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62" r:id="rId3"/>
    <p:sldMasterId id="2147483763" r:id="rId4"/>
    <p:sldMasterId id="21474837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oboto Slab"/>
      <p:regular r:id="rId41"/>
      <p:bold r:id="rId42"/>
    </p:embeddedFont>
    <p:embeddedFont>
      <p:font typeface="Catamaran"/>
      <p:regular r:id="rId43"/>
      <p:bold r:id="rId44"/>
    </p:embeddedFont>
    <p:embeddedFont>
      <p:font typeface="Heebo"/>
      <p:regular r:id="rId45"/>
      <p:bold r:id="rId46"/>
    </p:embeddedFont>
    <p:embeddedFont>
      <p:font typeface="Palanquin Dark"/>
      <p:regular r:id="rId47"/>
      <p:bold r:id="rId48"/>
    </p:embeddedFont>
    <p:embeddedFont>
      <p:font typeface="Montserrat"/>
      <p:regular r:id="rId49"/>
      <p:bold r:id="rId50"/>
      <p:italic r:id="rId51"/>
      <p:boldItalic r:id="rId52"/>
    </p:embeddedFont>
    <p:embeddedFont>
      <p:font typeface="Bebas Neue"/>
      <p:regular r:id="rId53"/>
    </p:embeddedFont>
    <p:embeddedFont>
      <p:font typeface="Heebo Black"/>
      <p:bold r:id="rId54"/>
    </p:embeddedFont>
    <p:embeddedFont>
      <p:font typeface="Catamaran Medium"/>
      <p:regular r:id="rId55"/>
      <p:bold r:id="rId56"/>
    </p:embeddedFont>
    <p:embeddedFont>
      <p:font typeface="Abhaya Libre"/>
      <p:regular r:id="rId57"/>
      <p:bold r:id="rId58"/>
    </p:embeddedFont>
    <p:embeddedFont>
      <p:font typeface="Orelega One"/>
      <p:regular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obotoSlab-bold.fntdata"/><Relationship Id="rId41" Type="http://schemas.openxmlformats.org/officeDocument/2006/relationships/font" Target="fonts/RobotoSlab-regular.fntdata"/><Relationship Id="rId44" Type="http://schemas.openxmlformats.org/officeDocument/2006/relationships/font" Target="fonts/Catamaran-bold.fntdata"/><Relationship Id="rId43" Type="http://schemas.openxmlformats.org/officeDocument/2006/relationships/font" Target="fonts/Catamaran-regular.fntdata"/><Relationship Id="rId46" Type="http://schemas.openxmlformats.org/officeDocument/2006/relationships/font" Target="fonts/Heebo-bold.fntdata"/><Relationship Id="rId45" Type="http://schemas.openxmlformats.org/officeDocument/2006/relationships/font" Target="fonts/Heebo-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font" Target="fonts/PalanquinDark-bold.fntdata"/><Relationship Id="rId47" Type="http://schemas.openxmlformats.org/officeDocument/2006/relationships/font" Target="fonts/PalanquinDark-regular.fntdata"/><Relationship Id="rId49" Type="http://schemas.openxmlformats.org/officeDocument/2006/relationships/font" Target="fonts/Montserrat-regular.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italic.fntdata"/><Relationship Id="rId50" Type="http://schemas.openxmlformats.org/officeDocument/2006/relationships/font" Target="fonts/Montserrat-bold.fntdata"/><Relationship Id="rId53" Type="http://schemas.openxmlformats.org/officeDocument/2006/relationships/font" Target="fonts/BebasNeue-regular.fntdata"/><Relationship Id="rId52" Type="http://schemas.openxmlformats.org/officeDocument/2006/relationships/font" Target="fonts/Montserrat-boldItalic.fntdata"/><Relationship Id="rId11" Type="http://schemas.openxmlformats.org/officeDocument/2006/relationships/slide" Target="slides/slide5.xml"/><Relationship Id="rId55" Type="http://schemas.openxmlformats.org/officeDocument/2006/relationships/font" Target="fonts/CatamaranMedium-regular.fntdata"/><Relationship Id="rId10" Type="http://schemas.openxmlformats.org/officeDocument/2006/relationships/slide" Target="slides/slide4.xml"/><Relationship Id="rId54" Type="http://schemas.openxmlformats.org/officeDocument/2006/relationships/font" Target="fonts/HeeboBlack-bold.fntdata"/><Relationship Id="rId13" Type="http://schemas.openxmlformats.org/officeDocument/2006/relationships/slide" Target="slides/slide7.xml"/><Relationship Id="rId57" Type="http://schemas.openxmlformats.org/officeDocument/2006/relationships/font" Target="fonts/AbhayaLibre-regular.fntdata"/><Relationship Id="rId12" Type="http://schemas.openxmlformats.org/officeDocument/2006/relationships/slide" Target="slides/slide6.xml"/><Relationship Id="rId56" Type="http://schemas.openxmlformats.org/officeDocument/2006/relationships/font" Target="fonts/CatamaranMedium-bold.fntdata"/><Relationship Id="rId15" Type="http://schemas.openxmlformats.org/officeDocument/2006/relationships/slide" Target="slides/slide9.xml"/><Relationship Id="rId59" Type="http://schemas.openxmlformats.org/officeDocument/2006/relationships/font" Target="fonts/OrelegaOne-regular.fntdata"/><Relationship Id="rId14" Type="http://schemas.openxmlformats.org/officeDocument/2006/relationships/slide" Target="slides/slide8.xml"/><Relationship Id="rId58" Type="http://schemas.openxmlformats.org/officeDocument/2006/relationships/font" Target="fonts/AbhayaLibre-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5" name="Shape 4815"/>
        <p:cNvGrpSpPr/>
        <p:nvPr/>
      </p:nvGrpSpPr>
      <p:grpSpPr>
        <a:xfrm>
          <a:off x="0" y="0"/>
          <a:ext cx="0" cy="0"/>
          <a:chOff x="0" y="0"/>
          <a:chExt cx="0" cy="0"/>
        </a:xfrm>
      </p:grpSpPr>
      <p:sp>
        <p:nvSpPr>
          <p:cNvPr id="4816" name="Google Shape;4816;g35359380141_1_2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7" name="Google Shape;4817;g35359380141_1_2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2" name="Shape 5182"/>
        <p:cNvGrpSpPr/>
        <p:nvPr/>
      </p:nvGrpSpPr>
      <p:grpSpPr>
        <a:xfrm>
          <a:off x="0" y="0"/>
          <a:ext cx="0" cy="0"/>
          <a:chOff x="0" y="0"/>
          <a:chExt cx="0" cy="0"/>
        </a:xfrm>
      </p:grpSpPr>
      <p:sp>
        <p:nvSpPr>
          <p:cNvPr id="5183" name="Google Shape;5183;g3491ee56fa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4" name="Google Shape;5184;g3491ee56fa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3" name="Shape 5193"/>
        <p:cNvGrpSpPr/>
        <p:nvPr/>
      </p:nvGrpSpPr>
      <p:grpSpPr>
        <a:xfrm>
          <a:off x="0" y="0"/>
          <a:ext cx="0" cy="0"/>
          <a:chOff x="0" y="0"/>
          <a:chExt cx="0" cy="0"/>
        </a:xfrm>
      </p:grpSpPr>
      <p:sp>
        <p:nvSpPr>
          <p:cNvPr id="5194" name="Google Shape;5194;g3491ee56fa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5" name="Google Shape;5195;g3491ee56fa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8" name="Shape 5208"/>
        <p:cNvGrpSpPr/>
        <p:nvPr/>
      </p:nvGrpSpPr>
      <p:grpSpPr>
        <a:xfrm>
          <a:off x="0" y="0"/>
          <a:ext cx="0" cy="0"/>
          <a:chOff x="0" y="0"/>
          <a:chExt cx="0" cy="0"/>
        </a:xfrm>
      </p:grpSpPr>
      <p:sp>
        <p:nvSpPr>
          <p:cNvPr id="5209" name="Google Shape;5209;g2caa58d3dc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0" name="Google Shape;5210;g2caa58d3dc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1" name="Shape 5221"/>
        <p:cNvGrpSpPr/>
        <p:nvPr/>
      </p:nvGrpSpPr>
      <p:grpSpPr>
        <a:xfrm>
          <a:off x="0" y="0"/>
          <a:ext cx="0" cy="0"/>
          <a:chOff x="0" y="0"/>
          <a:chExt cx="0" cy="0"/>
        </a:xfrm>
      </p:grpSpPr>
      <p:sp>
        <p:nvSpPr>
          <p:cNvPr id="5222" name="Google Shape;5222;g3491ee56fa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3" name="Google Shape;5223;g3491ee56fa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3" name="Shape 5233"/>
        <p:cNvGrpSpPr/>
        <p:nvPr/>
      </p:nvGrpSpPr>
      <p:grpSpPr>
        <a:xfrm>
          <a:off x="0" y="0"/>
          <a:ext cx="0" cy="0"/>
          <a:chOff x="0" y="0"/>
          <a:chExt cx="0" cy="0"/>
        </a:xfrm>
      </p:grpSpPr>
      <p:sp>
        <p:nvSpPr>
          <p:cNvPr id="5234" name="Google Shape;5234;g3491ee56fa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5" name="Google Shape;5235;g3491ee56fa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5" name="Shape 5245"/>
        <p:cNvGrpSpPr/>
        <p:nvPr/>
      </p:nvGrpSpPr>
      <p:grpSpPr>
        <a:xfrm>
          <a:off x="0" y="0"/>
          <a:ext cx="0" cy="0"/>
          <a:chOff x="0" y="0"/>
          <a:chExt cx="0" cy="0"/>
        </a:xfrm>
      </p:grpSpPr>
      <p:sp>
        <p:nvSpPr>
          <p:cNvPr id="5246" name="Google Shape;5246;g3491ee56fa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7" name="Google Shape;5247;g3491ee56fa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4" name="Shape 5254"/>
        <p:cNvGrpSpPr/>
        <p:nvPr/>
      </p:nvGrpSpPr>
      <p:grpSpPr>
        <a:xfrm>
          <a:off x="0" y="0"/>
          <a:ext cx="0" cy="0"/>
          <a:chOff x="0" y="0"/>
          <a:chExt cx="0" cy="0"/>
        </a:xfrm>
      </p:grpSpPr>
      <p:sp>
        <p:nvSpPr>
          <p:cNvPr id="5255" name="Google Shape;5255;g2caa58d3dc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6" name="Google Shape;5256;g2caa58d3dc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3" name="Shape 5263"/>
        <p:cNvGrpSpPr/>
        <p:nvPr/>
      </p:nvGrpSpPr>
      <p:grpSpPr>
        <a:xfrm>
          <a:off x="0" y="0"/>
          <a:ext cx="0" cy="0"/>
          <a:chOff x="0" y="0"/>
          <a:chExt cx="0" cy="0"/>
        </a:xfrm>
      </p:grpSpPr>
      <p:sp>
        <p:nvSpPr>
          <p:cNvPr id="5264" name="Google Shape;5264;g2caa58d3dc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5" name="Google Shape;5265;g2caa58d3dc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2" name="Shape 5272"/>
        <p:cNvGrpSpPr/>
        <p:nvPr/>
      </p:nvGrpSpPr>
      <p:grpSpPr>
        <a:xfrm>
          <a:off x="0" y="0"/>
          <a:ext cx="0" cy="0"/>
          <a:chOff x="0" y="0"/>
          <a:chExt cx="0" cy="0"/>
        </a:xfrm>
      </p:grpSpPr>
      <p:sp>
        <p:nvSpPr>
          <p:cNvPr id="5273" name="Google Shape;5273;g3491ee56fae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4" name="Google Shape;5274;g3491ee56fae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3" name="Shape 5283"/>
        <p:cNvGrpSpPr/>
        <p:nvPr/>
      </p:nvGrpSpPr>
      <p:grpSpPr>
        <a:xfrm>
          <a:off x="0" y="0"/>
          <a:ext cx="0" cy="0"/>
          <a:chOff x="0" y="0"/>
          <a:chExt cx="0" cy="0"/>
        </a:xfrm>
      </p:grpSpPr>
      <p:sp>
        <p:nvSpPr>
          <p:cNvPr id="5284" name="Google Shape;5284;g2c7b2c2e8a6_0_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5" name="Google Shape;5285;g2c7b2c2e8a6_0_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1" name="Shape 4901"/>
        <p:cNvGrpSpPr/>
        <p:nvPr/>
      </p:nvGrpSpPr>
      <p:grpSpPr>
        <a:xfrm>
          <a:off x="0" y="0"/>
          <a:ext cx="0" cy="0"/>
          <a:chOff x="0" y="0"/>
          <a:chExt cx="0" cy="0"/>
        </a:xfrm>
      </p:grpSpPr>
      <p:sp>
        <p:nvSpPr>
          <p:cNvPr id="4902" name="Google Shape;4902;g35359380141_1_2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3" name="Google Shape;4903;g35359380141_1_2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8" name="Shape 5348"/>
        <p:cNvGrpSpPr/>
        <p:nvPr/>
      </p:nvGrpSpPr>
      <p:grpSpPr>
        <a:xfrm>
          <a:off x="0" y="0"/>
          <a:ext cx="0" cy="0"/>
          <a:chOff x="0" y="0"/>
          <a:chExt cx="0" cy="0"/>
        </a:xfrm>
      </p:grpSpPr>
      <p:sp>
        <p:nvSpPr>
          <p:cNvPr id="5349" name="Google Shape;5349;g3491ee56fae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0" name="Google Shape;5350;g3491ee56fae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5" name="Shape 5355"/>
        <p:cNvGrpSpPr/>
        <p:nvPr/>
      </p:nvGrpSpPr>
      <p:grpSpPr>
        <a:xfrm>
          <a:off x="0" y="0"/>
          <a:ext cx="0" cy="0"/>
          <a:chOff x="0" y="0"/>
          <a:chExt cx="0" cy="0"/>
        </a:xfrm>
      </p:grpSpPr>
      <p:sp>
        <p:nvSpPr>
          <p:cNvPr id="5356" name="Google Shape;5356;g3491ee56fae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7" name="Google Shape;5357;g3491ee56fae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2" name="Shape 5362"/>
        <p:cNvGrpSpPr/>
        <p:nvPr/>
      </p:nvGrpSpPr>
      <p:grpSpPr>
        <a:xfrm>
          <a:off x="0" y="0"/>
          <a:ext cx="0" cy="0"/>
          <a:chOff x="0" y="0"/>
          <a:chExt cx="0" cy="0"/>
        </a:xfrm>
      </p:grpSpPr>
      <p:sp>
        <p:nvSpPr>
          <p:cNvPr id="5363" name="Google Shape;5363;g349940cfd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4" name="Google Shape;5364;g349940cfd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5" name="Shape 5375"/>
        <p:cNvGrpSpPr/>
        <p:nvPr/>
      </p:nvGrpSpPr>
      <p:grpSpPr>
        <a:xfrm>
          <a:off x="0" y="0"/>
          <a:ext cx="0" cy="0"/>
          <a:chOff x="0" y="0"/>
          <a:chExt cx="0" cy="0"/>
        </a:xfrm>
      </p:grpSpPr>
      <p:sp>
        <p:nvSpPr>
          <p:cNvPr id="5376" name="Google Shape;5376;g3491ee56fae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7" name="Google Shape;5377;g3491ee56fae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0" name="Shape 5390"/>
        <p:cNvGrpSpPr/>
        <p:nvPr/>
      </p:nvGrpSpPr>
      <p:grpSpPr>
        <a:xfrm>
          <a:off x="0" y="0"/>
          <a:ext cx="0" cy="0"/>
          <a:chOff x="0" y="0"/>
          <a:chExt cx="0" cy="0"/>
        </a:xfrm>
      </p:grpSpPr>
      <p:sp>
        <p:nvSpPr>
          <p:cNvPr id="5391" name="Google Shape;5391;g3491ee56fae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2" name="Google Shape;5392;g3491ee56fae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7" name="Shape 5397"/>
        <p:cNvGrpSpPr/>
        <p:nvPr/>
      </p:nvGrpSpPr>
      <p:grpSpPr>
        <a:xfrm>
          <a:off x="0" y="0"/>
          <a:ext cx="0" cy="0"/>
          <a:chOff x="0" y="0"/>
          <a:chExt cx="0" cy="0"/>
        </a:xfrm>
      </p:grpSpPr>
      <p:sp>
        <p:nvSpPr>
          <p:cNvPr id="5398" name="Google Shape;5398;g3491ee56fae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9" name="Google Shape;5399;g3491ee56fae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4" name="Shape 5404"/>
        <p:cNvGrpSpPr/>
        <p:nvPr/>
      </p:nvGrpSpPr>
      <p:grpSpPr>
        <a:xfrm>
          <a:off x="0" y="0"/>
          <a:ext cx="0" cy="0"/>
          <a:chOff x="0" y="0"/>
          <a:chExt cx="0" cy="0"/>
        </a:xfrm>
      </p:grpSpPr>
      <p:sp>
        <p:nvSpPr>
          <p:cNvPr id="5405" name="Google Shape;5405;g2caa58d3dc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6" name="Google Shape;5406;g2caa58d3dc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6" name="Shape 5416"/>
        <p:cNvGrpSpPr/>
        <p:nvPr/>
      </p:nvGrpSpPr>
      <p:grpSpPr>
        <a:xfrm>
          <a:off x="0" y="0"/>
          <a:ext cx="0" cy="0"/>
          <a:chOff x="0" y="0"/>
          <a:chExt cx="0" cy="0"/>
        </a:xfrm>
      </p:grpSpPr>
      <p:sp>
        <p:nvSpPr>
          <p:cNvPr id="5417" name="Google Shape;5417;g2caa58d3dc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8" name="Google Shape;5418;g2caa58d3dc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6" name="Shape 5426"/>
        <p:cNvGrpSpPr/>
        <p:nvPr/>
      </p:nvGrpSpPr>
      <p:grpSpPr>
        <a:xfrm>
          <a:off x="0" y="0"/>
          <a:ext cx="0" cy="0"/>
          <a:chOff x="0" y="0"/>
          <a:chExt cx="0" cy="0"/>
        </a:xfrm>
      </p:grpSpPr>
      <p:sp>
        <p:nvSpPr>
          <p:cNvPr id="5427" name="Google Shape;5427;g3491ee56fae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8" name="Google Shape;5428;g3491ee56fae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6" name="Shape 5436"/>
        <p:cNvGrpSpPr/>
        <p:nvPr/>
      </p:nvGrpSpPr>
      <p:grpSpPr>
        <a:xfrm>
          <a:off x="0" y="0"/>
          <a:ext cx="0" cy="0"/>
          <a:chOff x="0" y="0"/>
          <a:chExt cx="0" cy="0"/>
        </a:xfrm>
      </p:grpSpPr>
      <p:sp>
        <p:nvSpPr>
          <p:cNvPr id="5437" name="Google Shape;5437;g2caa58d3dc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8" name="Google Shape;5438;g2caa58d3dc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7" name="Shape 4927"/>
        <p:cNvGrpSpPr/>
        <p:nvPr/>
      </p:nvGrpSpPr>
      <p:grpSpPr>
        <a:xfrm>
          <a:off x="0" y="0"/>
          <a:ext cx="0" cy="0"/>
          <a:chOff x="0" y="0"/>
          <a:chExt cx="0" cy="0"/>
        </a:xfrm>
      </p:grpSpPr>
      <p:sp>
        <p:nvSpPr>
          <p:cNvPr id="4928" name="Google Shape;4928;g15207a17831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9" name="Google Shape;4929;g15207a17831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7" name="Shape 5447"/>
        <p:cNvGrpSpPr/>
        <p:nvPr/>
      </p:nvGrpSpPr>
      <p:grpSpPr>
        <a:xfrm>
          <a:off x="0" y="0"/>
          <a:ext cx="0" cy="0"/>
          <a:chOff x="0" y="0"/>
          <a:chExt cx="0" cy="0"/>
        </a:xfrm>
      </p:grpSpPr>
      <p:sp>
        <p:nvSpPr>
          <p:cNvPr id="5448" name="Google Shape;5448;g2caa58d3dc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9" name="Google Shape;5449;g2caa58d3dc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8" name="Shape 5458"/>
        <p:cNvGrpSpPr/>
        <p:nvPr/>
      </p:nvGrpSpPr>
      <p:grpSpPr>
        <a:xfrm>
          <a:off x="0" y="0"/>
          <a:ext cx="0" cy="0"/>
          <a:chOff x="0" y="0"/>
          <a:chExt cx="0" cy="0"/>
        </a:xfrm>
      </p:grpSpPr>
      <p:sp>
        <p:nvSpPr>
          <p:cNvPr id="5459" name="Google Shape;5459;g2caa58d3dc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0" name="Google Shape;5460;g2caa58d3dc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8" name="Shape 5468"/>
        <p:cNvGrpSpPr/>
        <p:nvPr/>
      </p:nvGrpSpPr>
      <p:grpSpPr>
        <a:xfrm>
          <a:off x="0" y="0"/>
          <a:ext cx="0" cy="0"/>
          <a:chOff x="0" y="0"/>
          <a:chExt cx="0" cy="0"/>
        </a:xfrm>
      </p:grpSpPr>
      <p:sp>
        <p:nvSpPr>
          <p:cNvPr id="5469" name="Google Shape;5469;g2caa58d3dc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0" name="Google Shape;5470;g2caa58d3dc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8" name="Shape 5478"/>
        <p:cNvGrpSpPr/>
        <p:nvPr/>
      </p:nvGrpSpPr>
      <p:grpSpPr>
        <a:xfrm>
          <a:off x="0" y="0"/>
          <a:ext cx="0" cy="0"/>
          <a:chOff x="0" y="0"/>
          <a:chExt cx="0" cy="0"/>
        </a:xfrm>
      </p:grpSpPr>
      <p:sp>
        <p:nvSpPr>
          <p:cNvPr id="5479" name="Google Shape;5479;g2caa58d3dc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0" name="Google Shape;5480;g2caa58d3dc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7" name="Shape 5487"/>
        <p:cNvGrpSpPr/>
        <p:nvPr/>
      </p:nvGrpSpPr>
      <p:grpSpPr>
        <a:xfrm>
          <a:off x="0" y="0"/>
          <a:ext cx="0" cy="0"/>
          <a:chOff x="0" y="0"/>
          <a:chExt cx="0" cy="0"/>
        </a:xfrm>
      </p:grpSpPr>
      <p:sp>
        <p:nvSpPr>
          <p:cNvPr id="5488" name="Google Shape;5488;g2c7c9bf5741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9" name="Google Shape;5489;g2c7c9bf5741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0" name="Shape 4980"/>
        <p:cNvGrpSpPr/>
        <p:nvPr/>
      </p:nvGrpSpPr>
      <p:grpSpPr>
        <a:xfrm>
          <a:off x="0" y="0"/>
          <a:ext cx="0" cy="0"/>
          <a:chOff x="0" y="0"/>
          <a:chExt cx="0" cy="0"/>
        </a:xfrm>
      </p:grpSpPr>
      <p:sp>
        <p:nvSpPr>
          <p:cNvPr id="4981" name="Google Shape;4981;g26ce169625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2" name="Google Shape;4982;g26ce169625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8" name="Shape 5088"/>
        <p:cNvGrpSpPr/>
        <p:nvPr/>
      </p:nvGrpSpPr>
      <p:grpSpPr>
        <a:xfrm>
          <a:off x="0" y="0"/>
          <a:ext cx="0" cy="0"/>
          <a:chOff x="0" y="0"/>
          <a:chExt cx="0" cy="0"/>
        </a:xfrm>
      </p:grpSpPr>
      <p:sp>
        <p:nvSpPr>
          <p:cNvPr id="5089" name="Google Shape;5089;g2caa58d3dc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0" name="Google Shape;5090;g2caa58d3dc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8" name="Shape 5098"/>
        <p:cNvGrpSpPr/>
        <p:nvPr/>
      </p:nvGrpSpPr>
      <p:grpSpPr>
        <a:xfrm>
          <a:off x="0" y="0"/>
          <a:ext cx="0" cy="0"/>
          <a:chOff x="0" y="0"/>
          <a:chExt cx="0" cy="0"/>
        </a:xfrm>
      </p:grpSpPr>
      <p:sp>
        <p:nvSpPr>
          <p:cNvPr id="5099" name="Google Shape;5099;g2c8416f19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0" name="Google Shape;5100;g2c8416f19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8" name="Shape 5108"/>
        <p:cNvGrpSpPr/>
        <p:nvPr/>
      </p:nvGrpSpPr>
      <p:grpSpPr>
        <a:xfrm>
          <a:off x="0" y="0"/>
          <a:ext cx="0" cy="0"/>
          <a:chOff x="0" y="0"/>
          <a:chExt cx="0" cy="0"/>
        </a:xfrm>
      </p:grpSpPr>
      <p:sp>
        <p:nvSpPr>
          <p:cNvPr id="5109" name="Google Shape;5109;g2c7b2c2e8a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0" name="Google Shape;5110;g2c7b2c2e8a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8" name="Shape 5158"/>
        <p:cNvGrpSpPr/>
        <p:nvPr/>
      </p:nvGrpSpPr>
      <p:grpSpPr>
        <a:xfrm>
          <a:off x="0" y="0"/>
          <a:ext cx="0" cy="0"/>
          <a:chOff x="0" y="0"/>
          <a:chExt cx="0" cy="0"/>
        </a:xfrm>
      </p:grpSpPr>
      <p:sp>
        <p:nvSpPr>
          <p:cNvPr id="5159" name="Google Shape;5159;g3491ee56fa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0" name="Google Shape;5160;g3491ee56fa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0" name="Shape 5170"/>
        <p:cNvGrpSpPr/>
        <p:nvPr/>
      </p:nvGrpSpPr>
      <p:grpSpPr>
        <a:xfrm>
          <a:off x="0" y="0"/>
          <a:ext cx="0" cy="0"/>
          <a:chOff x="0" y="0"/>
          <a:chExt cx="0" cy="0"/>
        </a:xfrm>
      </p:grpSpPr>
      <p:sp>
        <p:nvSpPr>
          <p:cNvPr id="5171" name="Google Shape;5171;g2caa58d3dc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2" name="Google Shape;5172;g2caa58d3dc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7.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4854346" y="1195013"/>
            <a:ext cx="4202621" cy="5458706"/>
            <a:chOff x="4854346" y="1195013"/>
            <a:chExt cx="4202621" cy="5458706"/>
          </a:xfrm>
        </p:grpSpPr>
        <p:grpSp>
          <p:nvGrpSpPr>
            <p:cNvPr id="10" name="Google Shape;10;p2"/>
            <p:cNvGrpSpPr/>
            <p:nvPr/>
          </p:nvGrpSpPr>
          <p:grpSpPr>
            <a:xfrm>
              <a:off x="4854346" y="2100776"/>
              <a:ext cx="1509962" cy="4552943"/>
              <a:chOff x="4749600" y="2924725"/>
              <a:chExt cx="1313125" cy="3959425"/>
            </a:xfrm>
          </p:grpSpPr>
          <p:sp>
            <p:nvSpPr>
              <p:cNvPr id="11" name="Google Shape;11;p2"/>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a:off x="7547033" y="1195013"/>
              <a:ext cx="1509934" cy="4224416"/>
              <a:chOff x="5789900" y="1448250"/>
              <a:chExt cx="1313100" cy="3673725"/>
            </a:xfrm>
          </p:grpSpPr>
          <p:sp>
            <p:nvSpPr>
              <p:cNvPr id="17" name="Google Shape;17;p2"/>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6245246" y="1649451"/>
              <a:ext cx="1509962" cy="4552943"/>
              <a:chOff x="4749600" y="2924725"/>
              <a:chExt cx="1313125" cy="3959425"/>
            </a:xfrm>
          </p:grpSpPr>
          <p:sp>
            <p:nvSpPr>
              <p:cNvPr id="23" name="Google Shape;23;p2"/>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 name="Google Shape;28;p2"/>
          <p:cNvGrpSpPr/>
          <p:nvPr/>
        </p:nvGrpSpPr>
        <p:grpSpPr>
          <a:xfrm>
            <a:off x="2967358" y="370901"/>
            <a:ext cx="2403704" cy="522741"/>
            <a:chOff x="4007175" y="1128725"/>
            <a:chExt cx="2166475" cy="471150"/>
          </a:xfrm>
        </p:grpSpPr>
        <p:sp>
          <p:nvSpPr>
            <p:cNvPr id="29" name="Google Shape;29;p2"/>
            <p:cNvSpPr/>
            <p:nvPr/>
          </p:nvSpPr>
          <p:spPr>
            <a:xfrm>
              <a:off x="4007175" y="1128725"/>
              <a:ext cx="2166475" cy="386050"/>
            </a:xfrm>
            <a:custGeom>
              <a:rect b="b" l="l" r="r" t="t"/>
              <a:pathLst>
                <a:path extrusionOk="0" h="15442" w="86659">
                  <a:moveTo>
                    <a:pt x="1308" y="12858"/>
                  </a:moveTo>
                  <a:lnTo>
                    <a:pt x="3527" y="12858"/>
                  </a:lnTo>
                  <a:cubicBezTo>
                    <a:pt x="3496" y="12676"/>
                    <a:pt x="3466" y="12524"/>
                    <a:pt x="3466" y="12341"/>
                  </a:cubicBezTo>
                  <a:cubicBezTo>
                    <a:pt x="3466" y="10639"/>
                    <a:pt x="4864" y="9271"/>
                    <a:pt x="6566" y="9271"/>
                  </a:cubicBezTo>
                  <a:cubicBezTo>
                    <a:pt x="7204" y="9271"/>
                    <a:pt x="7782" y="9454"/>
                    <a:pt x="8268" y="9788"/>
                  </a:cubicBezTo>
                  <a:cubicBezTo>
                    <a:pt x="8481" y="8967"/>
                    <a:pt x="9211" y="8390"/>
                    <a:pt x="10092" y="8390"/>
                  </a:cubicBezTo>
                  <a:cubicBezTo>
                    <a:pt x="10366" y="8390"/>
                    <a:pt x="10639" y="8451"/>
                    <a:pt x="10882" y="8542"/>
                  </a:cubicBezTo>
                  <a:cubicBezTo>
                    <a:pt x="11490" y="6140"/>
                    <a:pt x="13679" y="4347"/>
                    <a:pt x="16262" y="4347"/>
                  </a:cubicBezTo>
                  <a:cubicBezTo>
                    <a:pt x="18177" y="4347"/>
                    <a:pt x="19879" y="5320"/>
                    <a:pt x="20883" y="6779"/>
                  </a:cubicBezTo>
                  <a:cubicBezTo>
                    <a:pt x="21430" y="6171"/>
                    <a:pt x="22220" y="5806"/>
                    <a:pt x="23101" y="5806"/>
                  </a:cubicBezTo>
                  <a:cubicBezTo>
                    <a:pt x="23983" y="5806"/>
                    <a:pt x="24804" y="6171"/>
                    <a:pt x="25351" y="6779"/>
                  </a:cubicBezTo>
                  <a:cubicBezTo>
                    <a:pt x="25807" y="2949"/>
                    <a:pt x="29059" y="1"/>
                    <a:pt x="33010" y="1"/>
                  </a:cubicBezTo>
                  <a:cubicBezTo>
                    <a:pt x="37266" y="1"/>
                    <a:pt x="40731" y="3466"/>
                    <a:pt x="40731" y="7721"/>
                  </a:cubicBezTo>
                  <a:cubicBezTo>
                    <a:pt x="40731" y="7873"/>
                    <a:pt x="40731" y="8055"/>
                    <a:pt x="40731" y="8207"/>
                  </a:cubicBezTo>
                  <a:lnTo>
                    <a:pt x="40731" y="8207"/>
                  </a:lnTo>
                  <a:cubicBezTo>
                    <a:pt x="40853" y="6900"/>
                    <a:pt x="41947" y="5867"/>
                    <a:pt x="43284" y="5867"/>
                  </a:cubicBezTo>
                  <a:cubicBezTo>
                    <a:pt x="44713" y="5867"/>
                    <a:pt x="45837" y="6992"/>
                    <a:pt x="45837" y="8420"/>
                  </a:cubicBezTo>
                  <a:cubicBezTo>
                    <a:pt x="45837" y="8572"/>
                    <a:pt x="45837" y="8754"/>
                    <a:pt x="45807" y="8906"/>
                  </a:cubicBezTo>
                  <a:cubicBezTo>
                    <a:pt x="45959" y="8846"/>
                    <a:pt x="46141" y="8815"/>
                    <a:pt x="46324" y="8815"/>
                  </a:cubicBezTo>
                  <a:cubicBezTo>
                    <a:pt x="47236" y="8815"/>
                    <a:pt x="47996" y="9575"/>
                    <a:pt x="47996" y="10487"/>
                  </a:cubicBezTo>
                  <a:cubicBezTo>
                    <a:pt x="47996" y="10669"/>
                    <a:pt x="47965" y="10821"/>
                    <a:pt x="47935" y="10973"/>
                  </a:cubicBezTo>
                  <a:lnTo>
                    <a:pt x="51521" y="10973"/>
                  </a:lnTo>
                  <a:cubicBezTo>
                    <a:pt x="51491" y="10821"/>
                    <a:pt x="51461" y="10669"/>
                    <a:pt x="51461" y="10517"/>
                  </a:cubicBezTo>
                  <a:cubicBezTo>
                    <a:pt x="51461" y="9818"/>
                    <a:pt x="51947" y="9210"/>
                    <a:pt x="52585" y="8998"/>
                  </a:cubicBezTo>
                  <a:cubicBezTo>
                    <a:pt x="52616" y="7843"/>
                    <a:pt x="53558" y="6931"/>
                    <a:pt x="54743" y="6931"/>
                  </a:cubicBezTo>
                  <a:cubicBezTo>
                    <a:pt x="55230" y="6931"/>
                    <a:pt x="55655" y="7083"/>
                    <a:pt x="56020" y="7356"/>
                  </a:cubicBezTo>
                  <a:cubicBezTo>
                    <a:pt x="56689" y="6536"/>
                    <a:pt x="57722" y="5988"/>
                    <a:pt x="58877" y="5988"/>
                  </a:cubicBezTo>
                  <a:cubicBezTo>
                    <a:pt x="58999" y="5988"/>
                    <a:pt x="59120" y="5988"/>
                    <a:pt x="59242" y="6019"/>
                  </a:cubicBezTo>
                  <a:cubicBezTo>
                    <a:pt x="60184" y="3101"/>
                    <a:pt x="62889" y="1004"/>
                    <a:pt x="66111" y="1004"/>
                  </a:cubicBezTo>
                  <a:cubicBezTo>
                    <a:pt x="69333" y="1004"/>
                    <a:pt x="72039" y="3101"/>
                    <a:pt x="72981" y="5988"/>
                  </a:cubicBezTo>
                  <a:cubicBezTo>
                    <a:pt x="73102" y="5958"/>
                    <a:pt x="73254" y="5958"/>
                    <a:pt x="73406" y="5958"/>
                  </a:cubicBezTo>
                  <a:cubicBezTo>
                    <a:pt x="74592" y="5958"/>
                    <a:pt x="75595" y="6748"/>
                    <a:pt x="75929" y="7812"/>
                  </a:cubicBezTo>
                  <a:cubicBezTo>
                    <a:pt x="76172" y="7751"/>
                    <a:pt x="76446" y="7721"/>
                    <a:pt x="76719" y="7721"/>
                  </a:cubicBezTo>
                  <a:cubicBezTo>
                    <a:pt x="78209" y="7721"/>
                    <a:pt x="79455" y="8754"/>
                    <a:pt x="79789" y="10153"/>
                  </a:cubicBezTo>
                  <a:lnTo>
                    <a:pt x="79881" y="10153"/>
                  </a:lnTo>
                  <a:lnTo>
                    <a:pt x="79881" y="10213"/>
                  </a:lnTo>
                  <a:cubicBezTo>
                    <a:pt x="80093" y="10183"/>
                    <a:pt x="80306" y="10153"/>
                    <a:pt x="80519" y="10153"/>
                  </a:cubicBezTo>
                  <a:cubicBezTo>
                    <a:pt x="81978" y="10153"/>
                    <a:pt x="83163" y="11338"/>
                    <a:pt x="83163" y="12797"/>
                  </a:cubicBezTo>
                  <a:cubicBezTo>
                    <a:pt x="83163" y="12797"/>
                    <a:pt x="83163" y="12828"/>
                    <a:pt x="83163" y="12858"/>
                  </a:cubicBezTo>
                  <a:lnTo>
                    <a:pt x="85352" y="12858"/>
                  </a:lnTo>
                  <a:cubicBezTo>
                    <a:pt x="86081" y="12858"/>
                    <a:pt x="86659" y="13435"/>
                    <a:pt x="86659" y="14135"/>
                  </a:cubicBezTo>
                  <a:lnTo>
                    <a:pt x="86659" y="14135"/>
                  </a:lnTo>
                  <a:cubicBezTo>
                    <a:pt x="86659" y="14864"/>
                    <a:pt x="86081" y="15442"/>
                    <a:pt x="85352" y="15442"/>
                  </a:cubicBezTo>
                  <a:lnTo>
                    <a:pt x="80519" y="15442"/>
                  </a:lnTo>
                  <a:lnTo>
                    <a:pt x="79881" y="15442"/>
                  </a:lnTo>
                  <a:lnTo>
                    <a:pt x="73315" y="15442"/>
                  </a:lnTo>
                  <a:lnTo>
                    <a:pt x="6566" y="15442"/>
                  </a:lnTo>
                  <a:lnTo>
                    <a:pt x="1308" y="15442"/>
                  </a:lnTo>
                  <a:cubicBezTo>
                    <a:pt x="578" y="15442"/>
                    <a:pt x="1" y="14864"/>
                    <a:pt x="1" y="14135"/>
                  </a:cubicBezTo>
                  <a:lnTo>
                    <a:pt x="1" y="14135"/>
                  </a:lnTo>
                  <a:cubicBezTo>
                    <a:pt x="1" y="13435"/>
                    <a:pt x="578" y="12858"/>
                    <a:pt x="1308" y="1285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228300" y="1242700"/>
              <a:ext cx="1758425" cy="357175"/>
            </a:xfrm>
            <a:custGeom>
              <a:rect b="b" l="l" r="r" t="t"/>
              <a:pathLst>
                <a:path extrusionOk="0" h="14287" w="70337">
                  <a:moveTo>
                    <a:pt x="43376" y="7965"/>
                  </a:moveTo>
                  <a:cubicBezTo>
                    <a:pt x="42798" y="8147"/>
                    <a:pt x="42372" y="8664"/>
                    <a:pt x="42372" y="9302"/>
                  </a:cubicBezTo>
                  <a:cubicBezTo>
                    <a:pt x="42372" y="9454"/>
                    <a:pt x="42403" y="9576"/>
                    <a:pt x="42433" y="9697"/>
                  </a:cubicBezTo>
                  <a:lnTo>
                    <a:pt x="39242" y="9697"/>
                  </a:lnTo>
                  <a:cubicBezTo>
                    <a:pt x="39302" y="9576"/>
                    <a:pt x="39302" y="9424"/>
                    <a:pt x="39302" y="9272"/>
                  </a:cubicBezTo>
                  <a:cubicBezTo>
                    <a:pt x="39302" y="8451"/>
                    <a:pt x="38634" y="7813"/>
                    <a:pt x="37843" y="7813"/>
                  </a:cubicBezTo>
                  <a:cubicBezTo>
                    <a:pt x="37661" y="7813"/>
                    <a:pt x="37509" y="7843"/>
                    <a:pt x="37388" y="7873"/>
                  </a:cubicBezTo>
                  <a:cubicBezTo>
                    <a:pt x="37388" y="7752"/>
                    <a:pt x="37418" y="7600"/>
                    <a:pt x="37418" y="7448"/>
                  </a:cubicBezTo>
                  <a:cubicBezTo>
                    <a:pt x="37418" y="6202"/>
                    <a:pt x="36415" y="5199"/>
                    <a:pt x="35169" y="5199"/>
                  </a:cubicBezTo>
                  <a:cubicBezTo>
                    <a:pt x="33983" y="5199"/>
                    <a:pt x="33011" y="6110"/>
                    <a:pt x="32919" y="7265"/>
                  </a:cubicBezTo>
                  <a:lnTo>
                    <a:pt x="32889" y="7265"/>
                  </a:lnTo>
                  <a:cubicBezTo>
                    <a:pt x="32889" y="7113"/>
                    <a:pt x="32919" y="6992"/>
                    <a:pt x="32919" y="6840"/>
                  </a:cubicBezTo>
                  <a:cubicBezTo>
                    <a:pt x="32919" y="5563"/>
                    <a:pt x="32555" y="4347"/>
                    <a:pt x="31947" y="3344"/>
                  </a:cubicBezTo>
                  <a:cubicBezTo>
                    <a:pt x="31916" y="3436"/>
                    <a:pt x="31916" y="3557"/>
                    <a:pt x="31886" y="3648"/>
                  </a:cubicBezTo>
                  <a:lnTo>
                    <a:pt x="31886" y="3648"/>
                  </a:lnTo>
                  <a:cubicBezTo>
                    <a:pt x="31886" y="3527"/>
                    <a:pt x="31886" y="3375"/>
                    <a:pt x="31886" y="3253"/>
                  </a:cubicBezTo>
                  <a:cubicBezTo>
                    <a:pt x="30701" y="1308"/>
                    <a:pt x="28542" y="1"/>
                    <a:pt x="26080" y="1"/>
                  </a:cubicBezTo>
                  <a:cubicBezTo>
                    <a:pt x="22615" y="1"/>
                    <a:pt x="19728" y="2615"/>
                    <a:pt x="19333" y="5989"/>
                  </a:cubicBezTo>
                  <a:cubicBezTo>
                    <a:pt x="18816" y="5472"/>
                    <a:pt x="18117" y="5138"/>
                    <a:pt x="17357" y="5138"/>
                  </a:cubicBezTo>
                  <a:cubicBezTo>
                    <a:pt x="16566" y="5138"/>
                    <a:pt x="15867" y="5472"/>
                    <a:pt x="15351" y="5989"/>
                  </a:cubicBezTo>
                  <a:cubicBezTo>
                    <a:pt x="14469" y="4712"/>
                    <a:pt x="13010" y="3861"/>
                    <a:pt x="11308" y="3861"/>
                  </a:cubicBezTo>
                  <a:cubicBezTo>
                    <a:pt x="8998" y="3861"/>
                    <a:pt x="7083" y="5442"/>
                    <a:pt x="6566" y="7569"/>
                  </a:cubicBezTo>
                  <a:cubicBezTo>
                    <a:pt x="6354" y="7478"/>
                    <a:pt x="6110" y="7417"/>
                    <a:pt x="5867" y="7417"/>
                  </a:cubicBezTo>
                  <a:cubicBezTo>
                    <a:pt x="5077" y="7417"/>
                    <a:pt x="4439" y="7934"/>
                    <a:pt x="4256" y="8664"/>
                  </a:cubicBezTo>
                  <a:cubicBezTo>
                    <a:pt x="3800" y="8360"/>
                    <a:pt x="3284" y="8208"/>
                    <a:pt x="2736" y="8208"/>
                  </a:cubicBezTo>
                  <a:cubicBezTo>
                    <a:pt x="1247" y="8208"/>
                    <a:pt x="31" y="9393"/>
                    <a:pt x="1" y="10883"/>
                  </a:cubicBezTo>
                  <a:lnTo>
                    <a:pt x="26384" y="10883"/>
                  </a:lnTo>
                  <a:cubicBezTo>
                    <a:pt x="26719" y="10883"/>
                    <a:pt x="26992" y="11156"/>
                    <a:pt x="26992" y="11460"/>
                  </a:cubicBezTo>
                  <a:cubicBezTo>
                    <a:pt x="26992" y="11794"/>
                    <a:pt x="26080" y="12038"/>
                    <a:pt x="26384" y="12038"/>
                  </a:cubicBezTo>
                  <a:lnTo>
                    <a:pt x="24773" y="12038"/>
                  </a:lnTo>
                  <a:cubicBezTo>
                    <a:pt x="24165" y="12038"/>
                    <a:pt x="23679" y="12554"/>
                    <a:pt x="23679" y="13162"/>
                  </a:cubicBezTo>
                  <a:lnTo>
                    <a:pt x="23679" y="13162"/>
                  </a:lnTo>
                  <a:cubicBezTo>
                    <a:pt x="23679" y="13770"/>
                    <a:pt x="24165" y="14287"/>
                    <a:pt x="24773" y="14287"/>
                  </a:cubicBezTo>
                  <a:lnTo>
                    <a:pt x="64926" y="14287"/>
                  </a:lnTo>
                  <a:cubicBezTo>
                    <a:pt x="65534" y="14287"/>
                    <a:pt x="66051" y="13770"/>
                    <a:pt x="66051" y="13162"/>
                  </a:cubicBezTo>
                  <a:lnTo>
                    <a:pt x="66051" y="13162"/>
                  </a:lnTo>
                  <a:cubicBezTo>
                    <a:pt x="66051" y="12554"/>
                    <a:pt x="65534" y="12038"/>
                    <a:pt x="64926" y="12038"/>
                  </a:cubicBezTo>
                  <a:lnTo>
                    <a:pt x="62646" y="12038"/>
                  </a:lnTo>
                  <a:cubicBezTo>
                    <a:pt x="62342" y="12038"/>
                    <a:pt x="62069" y="11794"/>
                    <a:pt x="62069" y="11460"/>
                  </a:cubicBezTo>
                  <a:cubicBezTo>
                    <a:pt x="62069" y="11156"/>
                    <a:pt x="63042" y="10883"/>
                    <a:pt x="62646" y="10883"/>
                  </a:cubicBezTo>
                  <a:lnTo>
                    <a:pt x="64470" y="10883"/>
                  </a:lnTo>
                  <a:lnTo>
                    <a:pt x="70336" y="10883"/>
                  </a:lnTo>
                  <a:cubicBezTo>
                    <a:pt x="70124" y="9788"/>
                    <a:pt x="69181" y="8968"/>
                    <a:pt x="68026" y="8968"/>
                  </a:cubicBezTo>
                  <a:cubicBezTo>
                    <a:pt x="67844" y="8968"/>
                    <a:pt x="67662" y="8998"/>
                    <a:pt x="67479" y="9028"/>
                  </a:cubicBezTo>
                  <a:lnTo>
                    <a:pt x="67479" y="8968"/>
                  </a:lnTo>
                  <a:lnTo>
                    <a:pt x="67388" y="8968"/>
                  </a:lnTo>
                  <a:cubicBezTo>
                    <a:pt x="67084" y="7752"/>
                    <a:pt x="65990" y="6840"/>
                    <a:pt x="64653" y="6840"/>
                  </a:cubicBezTo>
                  <a:cubicBezTo>
                    <a:pt x="64440" y="6840"/>
                    <a:pt x="64197" y="6870"/>
                    <a:pt x="63984" y="6931"/>
                  </a:cubicBezTo>
                  <a:cubicBezTo>
                    <a:pt x="63680" y="5958"/>
                    <a:pt x="62798" y="5259"/>
                    <a:pt x="61735" y="5259"/>
                  </a:cubicBezTo>
                  <a:cubicBezTo>
                    <a:pt x="61613" y="5259"/>
                    <a:pt x="61491" y="5290"/>
                    <a:pt x="61370" y="5290"/>
                  </a:cubicBezTo>
                  <a:cubicBezTo>
                    <a:pt x="60549" y="2737"/>
                    <a:pt x="58148" y="913"/>
                    <a:pt x="55321" y="913"/>
                  </a:cubicBezTo>
                  <a:cubicBezTo>
                    <a:pt x="52464" y="913"/>
                    <a:pt x="50063" y="2767"/>
                    <a:pt x="49242" y="5320"/>
                  </a:cubicBezTo>
                  <a:cubicBezTo>
                    <a:pt x="49151" y="5320"/>
                    <a:pt x="49029" y="5290"/>
                    <a:pt x="48908" y="5290"/>
                  </a:cubicBezTo>
                  <a:cubicBezTo>
                    <a:pt x="47904" y="5290"/>
                    <a:pt x="46993" y="5776"/>
                    <a:pt x="46415" y="6506"/>
                  </a:cubicBezTo>
                  <a:cubicBezTo>
                    <a:pt x="46081" y="6262"/>
                    <a:pt x="45686" y="6141"/>
                    <a:pt x="45260" y="6141"/>
                  </a:cubicBezTo>
                  <a:cubicBezTo>
                    <a:pt x="44227" y="6141"/>
                    <a:pt x="43406" y="6961"/>
                    <a:pt x="43376" y="7965"/>
                  </a:cubicBezTo>
                  <a:close/>
                  <a:moveTo>
                    <a:pt x="21187" y="12038"/>
                  </a:moveTo>
                  <a:cubicBezTo>
                    <a:pt x="21795" y="12038"/>
                    <a:pt x="22311" y="12554"/>
                    <a:pt x="22311" y="13162"/>
                  </a:cubicBezTo>
                  <a:lnTo>
                    <a:pt x="22311" y="13162"/>
                  </a:lnTo>
                  <a:cubicBezTo>
                    <a:pt x="22311" y="13770"/>
                    <a:pt x="21795" y="14287"/>
                    <a:pt x="21187" y="14287"/>
                  </a:cubicBezTo>
                  <a:lnTo>
                    <a:pt x="21156" y="14287"/>
                  </a:lnTo>
                  <a:cubicBezTo>
                    <a:pt x="20548" y="14287"/>
                    <a:pt x="20032" y="13770"/>
                    <a:pt x="20032" y="13162"/>
                  </a:cubicBezTo>
                  <a:lnTo>
                    <a:pt x="20032" y="13162"/>
                  </a:lnTo>
                  <a:cubicBezTo>
                    <a:pt x="20032" y="12554"/>
                    <a:pt x="20548" y="12038"/>
                    <a:pt x="21156" y="120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2"/>
          <p:cNvGrpSpPr/>
          <p:nvPr/>
        </p:nvGrpSpPr>
        <p:grpSpPr>
          <a:xfrm>
            <a:off x="5439807" y="127691"/>
            <a:ext cx="373419" cy="350637"/>
            <a:chOff x="3708550" y="3474950"/>
            <a:chExt cx="256100" cy="240475"/>
          </a:xfrm>
        </p:grpSpPr>
        <p:sp>
          <p:nvSpPr>
            <p:cNvPr id="32" name="Google Shape;32;p2"/>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 name="Google Shape;34;p2"/>
          <p:cNvGrpSpPr/>
          <p:nvPr/>
        </p:nvGrpSpPr>
        <p:grpSpPr>
          <a:xfrm>
            <a:off x="774567" y="3920787"/>
            <a:ext cx="3555360" cy="1969672"/>
            <a:chOff x="774567" y="3920787"/>
            <a:chExt cx="3555360" cy="1969672"/>
          </a:xfrm>
        </p:grpSpPr>
        <p:grpSp>
          <p:nvGrpSpPr>
            <p:cNvPr id="35" name="Google Shape;35;p2"/>
            <p:cNvGrpSpPr/>
            <p:nvPr/>
          </p:nvGrpSpPr>
          <p:grpSpPr>
            <a:xfrm>
              <a:off x="1305558" y="4039600"/>
              <a:ext cx="554522" cy="1551488"/>
              <a:chOff x="-1044450" y="1559250"/>
              <a:chExt cx="1313100" cy="3673900"/>
            </a:xfrm>
          </p:grpSpPr>
          <p:sp>
            <p:nvSpPr>
              <p:cNvPr id="36" name="Google Shape;36;p2"/>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 name="Google Shape;41;p2"/>
            <p:cNvGrpSpPr/>
            <p:nvPr/>
          </p:nvGrpSpPr>
          <p:grpSpPr>
            <a:xfrm>
              <a:off x="1816552" y="3920787"/>
              <a:ext cx="554522" cy="1757190"/>
              <a:chOff x="689500" y="2924525"/>
              <a:chExt cx="1313100" cy="4161000"/>
            </a:xfrm>
          </p:grpSpPr>
          <p:sp>
            <p:nvSpPr>
              <p:cNvPr id="42" name="Google Shape;42;p2"/>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 name="Google Shape;47;p2"/>
            <p:cNvGrpSpPr/>
            <p:nvPr/>
          </p:nvGrpSpPr>
          <p:grpSpPr>
            <a:xfrm>
              <a:off x="2335054" y="4089760"/>
              <a:ext cx="554522" cy="1757190"/>
              <a:chOff x="689500" y="2924525"/>
              <a:chExt cx="1313100" cy="4161000"/>
            </a:xfrm>
          </p:grpSpPr>
          <p:sp>
            <p:nvSpPr>
              <p:cNvPr id="48" name="Google Shape;48;p2"/>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2"/>
            <p:cNvGrpSpPr/>
            <p:nvPr/>
          </p:nvGrpSpPr>
          <p:grpSpPr>
            <a:xfrm>
              <a:off x="2769660" y="4236094"/>
              <a:ext cx="554522" cy="1551488"/>
              <a:chOff x="-1044450" y="1559250"/>
              <a:chExt cx="1313100" cy="3673900"/>
            </a:xfrm>
          </p:grpSpPr>
          <p:sp>
            <p:nvSpPr>
              <p:cNvPr id="54" name="Google Shape;54;p2"/>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2"/>
            <p:cNvGrpSpPr/>
            <p:nvPr/>
          </p:nvGrpSpPr>
          <p:grpSpPr>
            <a:xfrm>
              <a:off x="3266958" y="4126465"/>
              <a:ext cx="554522" cy="1551488"/>
              <a:chOff x="-1044450" y="1559250"/>
              <a:chExt cx="1313100" cy="3673900"/>
            </a:xfrm>
          </p:grpSpPr>
          <p:sp>
            <p:nvSpPr>
              <p:cNvPr id="60" name="Google Shape;60;p2"/>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2"/>
            <p:cNvGrpSpPr/>
            <p:nvPr/>
          </p:nvGrpSpPr>
          <p:grpSpPr>
            <a:xfrm>
              <a:off x="3775404" y="4133269"/>
              <a:ext cx="554522" cy="1757190"/>
              <a:chOff x="689500" y="2924525"/>
              <a:chExt cx="1313100" cy="4161000"/>
            </a:xfrm>
          </p:grpSpPr>
          <p:sp>
            <p:nvSpPr>
              <p:cNvPr id="66" name="Google Shape;66;p2"/>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2"/>
            <p:cNvGrpSpPr/>
            <p:nvPr/>
          </p:nvGrpSpPr>
          <p:grpSpPr>
            <a:xfrm>
              <a:off x="774567" y="4039594"/>
              <a:ext cx="554522" cy="1757190"/>
              <a:chOff x="689500" y="2924525"/>
              <a:chExt cx="1313100" cy="4161000"/>
            </a:xfrm>
          </p:grpSpPr>
          <p:sp>
            <p:nvSpPr>
              <p:cNvPr id="72" name="Google Shape;72;p2"/>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7" name="Google Shape;77;p2"/>
          <p:cNvSpPr txBox="1"/>
          <p:nvPr>
            <p:ph type="ctrTitle"/>
          </p:nvPr>
        </p:nvSpPr>
        <p:spPr>
          <a:xfrm>
            <a:off x="739463" y="1364627"/>
            <a:ext cx="3848100" cy="1939500"/>
          </a:xfrm>
          <a:prstGeom prst="rect">
            <a:avLst/>
          </a:prstGeom>
          <a:noFill/>
        </p:spPr>
        <p:txBody>
          <a:bodyPr anchorCtr="0" anchor="ctr" bIns="91425" lIns="91425" spcFirstLastPara="1" rIns="91425" wrap="square" tIns="91425">
            <a:noAutofit/>
          </a:bodyPr>
          <a:lstStyle>
            <a:lvl1pPr lvl="0" algn="ctr">
              <a:spcBef>
                <a:spcPts val="0"/>
              </a:spcBef>
              <a:spcAft>
                <a:spcPts val="0"/>
              </a:spcAft>
              <a:buSzPts val="5200"/>
              <a:buNone/>
              <a:defRPr sz="5000">
                <a:latin typeface="Heebo Black"/>
                <a:ea typeface="Heebo Black"/>
                <a:cs typeface="Heebo Black"/>
                <a:sym typeface="Heebo Blac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78" name="Google Shape;78;p2"/>
          <p:cNvSpPr txBox="1"/>
          <p:nvPr>
            <p:ph idx="1" type="subTitle"/>
          </p:nvPr>
        </p:nvSpPr>
        <p:spPr>
          <a:xfrm>
            <a:off x="739475" y="3418527"/>
            <a:ext cx="3848100" cy="435300"/>
          </a:xfrm>
          <a:prstGeom prst="rect">
            <a:avLst/>
          </a:prstGeom>
          <a:solidFill>
            <a:schemeClr val="lt1"/>
          </a:solidFill>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solidFill>
                  <a:schemeClr val="accent6"/>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5" name="Shape 445"/>
        <p:cNvGrpSpPr/>
        <p:nvPr/>
      </p:nvGrpSpPr>
      <p:grpSpPr>
        <a:xfrm>
          <a:off x="0" y="0"/>
          <a:ext cx="0" cy="0"/>
          <a:chOff x="0" y="0"/>
          <a:chExt cx="0" cy="0"/>
        </a:xfrm>
      </p:grpSpPr>
      <p:grpSp>
        <p:nvGrpSpPr>
          <p:cNvPr id="446" name="Google Shape;446;p11"/>
          <p:cNvGrpSpPr/>
          <p:nvPr/>
        </p:nvGrpSpPr>
        <p:grpSpPr>
          <a:xfrm rot="-900105">
            <a:off x="190674" y="182757"/>
            <a:ext cx="840665" cy="713489"/>
            <a:chOff x="6064225" y="1470325"/>
            <a:chExt cx="1112500" cy="944200"/>
          </a:xfrm>
        </p:grpSpPr>
        <p:sp>
          <p:nvSpPr>
            <p:cNvPr id="447" name="Google Shape;447;p11"/>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 name="Google Shape;449;p11"/>
          <p:cNvGrpSpPr/>
          <p:nvPr/>
        </p:nvGrpSpPr>
        <p:grpSpPr>
          <a:xfrm rot="900019">
            <a:off x="8427592" y="752309"/>
            <a:ext cx="524402" cy="431815"/>
            <a:chOff x="7315125" y="1121525"/>
            <a:chExt cx="1112525" cy="916100"/>
          </a:xfrm>
        </p:grpSpPr>
        <p:sp>
          <p:nvSpPr>
            <p:cNvPr id="450" name="Google Shape;450;p11"/>
            <p:cNvSpPr/>
            <p:nvPr/>
          </p:nvSpPr>
          <p:spPr>
            <a:xfrm>
              <a:off x="7315125" y="1121525"/>
              <a:ext cx="1112525" cy="792675"/>
            </a:xfrm>
            <a:custGeom>
              <a:rect b="b" l="l" r="r" t="t"/>
              <a:pathLst>
                <a:path extrusionOk="0" h="31707" w="44501">
                  <a:moveTo>
                    <a:pt x="21718" y="1"/>
                  </a:moveTo>
                  <a:cubicBezTo>
                    <a:pt x="16027" y="1"/>
                    <a:pt x="10701" y="509"/>
                    <a:pt x="7873" y="989"/>
                  </a:cubicBezTo>
                  <a:cubicBezTo>
                    <a:pt x="1" y="2326"/>
                    <a:pt x="2037" y="13816"/>
                    <a:pt x="1733" y="22084"/>
                  </a:cubicBezTo>
                  <a:cubicBezTo>
                    <a:pt x="1449" y="29752"/>
                    <a:pt x="13758" y="31707"/>
                    <a:pt x="24263" y="31707"/>
                  </a:cubicBezTo>
                  <a:cubicBezTo>
                    <a:pt x="29497" y="31707"/>
                    <a:pt x="34283" y="31221"/>
                    <a:pt x="36840" y="30716"/>
                  </a:cubicBezTo>
                  <a:cubicBezTo>
                    <a:pt x="44500" y="29166"/>
                    <a:pt x="44135" y="17676"/>
                    <a:pt x="43558" y="7889"/>
                  </a:cubicBezTo>
                  <a:cubicBezTo>
                    <a:pt x="43188" y="1617"/>
                    <a:pt x="31872" y="1"/>
                    <a:pt x="217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a:off x="7815150" y="1808100"/>
              <a:ext cx="177825" cy="229525"/>
            </a:xfrm>
            <a:custGeom>
              <a:rect b="b" l="l" r="r" t="t"/>
              <a:pathLst>
                <a:path extrusionOk="0" h="9181" w="7113">
                  <a:moveTo>
                    <a:pt x="5016" y="1"/>
                  </a:moveTo>
                  <a:lnTo>
                    <a:pt x="0" y="943"/>
                  </a:lnTo>
                  <a:cubicBezTo>
                    <a:pt x="0" y="943"/>
                    <a:pt x="2888" y="9180"/>
                    <a:pt x="5016" y="9180"/>
                  </a:cubicBezTo>
                  <a:cubicBezTo>
                    <a:pt x="7113" y="9180"/>
                    <a:pt x="5016" y="1"/>
                    <a:pt x="50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11"/>
          <p:cNvGrpSpPr/>
          <p:nvPr/>
        </p:nvGrpSpPr>
        <p:grpSpPr>
          <a:xfrm flipH="1">
            <a:off x="3410381" y="65113"/>
            <a:ext cx="2403704" cy="522741"/>
            <a:chOff x="4007175" y="1128725"/>
            <a:chExt cx="2166475" cy="471150"/>
          </a:xfrm>
        </p:grpSpPr>
        <p:sp>
          <p:nvSpPr>
            <p:cNvPr id="453" name="Google Shape;453;p11"/>
            <p:cNvSpPr/>
            <p:nvPr/>
          </p:nvSpPr>
          <p:spPr>
            <a:xfrm>
              <a:off x="4007175" y="1128725"/>
              <a:ext cx="2166475" cy="386050"/>
            </a:xfrm>
            <a:custGeom>
              <a:rect b="b" l="l" r="r" t="t"/>
              <a:pathLst>
                <a:path extrusionOk="0" h="15442" w="86659">
                  <a:moveTo>
                    <a:pt x="1308" y="12858"/>
                  </a:moveTo>
                  <a:lnTo>
                    <a:pt x="3527" y="12858"/>
                  </a:lnTo>
                  <a:cubicBezTo>
                    <a:pt x="3496" y="12676"/>
                    <a:pt x="3466" y="12524"/>
                    <a:pt x="3466" y="12341"/>
                  </a:cubicBezTo>
                  <a:cubicBezTo>
                    <a:pt x="3466" y="10639"/>
                    <a:pt x="4864" y="9271"/>
                    <a:pt x="6566" y="9271"/>
                  </a:cubicBezTo>
                  <a:cubicBezTo>
                    <a:pt x="7204" y="9271"/>
                    <a:pt x="7782" y="9454"/>
                    <a:pt x="8268" y="9788"/>
                  </a:cubicBezTo>
                  <a:cubicBezTo>
                    <a:pt x="8481" y="8967"/>
                    <a:pt x="9211" y="8390"/>
                    <a:pt x="10092" y="8390"/>
                  </a:cubicBezTo>
                  <a:cubicBezTo>
                    <a:pt x="10366" y="8390"/>
                    <a:pt x="10639" y="8451"/>
                    <a:pt x="10882" y="8542"/>
                  </a:cubicBezTo>
                  <a:cubicBezTo>
                    <a:pt x="11490" y="6140"/>
                    <a:pt x="13679" y="4347"/>
                    <a:pt x="16262" y="4347"/>
                  </a:cubicBezTo>
                  <a:cubicBezTo>
                    <a:pt x="18177" y="4347"/>
                    <a:pt x="19879" y="5320"/>
                    <a:pt x="20883" y="6779"/>
                  </a:cubicBezTo>
                  <a:cubicBezTo>
                    <a:pt x="21430" y="6171"/>
                    <a:pt x="22220" y="5806"/>
                    <a:pt x="23101" y="5806"/>
                  </a:cubicBezTo>
                  <a:cubicBezTo>
                    <a:pt x="23983" y="5806"/>
                    <a:pt x="24804" y="6171"/>
                    <a:pt x="25351" y="6779"/>
                  </a:cubicBezTo>
                  <a:cubicBezTo>
                    <a:pt x="25807" y="2949"/>
                    <a:pt x="29059" y="1"/>
                    <a:pt x="33010" y="1"/>
                  </a:cubicBezTo>
                  <a:cubicBezTo>
                    <a:pt x="37266" y="1"/>
                    <a:pt x="40731" y="3466"/>
                    <a:pt x="40731" y="7721"/>
                  </a:cubicBezTo>
                  <a:cubicBezTo>
                    <a:pt x="40731" y="7873"/>
                    <a:pt x="40731" y="8055"/>
                    <a:pt x="40731" y="8207"/>
                  </a:cubicBezTo>
                  <a:lnTo>
                    <a:pt x="40731" y="8207"/>
                  </a:lnTo>
                  <a:cubicBezTo>
                    <a:pt x="40853" y="6900"/>
                    <a:pt x="41947" y="5867"/>
                    <a:pt x="43284" y="5867"/>
                  </a:cubicBezTo>
                  <a:cubicBezTo>
                    <a:pt x="44713" y="5867"/>
                    <a:pt x="45837" y="6992"/>
                    <a:pt x="45837" y="8420"/>
                  </a:cubicBezTo>
                  <a:cubicBezTo>
                    <a:pt x="45837" y="8572"/>
                    <a:pt x="45837" y="8754"/>
                    <a:pt x="45807" y="8906"/>
                  </a:cubicBezTo>
                  <a:cubicBezTo>
                    <a:pt x="45959" y="8846"/>
                    <a:pt x="46141" y="8815"/>
                    <a:pt x="46324" y="8815"/>
                  </a:cubicBezTo>
                  <a:cubicBezTo>
                    <a:pt x="47236" y="8815"/>
                    <a:pt x="47996" y="9575"/>
                    <a:pt x="47996" y="10487"/>
                  </a:cubicBezTo>
                  <a:cubicBezTo>
                    <a:pt x="47996" y="10669"/>
                    <a:pt x="47965" y="10821"/>
                    <a:pt x="47935" y="10973"/>
                  </a:cubicBezTo>
                  <a:lnTo>
                    <a:pt x="51521" y="10973"/>
                  </a:lnTo>
                  <a:cubicBezTo>
                    <a:pt x="51491" y="10821"/>
                    <a:pt x="51461" y="10669"/>
                    <a:pt x="51461" y="10517"/>
                  </a:cubicBezTo>
                  <a:cubicBezTo>
                    <a:pt x="51461" y="9818"/>
                    <a:pt x="51947" y="9210"/>
                    <a:pt x="52585" y="8998"/>
                  </a:cubicBezTo>
                  <a:cubicBezTo>
                    <a:pt x="52616" y="7843"/>
                    <a:pt x="53558" y="6931"/>
                    <a:pt x="54743" y="6931"/>
                  </a:cubicBezTo>
                  <a:cubicBezTo>
                    <a:pt x="55230" y="6931"/>
                    <a:pt x="55655" y="7083"/>
                    <a:pt x="56020" y="7356"/>
                  </a:cubicBezTo>
                  <a:cubicBezTo>
                    <a:pt x="56689" y="6536"/>
                    <a:pt x="57722" y="5988"/>
                    <a:pt x="58877" y="5988"/>
                  </a:cubicBezTo>
                  <a:cubicBezTo>
                    <a:pt x="58999" y="5988"/>
                    <a:pt x="59120" y="5988"/>
                    <a:pt x="59242" y="6019"/>
                  </a:cubicBezTo>
                  <a:cubicBezTo>
                    <a:pt x="60184" y="3101"/>
                    <a:pt x="62889" y="1004"/>
                    <a:pt x="66111" y="1004"/>
                  </a:cubicBezTo>
                  <a:cubicBezTo>
                    <a:pt x="69333" y="1004"/>
                    <a:pt x="72039" y="3101"/>
                    <a:pt x="72981" y="5988"/>
                  </a:cubicBezTo>
                  <a:cubicBezTo>
                    <a:pt x="73102" y="5958"/>
                    <a:pt x="73254" y="5958"/>
                    <a:pt x="73406" y="5958"/>
                  </a:cubicBezTo>
                  <a:cubicBezTo>
                    <a:pt x="74592" y="5958"/>
                    <a:pt x="75595" y="6748"/>
                    <a:pt x="75929" y="7812"/>
                  </a:cubicBezTo>
                  <a:cubicBezTo>
                    <a:pt x="76172" y="7751"/>
                    <a:pt x="76446" y="7721"/>
                    <a:pt x="76719" y="7721"/>
                  </a:cubicBezTo>
                  <a:cubicBezTo>
                    <a:pt x="78209" y="7721"/>
                    <a:pt x="79455" y="8754"/>
                    <a:pt x="79789" y="10153"/>
                  </a:cubicBezTo>
                  <a:lnTo>
                    <a:pt x="79881" y="10153"/>
                  </a:lnTo>
                  <a:lnTo>
                    <a:pt x="79881" y="10213"/>
                  </a:lnTo>
                  <a:cubicBezTo>
                    <a:pt x="80093" y="10183"/>
                    <a:pt x="80306" y="10153"/>
                    <a:pt x="80519" y="10153"/>
                  </a:cubicBezTo>
                  <a:cubicBezTo>
                    <a:pt x="81978" y="10153"/>
                    <a:pt x="83163" y="11338"/>
                    <a:pt x="83163" y="12797"/>
                  </a:cubicBezTo>
                  <a:cubicBezTo>
                    <a:pt x="83163" y="12797"/>
                    <a:pt x="83163" y="12828"/>
                    <a:pt x="83163" y="12858"/>
                  </a:cubicBezTo>
                  <a:lnTo>
                    <a:pt x="85352" y="12858"/>
                  </a:lnTo>
                  <a:cubicBezTo>
                    <a:pt x="86081" y="12858"/>
                    <a:pt x="86659" y="13435"/>
                    <a:pt x="86659" y="14135"/>
                  </a:cubicBezTo>
                  <a:lnTo>
                    <a:pt x="86659" y="14135"/>
                  </a:lnTo>
                  <a:cubicBezTo>
                    <a:pt x="86659" y="14864"/>
                    <a:pt x="86081" y="15442"/>
                    <a:pt x="85352" y="15442"/>
                  </a:cubicBezTo>
                  <a:lnTo>
                    <a:pt x="80519" y="15442"/>
                  </a:lnTo>
                  <a:lnTo>
                    <a:pt x="79881" y="15442"/>
                  </a:lnTo>
                  <a:lnTo>
                    <a:pt x="73315" y="15442"/>
                  </a:lnTo>
                  <a:lnTo>
                    <a:pt x="6566" y="15442"/>
                  </a:lnTo>
                  <a:lnTo>
                    <a:pt x="1308" y="15442"/>
                  </a:lnTo>
                  <a:cubicBezTo>
                    <a:pt x="578" y="15442"/>
                    <a:pt x="1" y="14864"/>
                    <a:pt x="1" y="14135"/>
                  </a:cubicBezTo>
                  <a:lnTo>
                    <a:pt x="1" y="14135"/>
                  </a:lnTo>
                  <a:cubicBezTo>
                    <a:pt x="1" y="13435"/>
                    <a:pt x="578" y="12858"/>
                    <a:pt x="1308" y="1285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4228300" y="1242700"/>
              <a:ext cx="1758425" cy="357175"/>
            </a:xfrm>
            <a:custGeom>
              <a:rect b="b" l="l" r="r" t="t"/>
              <a:pathLst>
                <a:path extrusionOk="0" h="14287" w="70337">
                  <a:moveTo>
                    <a:pt x="43376" y="7965"/>
                  </a:moveTo>
                  <a:cubicBezTo>
                    <a:pt x="42798" y="8147"/>
                    <a:pt x="42372" y="8664"/>
                    <a:pt x="42372" y="9302"/>
                  </a:cubicBezTo>
                  <a:cubicBezTo>
                    <a:pt x="42372" y="9454"/>
                    <a:pt x="42403" y="9576"/>
                    <a:pt x="42433" y="9697"/>
                  </a:cubicBezTo>
                  <a:lnTo>
                    <a:pt x="39242" y="9697"/>
                  </a:lnTo>
                  <a:cubicBezTo>
                    <a:pt x="39302" y="9576"/>
                    <a:pt x="39302" y="9424"/>
                    <a:pt x="39302" y="9272"/>
                  </a:cubicBezTo>
                  <a:cubicBezTo>
                    <a:pt x="39302" y="8451"/>
                    <a:pt x="38634" y="7813"/>
                    <a:pt x="37843" y="7813"/>
                  </a:cubicBezTo>
                  <a:cubicBezTo>
                    <a:pt x="37661" y="7813"/>
                    <a:pt x="37509" y="7843"/>
                    <a:pt x="37388" y="7873"/>
                  </a:cubicBezTo>
                  <a:cubicBezTo>
                    <a:pt x="37388" y="7752"/>
                    <a:pt x="37418" y="7600"/>
                    <a:pt x="37418" y="7448"/>
                  </a:cubicBezTo>
                  <a:cubicBezTo>
                    <a:pt x="37418" y="6202"/>
                    <a:pt x="36415" y="5199"/>
                    <a:pt x="35169" y="5199"/>
                  </a:cubicBezTo>
                  <a:cubicBezTo>
                    <a:pt x="33983" y="5199"/>
                    <a:pt x="33011" y="6110"/>
                    <a:pt x="32919" y="7265"/>
                  </a:cubicBezTo>
                  <a:lnTo>
                    <a:pt x="32889" y="7265"/>
                  </a:lnTo>
                  <a:cubicBezTo>
                    <a:pt x="32889" y="7113"/>
                    <a:pt x="32919" y="6992"/>
                    <a:pt x="32919" y="6840"/>
                  </a:cubicBezTo>
                  <a:cubicBezTo>
                    <a:pt x="32919" y="5563"/>
                    <a:pt x="32555" y="4347"/>
                    <a:pt x="31947" y="3344"/>
                  </a:cubicBezTo>
                  <a:cubicBezTo>
                    <a:pt x="31916" y="3436"/>
                    <a:pt x="31916" y="3557"/>
                    <a:pt x="31886" y="3648"/>
                  </a:cubicBezTo>
                  <a:lnTo>
                    <a:pt x="31886" y="3648"/>
                  </a:lnTo>
                  <a:cubicBezTo>
                    <a:pt x="31886" y="3527"/>
                    <a:pt x="31886" y="3375"/>
                    <a:pt x="31886" y="3253"/>
                  </a:cubicBezTo>
                  <a:cubicBezTo>
                    <a:pt x="30701" y="1308"/>
                    <a:pt x="28542" y="1"/>
                    <a:pt x="26080" y="1"/>
                  </a:cubicBezTo>
                  <a:cubicBezTo>
                    <a:pt x="22615" y="1"/>
                    <a:pt x="19728" y="2615"/>
                    <a:pt x="19333" y="5989"/>
                  </a:cubicBezTo>
                  <a:cubicBezTo>
                    <a:pt x="18816" y="5472"/>
                    <a:pt x="18117" y="5138"/>
                    <a:pt x="17357" y="5138"/>
                  </a:cubicBezTo>
                  <a:cubicBezTo>
                    <a:pt x="16566" y="5138"/>
                    <a:pt x="15867" y="5472"/>
                    <a:pt x="15351" y="5989"/>
                  </a:cubicBezTo>
                  <a:cubicBezTo>
                    <a:pt x="14469" y="4712"/>
                    <a:pt x="13010" y="3861"/>
                    <a:pt x="11308" y="3861"/>
                  </a:cubicBezTo>
                  <a:cubicBezTo>
                    <a:pt x="8998" y="3861"/>
                    <a:pt x="7083" y="5442"/>
                    <a:pt x="6566" y="7569"/>
                  </a:cubicBezTo>
                  <a:cubicBezTo>
                    <a:pt x="6354" y="7478"/>
                    <a:pt x="6110" y="7417"/>
                    <a:pt x="5867" y="7417"/>
                  </a:cubicBezTo>
                  <a:cubicBezTo>
                    <a:pt x="5077" y="7417"/>
                    <a:pt x="4439" y="7934"/>
                    <a:pt x="4256" y="8664"/>
                  </a:cubicBezTo>
                  <a:cubicBezTo>
                    <a:pt x="3800" y="8360"/>
                    <a:pt x="3284" y="8208"/>
                    <a:pt x="2736" y="8208"/>
                  </a:cubicBezTo>
                  <a:cubicBezTo>
                    <a:pt x="1247" y="8208"/>
                    <a:pt x="31" y="9393"/>
                    <a:pt x="1" y="10883"/>
                  </a:cubicBezTo>
                  <a:lnTo>
                    <a:pt x="26384" y="10883"/>
                  </a:lnTo>
                  <a:cubicBezTo>
                    <a:pt x="26719" y="10883"/>
                    <a:pt x="26992" y="11156"/>
                    <a:pt x="26992" y="11460"/>
                  </a:cubicBezTo>
                  <a:cubicBezTo>
                    <a:pt x="26992" y="11794"/>
                    <a:pt x="26080" y="12038"/>
                    <a:pt x="26384" y="12038"/>
                  </a:cubicBezTo>
                  <a:lnTo>
                    <a:pt x="24773" y="12038"/>
                  </a:lnTo>
                  <a:cubicBezTo>
                    <a:pt x="24165" y="12038"/>
                    <a:pt x="23679" y="12554"/>
                    <a:pt x="23679" y="13162"/>
                  </a:cubicBezTo>
                  <a:lnTo>
                    <a:pt x="23679" y="13162"/>
                  </a:lnTo>
                  <a:cubicBezTo>
                    <a:pt x="23679" y="13770"/>
                    <a:pt x="24165" y="14287"/>
                    <a:pt x="24773" y="14287"/>
                  </a:cubicBezTo>
                  <a:lnTo>
                    <a:pt x="64926" y="14287"/>
                  </a:lnTo>
                  <a:cubicBezTo>
                    <a:pt x="65534" y="14287"/>
                    <a:pt x="66051" y="13770"/>
                    <a:pt x="66051" y="13162"/>
                  </a:cubicBezTo>
                  <a:lnTo>
                    <a:pt x="66051" y="13162"/>
                  </a:lnTo>
                  <a:cubicBezTo>
                    <a:pt x="66051" y="12554"/>
                    <a:pt x="65534" y="12038"/>
                    <a:pt x="64926" y="12038"/>
                  </a:cubicBezTo>
                  <a:lnTo>
                    <a:pt x="62646" y="12038"/>
                  </a:lnTo>
                  <a:cubicBezTo>
                    <a:pt x="62342" y="12038"/>
                    <a:pt x="62069" y="11794"/>
                    <a:pt x="62069" y="11460"/>
                  </a:cubicBezTo>
                  <a:cubicBezTo>
                    <a:pt x="62069" y="11156"/>
                    <a:pt x="63042" y="10883"/>
                    <a:pt x="62646" y="10883"/>
                  </a:cubicBezTo>
                  <a:lnTo>
                    <a:pt x="64470" y="10883"/>
                  </a:lnTo>
                  <a:lnTo>
                    <a:pt x="70336" y="10883"/>
                  </a:lnTo>
                  <a:cubicBezTo>
                    <a:pt x="70124" y="9788"/>
                    <a:pt x="69181" y="8968"/>
                    <a:pt x="68026" y="8968"/>
                  </a:cubicBezTo>
                  <a:cubicBezTo>
                    <a:pt x="67844" y="8968"/>
                    <a:pt x="67662" y="8998"/>
                    <a:pt x="67479" y="9028"/>
                  </a:cubicBezTo>
                  <a:lnTo>
                    <a:pt x="67479" y="8968"/>
                  </a:lnTo>
                  <a:lnTo>
                    <a:pt x="67388" y="8968"/>
                  </a:lnTo>
                  <a:cubicBezTo>
                    <a:pt x="67084" y="7752"/>
                    <a:pt x="65990" y="6840"/>
                    <a:pt x="64653" y="6840"/>
                  </a:cubicBezTo>
                  <a:cubicBezTo>
                    <a:pt x="64440" y="6840"/>
                    <a:pt x="64197" y="6870"/>
                    <a:pt x="63984" y="6931"/>
                  </a:cubicBezTo>
                  <a:cubicBezTo>
                    <a:pt x="63680" y="5958"/>
                    <a:pt x="62798" y="5259"/>
                    <a:pt x="61735" y="5259"/>
                  </a:cubicBezTo>
                  <a:cubicBezTo>
                    <a:pt x="61613" y="5259"/>
                    <a:pt x="61491" y="5290"/>
                    <a:pt x="61370" y="5290"/>
                  </a:cubicBezTo>
                  <a:cubicBezTo>
                    <a:pt x="60549" y="2737"/>
                    <a:pt x="58148" y="913"/>
                    <a:pt x="55321" y="913"/>
                  </a:cubicBezTo>
                  <a:cubicBezTo>
                    <a:pt x="52464" y="913"/>
                    <a:pt x="50063" y="2767"/>
                    <a:pt x="49242" y="5320"/>
                  </a:cubicBezTo>
                  <a:cubicBezTo>
                    <a:pt x="49151" y="5320"/>
                    <a:pt x="49029" y="5290"/>
                    <a:pt x="48908" y="5290"/>
                  </a:cubicBezTo>
                  <a:cubicBezTo>
                    <a:pt x="47904" y="5290"/>
                    <a:pt x="46993" y="5776"/>
                    <a:pt x="46415" y="6506"/>
                  </a:cubicBezTo>
                  <a:cubicBezTo>
                    <a:pt x="46081" y="6262"/>
                    <a:pt x="45686" y="6141"/>
                    <a:pt x="45260" y="6141"/>
                  </a:cubicBezTo>
                  <a:cubicBezTo>
                    <a:pt x="44227" y="6141"/>
                    <a:pt x="43406" y="6961"/>
                    <a:pt x="43376" y="7965"/>
                  </a:cubicBezTo>
                  <a:close/>
                  <a:moveTo>
                    <a:pt x="21187" y="12038"/>
                  </a:moveTo>
                  <a:cubicBezTo>
                    <a:pt x="21795" y="12038"/>
                    <a:pt x="22311" y="12554"/>
                    <a:pt x="22311" y="13162"/>
                  </a:cubicBezTo>
                  <a:lnTo>
                    <a:pt x="22311" y="13162"/>
                  </a:lnTo>
                  <a:cubicBezTo>
                    <a:pt x="22311" y="13770"/>
                    <a:pt x="21795" y="14287"/>
                    <a:pt x="21187" y="14287"/>
                  </a:cubicBezTo>
                  <a:lnTo>
                    <a:pt x="21156" y="14287"/>
                  </a:lnTo>
                  <a:cubicBezTo>
                    <a:pt x="20548" y="14287"/>
                    <a:pt x="20032" y="13770"/>
                    <a:pt x="20032" y="13162"/>
                  </a:cubicBezTo>
                  <a:lnTo>
                    <a:pt x="20032" y="13162"/>
                  </a:lnTo>
                  <a:cubicBezTo>
                    <a:pt x="20032" y="12554"/>
                    <a:pt x="20548" y="12038"/>
                    <a:pt x="21156" y="120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11"/>
          <p:cNvGrpSpPr/>
          <p:nvPr/>
        </p:nvGrpSpPr>
        <p:grpSpPr>
          <a:xfrm flipH="1">
            <a:off x="149867" y="1528666"/>
            <a:ext cx="373419" cy="350637"/>
            <a:chOff x="3708550" y="3474950"/>
            <a:chExt cx="256100" cy="240475"/>
          </a:xfrm>
        </p:grpSpPr>
        <p:sp>
          <p:nvSpPr>
            <p:cNvPr id="456" name="Google Shape;456;p11"/>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8" name="Google Shape;458;p11"/>
          <p:cNvSpPr txBox="1"/>
          <p:nvPr>
            <p:ph hasCustomPrompt="1" type="title"/>
          </p:nvPr>
        </p:nvSpPr>
        <p:spPr>
          <a:xfrm flipH="1">
            <a:off x="1512675" y="1468675"/>
            <a:ext cx="6118500" cy="1494300"/>
          </a:xfrm>
          <a:prstGeom prst="rect">
            <a:avLst/>
          </a:prstGeom>
          <a:solidFill>
            <a:schemeClr val="lt1"/>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6000"/>
              <a:buNone/>
              <a:defRPr sz="8000">
                <a:solidFill>
                  <a:schemeClr val="accent6"/>
                </a:solidFill>
              </a:defRPr>
            </a:lvl1pPr>
            <a:lvl2pPr lvl="1" rtl="0" algn="ctr">
              <a:lnSpc>
                <a:spcPct val="100000"/>
              </a:lnSpc>
              <a:spcBef>
                <a:spcPts val="0"/>
              </a:spcBef>
              <a:spcAft>
                <a:spcPts val="0"/>
              </a:spcAft>
              <a:buSzPts val="6000"/>
              <a:buNone/>
              <a:defRPr sz="6000"/>
            </a:lvl2pPr>
            <a:lvl3pPr lvl="2" rtl="0" algn="ctr">
              <a:lnSpc>
                <a:spcPct val="100000"/>
              </a:lnSpc>
              <a:spcBef>
                <a:spcPts val="0"/>
              </a:spcBef>
              <a:spcAft>
                <a:spcPts val="0"/>
              </a:spcAft>
              <a:buSzPts val="6000"/>
              <a:buNone/>
              <a:defRPr sz="6000"/>
            </a:lvl3pPr>
            <a:lvl4pPr lvl="3" rtl="0" algn="ctr">
              <a:lnSpc>
                <a:spcPct val="100000"/>
              </a:lnSpc>
              <a:spcBef>
                <a:spcPts val="0"/>
              </a:spcBef>
              <a:spcAft>
                <a:spcPts val="0"/>
              </a:spcAft>
              <a:buSzPts val="6000"/>
              <a:buNone/>
              <a:defRPr sz="6000"/>
            </a:lvl4pPr>
            <a:lvl5pPr lvl="4" rtl="0" algn="ctr">
              <a:lnSpc>
                <a:spcPct val="100000"/>
              </a:lnSpc>
              <a:spcBef>
                <a:spcPts val="0"/>
              </a:spcBef>
              <a:spcAft>
                <a:spcPts val="0"/>
              </a:spcAft>
              <a:buSzPts val="6000"/>
              <a:buNone/>
              <a:defRPr sz="6000"/>
            </a:lvl5pPr>
            <a:lvl6pPr lvl="5" rtl="0" algn="ctr">
              <a:lnSpc>
                <a:spcPct val="100000"/>
              </a:lnSpc>
              <a:spcBef>
                <a:spcPts val="0"/>
              </a:spcBef>
              <a:spcAft>
                <a:spcPts val="0"/>
              </a:spcAft>
              <a:buSzPts val="6000"/>
              <a:buNone/>
              <a:defRPr sz="6000"/>
            </a:lvl6pPr>
            <a:lvl7pPr lvl="6" rtl="0" algn="ctr">
              <a:lnSpc>
                <a:spcPct val="100000"/>
              </a:lnSpc>
              <a:spcBef>
                <a:spcPts val="0"/>
              </a:spcBef>
              <a:spcAft>
                <a:spcPts val="0"/>
              </a:spcAft>
              <a:buSzPts val="6000"/>
              <a:buNone/>
              <a:defRPr sz="6000"/>
            </a:lvl7pPr>
            <a:lvl8pPr lvl="7" rtl="0" algn="ctr">
              <a:lnSpc>
                <a:spcPct val="100000"/>
              </a:lnSpc>
              <a:spcBef>
                <a:spcPts val="0"/>
              </a:spcBef>
              <a:spcAft>
                <a:spcPts val="0"/>
              </a:spcAft>
              <a:buSzPts val="6000"/>
              <a:buNone/>
              <a:defRPr sz="6000"/>
            </a:lvl8pPr>
            <a:lvl9pPr lvl="8" rtl="0" algn="ctr">
              <a:lnSpc>
                <a:spcPct val="100000"/>
              </a:lnSpc>
              <a:spcBef>
                <a:spcPts val="0"/>
              </a:spcBef>
              <a:spcAft>
                <a:spcPts val="0"/>
              </a:spcAft>
              <a:buSzPts val="6000"/>
              <a:buNone/>
              <a:defRPr sz="6000"/>
            </a:lvl9pPr>
          </a:lstStyle>
          <a:p>
            <a:r>
              <a:t>xx%</a:t>
            </a:r>
          </a:p>
        </p:txBody>
      </p:sp>
      <p:sp>
        <p:nvSpPr>
          <p:cNvPr id="459" name="Google Shape;459;p11"/>
          <p:cNvSpPr txBox="1"/>
          <p:nvPr>
            <p:ph idx="1" type="body"/>
          </p:nvPr>
        </p:nvSpPr>
        <p:spPr>
          <a:xfrm>
            <a:off x="1512750" y="3223625"/>
            <a:ext cx="6118500" cy="4512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6">
    <p:spTree>
      <p:nvGrpSpPr>
        <p:cNvPr id="3623" name="Shape 3623"/>
        <p:cNvGrpSpPr/>
        <p:nvPr/>
      </p:nvGrpSpPr>
      <p:grpSpPr>
        <a:xfrm>
          <a:off x="0" y="0"/>
          <a:ext cx="0" cy="0"/>
          <a:chOff x="0" y="0"/>
          <a:chExt cx="0" cy="0"/>
        </a:xfrm>
      </p:grpSpPr>
      <p:grpSp>
        <p:nvGrpSpPr>
          <p:cNvPr id="3624" name="Google Shape;3624;p103"/>
          <p:cNvGrpSpPr/>
          <p:nvPr/>
        </p:nvGrpSpPr>
        <p:grpSpPr>
          <a:xfrm flipH="1">
            <a:off x="7806562" y="2764510"/>
            <a:ext cx="2141486" cy="2637114"/>
            <a:chOff x="7326200" y="3196774"/>
            <a:chExt cx="1997283" cy="2459535"/>
          </a:xfrm>
        </p:grpSpPr>
        <p:grpSp>
          <p:nvGrpSpPr>
            <p:cNvPr id="3625" name="Google Shape;3625;p103"/>
            <p:cNvGrpSpPr/>
            <p:nvPr/>
          </p:nvGrpSpPr>
          <p:grpSpPr>
            <a:xfrm flipH="1">
              <a:off x="8553073" y="3333315"/>
              <a:ext cx="770410" cy="2322995"/>
              <a:chOff x="4749600" y="2924725"/>
              <a:chExt cx="1313125" cy="3959425"/>
            </a:xfrm>
          </p:grpSpPr>
          <p:sp>
            <p:nvSpPr>
              <p:cNvPr id="3626" name="Google Shape;3626;p103"/>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103"/>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103"/>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103"/>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103"/>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1" name="Google Shape;3631;p103"/>
            <p:cNvGrpSpPr/>
            <p:nvPr/>
          </p:nvGrpSpPr>
          <p:grpSpPr>
            <a:xfrm flipH="1">
              <a:off x="7326200" y="3341542"/>
              <a:ext cx="770396" cy="2155374"/>
              <a:chOff x="5789900" y="1448250"/>
              <a:chExt cx="1313100" cy="3673725"/>
            </a:xfrm>
          </p:grpSpPr>
          <p:sp>
            <p:nvSpPr>
              <p:cNvPr id="3632" name="Google Shape;3632;p103"/>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103"/>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103"/>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103"/>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103"/>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7" name="Google Shape;3637;p103"/>
            <p:cNvGrpSpPr/>
            <p:nvPr/>
          </p:nvGrpSpPr>
          <p:grpSpPr>
            <a:xfrm flipH="1">
              <a:off x="8035562" y="3196774"/>
              <a:ext cx="770279" cy="2322599"/>
              <a:chOff x="4749600" y="2924725"/>
              <a:chExt cx="1313125" cy="3959425"/>
            </a:xfrm>
          </p:grpSpPr>
          <p:sp>
            <p:nvSpPr>
              <p:cNvPr id="3638" name="Google Shape;3638;p103"/>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103"/>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103"/>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103"/>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103"/>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43" name="Google Shape;3643;p103"/>
          <p:cNvGrpSpPr/>
          <p:nvPr/>
        </p:nvGrpSpPr>
        <p:grpSpPr>
          <a:xfrm flipH="1">
            <a:off x="-792263" y="2770085"/>
            <a:ext cx="2141486" cy="2637114"/>
            <a:chOff x="7326200" y="3196774"/>
            <a:chExt cx="1997283" cy="2459535"/>
          </a:xfrm>
        </p:grpSpPr>
        <p:grpSp>
          <p:nvGrpSpPr>
            <p:cNvPr id="3644" name="Google Shape;3644;p103"/>
            <p:cNvGrpSpPr/>
            <p:nvPr/>
          </p:nvGrpSpPr>
          <p:grpSpPr>
            <a:xfrm flipH="1">
              <a:off x="8553073" y="3333315"/>
              <a:ext cx="770410" cy="2322995"/>
              <a:chOff x="4749600" y="2924725"/>
              <a:chExt cx="1313125" cy="3959425"/>
            </a:xfrm>
          </p:grpSpPr>
          <p:sp>
            <p:nvSpPr>
              <p:cNvPr id="3645" name="Google Shape;3645;p103"/>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103"/>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103"/>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103"/>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103"/>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0" name="Google Shape;3650;p103"/>
            <p:cNvGrpSpPr/>
            <p:nvPr/>
          </p:nvGrpSpPr>
          <p:grpSpPr>
            <a:xfrm flipH="1">
              <a:off x="7326200" y="3341542"/>
              <a:ext cx="770396" cy="2155374"/>
              <a:chOff x="5789900" y="1448250"/>
              <a:chExt cx="1313100" cy="3673725"/>
            </a:xfrm>
          </p:grpSpPr>
          <p:sp>
            <p:nvSpPr>
              <p:cNvPr id="3651" name="Google Shape;3651;p103"/>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103"/>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103"/>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103"/>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103"/>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6" name="Google Shape;3656;p103"/>
            <p:cNvGrpSpPr/>
            <p:nvPr/>
          </p:nvGrpSpPr>
          <p:grpSpPr>
            <a:xfrm flipH="1">
              <a:off x="8035562" y="3196774"/>
              <a:ext cx="770279" cy="2322599"/>
              <a:chOff x="4749600" y="2924725"/>
              <a:chExt cx="1313125" cy="3959425"/>
            </a:xfrm>
          </p:grpSpPr>
          <p:sp>
            <p:nvSpPr>
              <p:cNvPr id="3657" name="Google Shape;3657;p103"/>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103"/>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103"/>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103"/>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103"/>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62" name="Google Shape;3662;p103"/>
          <p:cNvGrpSpPr/>
          <p:nvPr/>
        </p:nvGrpSpPr>
        <p:grpSpPr>
          <a:xfrm rot="-900165">
            <a:off x="359503" y="853517"/>
            <a:ext cx="615846" cy="522680"/>
            <a:chOff x="6064225" y="1470325"/>
            <a:chExt cx="1112500" cy="944200"/>
          </a:xfrm>
        </p:grpSpPr>
        <p:sp>
          <p:nvSpPr>
            <p:cNvPr id="3663" name="Google Shape;3663;p103"/>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103"/>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5" name="Google Shape;3665;p103"/>
          <p:cNvGrpSpPr/>
          <p:nvPr/>
        </p:nvGrpSpPr>
        <p:grpSpPr>
          <a:xfrm flipH="1">
            <a:off x="8242970" y="1112209"/>
            <a:ext cx="1529562" cy="487037"/>
            <a:chOff x="2293625" y="793625"/>
            <a:chExt cx="1052475" cy="335125"/>
          </a:xfrm>
        </p:grpSpPr>
        <p:sp>
          <p:nvSpPr>
            <p:cNvPr id="3666" name="Google Shape;3666;p103"/>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103"/>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8" name="Google Shape;3668;p103"/>
          <p:cNvGrpSpPr/>
          <p:nvPr/>
        </p:nvGrpSpPr>
        <p:grpSpPr>
          <a:xfrm>
            <a:off x="4330182" y="4367491"/>
            <a:ext cx="373419" cy="350637"/>
            <a:chOff x="3708550" y="3474950"/>
            <a:chExt cx="256100" cy="240475"/>
          </a:xfrm>
        </p:grpSpPr>
        <p:sp>
          <p:nvSpPr>
            <p:cNvPr id="3669" name="Google Shape;3669;p103"/>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103"/>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71" name="Google Shape;3671;p103"/>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Font typeface="Abhaya Libre"/>
              <a:buNone/>
              <a:defRPr sz="3000"/>
            </a:lvl1pPr>
            <a:lvl2pPr lvl="1">
              <a:spcBef>
                <a:spcPts val="0"/>
              </a:spcBef>
              <a:spcAft>
                <a:spcPts val="0"/>
              </a:spcAft>
              <a:buSzPts val="3500"/>
              <a:buFont typeface="Abhaya Libre"/>
              <a:buNone/>
              <a:defRPr sz="3500">
                <a:latin typeface="Abhaya Libre"/>
                <a:ea typeface="Abhaya Libre"/>
                <a:cs typeface="Abhaya Libre"/>
                <a:sym typeface="Abhaya Libre"/>
              </a:defRPr>
            </a:lvl2pPr>
            <a:lvl3pPr lvl="2">
              <a:spcBef>
                <a:spcPts val="0"/>
              </a:spcBef>
              <a:spcAft>
                <a:spcPts val="0"/>
              </a:spcAft>
              <a:buSzPts val="3500"/>
              <a:buFont typeface="Abhaya Libre"/>
              <a:buNone/>
              <a:defRPr sz="3500">
                <a:latin typeface="Abhaya Libre"/>
                <a:ea typeface="Abhaya Libre"/>
                <a:cs typeface="Abhaya Libre"/>
                <a:sym typeface="Abhaya Libre"/>
              </a:defRPr>
            </a:lvl3pPr>
            <a:lvl4pPr lvl="3">
              <a:spcBef>
                <a:spcPts val="0"/>
              </a:spcBef>
              <a:spcAft>
                <a:spcPts val="0"/>
              </a:spcAft>
              <a:buSzPts val="3500"/>
              <a:buFont typeface="Abhaya Libre"/>
              <a:buNone/>
              <a:defRPr sz="3500">
                <a:latin typeface="Abhaya Libre"/>
                <a:ea typeface="Abhaya Libre"/>
                <a:cs typeface="Abhaya Libre"/>
                <a:sym typeface="Abhaya Libre"/>
              </a:defRPr>
            </a:lvl4pPr>
            <a:lvl5pPr lvl="4">
              <a:spcBef>
                <a:spcPts val="0"/>
              </a:spcBef>
              <a:spcAft>
                <a:spcPts val="0"/>
              </a:spcAft>
              <a:buSzPts val="3500"/>
              <a:buFont typeface="Abhaya Libre"/>
              <a:buNone/>
              <a:defRPr sz="3500">
                <a:latin typeface="Abhaya Libre"/>
                <a:ea typeface="Abhaya Libre"/>
                <a:cs typeface="Abhaya Libre"/>
                <a:sym typeface="Abhaya Libre"/>
              </a:defRPr>
            </a:lvl5pPr>
            <a:lvl6pPr lvl="5">
              <a:spcBef>
                <a:spcPts val="0"/>
              </a:spcBef>
              <a:spcAft>
                <a:spcPts val="0"/>
              </a:spcAft>
              <a:buSzPts val="3500"/>
              <a:buFont typeface="Abhaya Libre"/>
              <a:buNone/>
              <a:defRPr sz="3500">
                <a:latin typeface="Abhaya Libre"/>
                <a:ea typeface="Abhaya Libre"/>
                <a:cs typeface="Abhaya Libre"/>
                <a:sym typeface="Abhaya Libre"/>
              </a:defRPr>
            </a:lvl6pPr>
            <a:lvl7pPr lvl="6">
              <a:spcBef>
                <a:spcPts val="0"/>
              </a:spcBef>
              <a:spcAft>
                <a:spcPts val="0"/>
              </a:spcAft>
              <a:buSzPts val="3500"/>
              <a:buFont typeface="Abhaya Libre"/>
              <a:buNone/>
              <a:defRPr sz="3500">
                <a:latin typeface="Abhaya Libre"/>
                <a:ea typeface="Abhaya Libre"/>
                <a:cs typeface="Abhaya Libre"/>
                <a:sym typeface="Abhaya Libre"/>
              </a:defRPr>
            </a:lvl7pPr>
            <a:lvl8pPr lvl="7">
              <a:spcBef>
                <a:spcPts val="0"/>
              </a:spcBef>
              <a:spcAft>
                <a:spcPts val="0"/>
              </a:spcAft>
              <a:buSzPts val="3500"/>
              <a:buFont typeface="Abhaya Libre"/>
              <a:buNone/>
              <a:defRPr sz="3500">
                <a:latin typeface="Abhaya Libre"/>
                <a:ea typeface="Abhaya Libre"/>
                <a:cs typeface="Abhaya Libre"/>
                <a:sym typeface="Abhaya Libre"/>
              </a:defRPr>
            </a:lvl8pPr>
            <a:lvl9pPr lvl="8">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7">
    <p:spTree>
      <p:nvGrpSpPr>
        <p:cNvPr id="3672" name="Shape 3672"/>
        <p:cNvGrpSpPr/>
        <p:nvPr/>
      </p:nvGrpSpPr>
      <p:grpSpPr>
        <a:xfrm>
          <a:off x="0" y="0"/>
          <a:ext cx="0" cy="0"/>
          <a:chOff x="0" y="0"/>
          <a:chExt cx="0" cy="0"/>
        </a:xfrm>
      </p:grpSpPr>
      <p:grpSp>
        <p:nvGrpSpPr>
          <p:cNvPr id="3673" name="Google Shape;3673;p104"/>
          <p:cNvGrpSpPr/>
          <p:nvPr/>
        </p:nvGrpSpPr>
        <p:grpSpPr>
          <a:xfrm flipH="1">
            <a:off x="996388" y="4011836"/>
            <a:ext cx="4135748" cy="2200311"/>
            <a:chOff x="427600" y="1407698"/>
            <a:chExt cx="7990240" cy="4251808"/>
          </a:xfrm>
        </p:grpSpPr>
        <p:grpSp>
          <p:nvGrpSpPr>
            <p:cNvPr id="3674" name="Google Shape;3674;p104"/>
            <p:cNvGrpSpPr/>
            <p:nvPr/>
          </p:nvGrpSpPr>
          <p:grpSpPr>
            <a:xfrm>
              <a:off x="3675306" y="1740129"/>
              <a:ext cx="1282923" cy="3868358"/>
              <a:chOff x="4749600" y="2924725"/>
              <a:chExt cx="1313125" cy="3959425"/>
            </a:xfrm>
          </p:grpSpPr>
          <p:sp>
            <p:nvSpPr>
              <p:cNvPr id="3675" name="Google Shape;3675;p10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10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10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10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10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0" name="Google Shape;3680;p104"/>
            <p:cNvGrpSpPr/>
            <p:nvPr/>
          </p:nvGrpSpPr>
          <p:grpSpPr>
            <a:xfrm>
              <a:off x="4870625" y="1407698"/>
              <a:ext cx="1282923" cy="3868358"/>
              <a:chOff x="4749600" y="2924725"/>
              <a:chExt cx="1313125" cy="3959425"/>
            </a:xfrm>
          </p:grpSpPr>
          <p:sp>
            <p:nvSpPr>
              <p:cNvPr id="3681" name="Google Shape;3681;p10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10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10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10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10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6" name="Google Shape;3686;p104"/>
            <p:cNvGrpSpPr/>
            <p:nvPr/>
          </p:nvGrpSpPr>
          <p:grpSpPr>
            <a:xfrm>
              <a:off x="427600" y="1791148"/>
              <a:ext cx="1282923" cy="3868358"/>
              <a:chOff x="4749600" y="2924725"/>
              <a:chExt cx="1313125" cy="3959425"/>
            </a:xfrm>
          </p:grpSpPr>
          <p:sp>
            <p:nvSpPr>
              <p:cNvPr id="3687" name="Google Shape;3687;p10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10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10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10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10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2" name="Google Shape;3692;p104"/>
            <p:cNvGrpSpPr/>
            <p:nvPr/>
          </p:nvGrpSpPr>
          <p:grpSpPr>
            <a:xfrm>
              <a:off x="2606317" y="1791088"/>
              <a:ext cx="1282899" cy="3589229"/>
              <a:chOff x="5789900" y="1448250"/>
              <a:chExt cx="1313100" cy="3673725"/>
            </a:xfrm>
          </p:grpSpPr>
          <p:sp>
            <p:nvSpPr>
              <p:cNvPr id="3693" name="Google Shape;3693;p104"/>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104"/>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104"/>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104"/>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104"/>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8" name="Google Shape;3698;p104"/>
            <p:cNvGrpSpPr/>
            <p:nvPr/>
          </p:nvGrpSpPr>
          <p:grpSpPr>
            <a:xfrm>
              <a:off x="1609318" y="1407698"/>
              <a:ext cx="1282923" cy="3868358"/>
              <a:chOff x="4749600" y="2924725"/>
              <a:chExt cx="1313125" cy="3959425"/>
            </a:xfrm>
          </p:grpSpPr>
          <p:sp>
            <p:nvSpPr>
              <p:cNvPr id="3699" name="Google Shape;3699;p10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10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10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10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10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4" name="Google Shape;3704;p104"/>
            <p:cNvGrpSpPr/>
            <p:nvPr/>
          </p:nvGrpSpPr>
          <p:grpSpPr>
            <a:xfrm>
              <a:off x="6058667" y="1879688"/>
              <a:ext cx="1282899" cy="3589229"/>
              <a:chOff x="5789900" y="1448250"/>
              <a:chExt cx="1313100" cy="3673725"/>
            </a:xfrm>
          </p:grpSpPr>
          <p:sp>
            <p:nvSpPr>
              <p:cNvPr id="3705" name="Google Shape;3705;p104"/>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104"/>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104"/>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104"/>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104"/>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0" name="Google Shape;3710;p104"/>
            <p:cNvGrpSpPr/>
            <p:nvPr/>
          </p:nvGrpSpPr>
          <p:grpSpPr>
            <a:xfrm>
              <a:off x="7134942" y="1785950"/>
              <a:ext cx="1282899" cy="3589229"/>
              <a:chOff x="5789900" y="1448250"/>
              <a:chExt cx="1313100" cy="3673725"/>
            </a:xfrm>
          </p:grpSpPr>
          <p:sp>
            <p:nvSpPr>
              <p:cNvPr id="3711" name="Google Shape;3711;p104"/>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104"/>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104"/>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104"/>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104"/>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16" name="Google Shape;3716;p104"/>
          <p:cNvGrpSpPr/>
          <p:nvPr/>
        </p:nvGrpSpPr>
        <p:grpSpPr>
          <a:xfrm flipH="1" rot="1800203">
            <a:off x="8279765" y="1457222"/>
            <a:ext cx="605583" cy="513970"/>
            <a:chOff x="6064225" y="1470325"/>
            <a:chExt cx="1112500" cy="944200"/>
          </a:xfrm>
        </p:grpSpPr>
        <p:sp>
          <p:nvSpPr>
            <p:cNvPr id="3717" name="Google Shape;3717;p104"/>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104"/>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9" name="Google Shape;3719;p104"/>
          <p:cNvGrpSpPr/>
          <p:nvPr/>
        </p:nvGrpSpPr>
        <p:grpSpPr>
          <a:xfrm>
            <a:off x="7202705" y="4444259"/>
            <a:ext cx="1529562" cy="487037"/>
            <a:chOff x="2293625" y="793625"/>
            <a:chExt cx="1052475" cy="335125"/>
          </a:xfrm>
        </p:grpSpPr>
        <p:sp>
          <p:nvSpPr>
            <p:cNvPr id="3720" name="Google Shape;3720;p104"/>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104"/>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2" name="Google Shape;3722;p104"/>
          <p:cNvGrpSpPr/>
          <p:nvPr/>
        </p:nvGrpSpPr>
        <p:grpSpPr>
          <a:xfrm>
            <a:off x="205557" y="1340241"/>
            <a:ext cx="373419" cy="350637"/>
            <a:chOff x="3708550" y="3474950"/>
            <a:chExt cx="256100" cy="240475"/>
          </a:xfrm>
        </p:grpSpPr>
        <p:sp>
          <p:nvSpPr>
            <p:cNvPr id="3723" name="Google Shape;3723;p104"/>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104"/>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5" name="Google Shape;3725;p104"/>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Font typeface="Abhaya Libre"/>
              <a:buNone/>
              <a:defRPr sz="3000"/>
            </a:lvl1pPr>
            <a:lvl2pPr lvl="1">
              <a:spcBef>
                <a:spcPts val="0"/>
              </a:spcBef>
              <a:spcAft>
                <a:spcPts val="0"/>
              </a:spcAft>
              <a:buSzPts val="3500"/>
              <a:buFont typeface="Abhaya Libre"/>
              <a:buNone/>
              <a:defRPr sz="3500">
                <a:latin typeface="Abhaya Libre"/>
                <a:ea typeface="Abhaya Libre"/>
                <a:cs typeface="Abhaya Libre"/>
                <a:sym typeface="Abhaya Libre"/>
              </a:defRPr>
            </a:lvl2pPr>
            <a:lvl3pPr lvl="2">
              <a:spcBef>
                <a:spcPts val="0"/>
              </a:spcBef>
              <a:spcAft>
                <a:spcPts val="0"/>
              </a:spcAft>
              <a:buSzPts val="3500"/>
              <a:buFont typeface="Abhaya Libre"/>
              <a:buNone/>
              <a:defRPr sz="3500">
                <a:latin typeface="Abhaya Libre"/>
                <a:ea typeface="Abhaya Libre"/>
                <a:cs typeface="Abhaya Libre"/>
                <a:sym typeface="Abhaya Libre"/>
              </a:defRPr>
            </a:lvl3pPr>
            <a:lvl4pPr lvl="3">
              <a:spcBef>
                <a:spcPts val="0"/>
              </a:spcBef>
              <a:spcAft>
                <a:spcPts val="0"/>
              </a:spcAft>
              <a:buSzPts val="3500"/>
              <a:buFont typeface="Abhaya Libre"/>
              <a:buNone/>
              <a:defRPr sz="3500">
                <a:latin typeface="Abhaya Libre"/>
                <a:ea typeface="Abhaya Libre"/>
                <a:cs typeface="Abhaya Libre"/>
                <a:sym typeface="Abhaya Libre"/>
              </a:defRPr>
            </a:lvl4pPr>
            <a:lvl5pPr lvl="4">
              <a:spcBef>
                <a:spcPts val="0"/>
              </a:spcBef>
              <a:spcAft>
                <a:spcPts val="0"/>
              </a:spcAft>
              <a:buSzPts val="3500"/>
              <a:buFont typeface="Abhaya Libre"/>
              <a:buNone/>
              <a:defRPr sz="3500">
                <a:latin typeface="Abhaya Libre"/>
                <a:ea typeface="Abhaya Libre"/>
                <a:cs typeface="Abhaya Libre"/>
                <a:sym typeface="Abhaya Libre"/>
              </a:defRPr>
            </a:lvl5pPr>
            <a:lvl6pPr lvl="5">
              <a:spcBef>
                <a:spcPts val="0"/>
              </a:spcBef>
              <a:spcAft>
                <a:spcPts val="0"/>
              </a:spcAft>
              <a:buSzPts val="3500"/>
              <a:buFont typeface="Abhaya Libre"/>
              <a:buNone/>
              <a:defRPr sz="3500">
                <a:latin typeface="Abhaya Libre"/>
                <a:ea typeface="Abhaya Libre"/>
                <a:cs typeface="Abhaya Libre"/>
                <a:sym typeface="Abhaya Libre"/>
              </a:defRPr>
            </a:lvl6pPr>
            <a:lvl7pPr lvl="6">
              <a:spcBef>
                <a:spcPts val="0"/>
              </a:spcBef>
              <a:spcAft>
                <a:spcPts val="0"/>
              </a:spcAft>
              <a:buSzPts val="3500"/>
              <a:buFont typeface="Abhaya Libre"/>
              <a:buNone/>
              <a:defRPr sz="3500">
                <a:latin typeface="Abhaya Libre"/>
                <a:ea typeface="Abhaya Libre"/>
                <a:cs typeface="Abhaya Libre"/>
                <a:sym typeface="Abhaya Libre"/>
              </a:defRPr>
            </a:lvl7pPr>
            <a:lvl8pPr lvl="7">
              <a:spcBef>
                <a:spcPts val="0"/>
              </a:spcBef>
              <a:spcAft>
                <a:spcPts val="0"/>
              </a:spcAft>
              <a:buSzPts val="3500"/>
              <a:buFont typeface="Abhaya Libre"/>
              <a:buNone/>
              <a:defRPr sz="3500">
                <a:latin typeface="Abhaya Libre"/>
                <a:ea typeface="Abhaya Libre"/>
                <a:cs typeface="Abhaya Libre"/>
                <a:sym typeface="Abhaya Libre"/>
              </a:defRPr>
            </a:lvl8pPr>
            <a:lvl9pPr lvl="8">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TITLE_ONLY_8">
    <p:spTree>
      <p:nvGrpSpPr>
        <p:cNvPr id="3726" name="Shape 3726"/>
        <p:cNvGrpSpPr/>
        <p:nvPr/>
      </p:nvGrpSpPr>
      <p:grpSpPr>
        <a:xfrm>
          <a:off x="0" y="0"/>
          <a:ext cx="0" cy="0"/>
          <a:chOff x="0" y="0"/>
          <a:chExt cx="0" cy="0"/>
        </a:xfrm>
      </p:grpSpPr>
      <p:grpSp>
        <p:nvGrpSpPr>
          <p:cNvPr id="3727" name="Google Shape;3727;p105"/>
          <p:cNvGrpSpPr/>
          <p:nvPr/>
        </p:nvGrpSpPr>
        <p:grpSpPr>
          <a:xfrm>
            <a:off x="2498454" y="4011836"/>
            <a:ext cx="4135748" cy="2200311"/>
            <a:chOff x="427600" y="1407698"/>
            <a:chExt cx="7990240" cy="4251808"/>
          </a:xfrm>
        </p:grpSpPr>
        <p:grpSp>
          <p:nvGrpSpPr>
            <p:cNvPr id="3728" name="Google Shape;3728;p105"/>
            <p:cNvGrpSpPr/>
            <p:nvPr/>
          </p:nvGrpSpPr>
          <p:grpSpPr>
            <a:xfrm>
              <a:off x="3675306" y="1740129"/>
              <a:ext cx="1282923" cy="3868358"/>
              <a:chOff x="4749600" y="2924725"/>
              <a:chExt cx="1313125" cy="3959425"/>
            </a:xfrm>
          </p:grpSpPr>
          <p:sp>
            <p:nvSpPr>
              <p:cNvPr id="3729" name="Google Shape;3729;p105"/>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105"/>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105"/>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105"/>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105"/>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4" name="Google Shape;3734;p105"/>
            <p:cNvGrpSpPr/>
            <p:nvPr/>
          </p:nvGrpSpPr>
          <p:grpSpPr>
            <a:xfrm>
              <a:off x="4870625" y="1407698"/>
              <a:ext cx="1282923" cy="3868358"/>
              <a:chOff x="4749600" y="2924725"/>
              <a:chExt cx="1313125" cy="3959425"/>
            </a:xfrm>
          </p:grpSpPr>
          <p:sp>
            <p:nvSpPr>
              <p:cNvPr id="3735" name="Google Shape;3735;p105"/>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105"/>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105"/>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105"/>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105"/>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0" name="Google Shape;3740;p105"/>
            <p:cNvGrpSpPr/>
            <p:nvPr/>
          </p:nvGrpSpPr>
          <p:grpSpPr>
            <a:xfrm>
              <a:off x="427600" y="1791148"/>
              <a:ext cx="1282923" cy="3868358"/>
              <a:chOff x="4749600" y="2924725"/>
              <a:chExt cx="1313125" cy="3959425"/>
            </a:xfrm>
          </p:grpSpPr>
          <p:sp>
            <p:nvSpPr>
              <p:cNvPr id="3741" name="Google Shape;3741;p105"/>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105"/>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105"/>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105"/>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105"/>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6" name="Google Shape;3746;p105"/>
            <p:cNvGrpSpPr/>
            <p:nvPr/>
          </p:nvGrpSpPr>
          <p:grpSpPr>
            <a:xfrm>
              <a:off x="2606317" y="1791088"/>
              <a:ext cx="1282899" cy="3589229"/>
              <a:chOff x="5789900" y="1448250"/>
              <a:chExt cx="1313100" cy="3673725"/>
            </a:xfrm>
          </p:grpSpPr>
          <p:sp>
            <p:nvSpPr>
              <p:cNvPr id="3747" name="Google Shape;3747;p105"/>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105"/>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105"/>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105"/>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105"/>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2" name="Google Shape;3752;p105"/>
            <p:cNvGrpSpPr/>
            <p:nvPr/>
          </p:nvGrpSpPr>
          <p:grpSpPr>
            <a:xfrm>
              <a:off x="1609318" y="1407698"/>
              <a:ext cx="1282923" cy="3868358"/>
              <a:chOff x="4749600" y="2924725"/>
              <a:chExt cx="1313125" cy="3959425"/>
            </a:xfrm>
          </p:grpSpPr>
          <p:sp>
            <p:nvSpPr>
              <p:cNvPr id="3753" name="Google Shape;3753;p105"/>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105"/>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105"/>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105"/>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105"/>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8" name="Google Shape;3758;p105"/>
            <p:cNvGrpSpPr/>
            <p:nvPr/>
          </p:nvGrpSpPr>
          <p:grpSpPr>
            <a:xfrm>
              <a:off x="6058667" y="1879688"/>
              <a:ext cx="1282899" cy="3589229"/>
              <a:chOff x="5789900" y="1448250"/>
              <a:chExt cx="1313100" cy="3673725"/>
            </a:xfrm>
          </p:grpSpPr>
          <p:sp>
            <p:nvSpPr>
              <p:cNvPr id="3759" name="Google Shape;3759;p105"/>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105"/>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105"/>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105"/>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105"/>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4" name="Google Shape;3764;p105"/>
            <p:cNvGrpSpPr/>
            <p:nvPr/>
          </p:nvGrpSpPr>
          <p:grpSpPr>
            <a:xfrm>
              <a:off x="7134942" y="1785950"/>
              <a:ext cx="1282899" cy="3589229"/>
              <a:chOff x="5789900" y="1448250"/>
              <a:chExt cx="1313100" cy="3673725"/>
            </a:xfrm>
          </p:grpSpPr>
          <p:sp>
            <p:nvSpPr>
              <p:cNvPr id="3765" name="Google Shape;3765;p105"/>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105"/>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105"/>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105"/>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105"/>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70" name="Google Shape;3770;p105"/>
          <p:cNvGrpSpPr/>
          <p:nvPr/>
        </p:nvGrpSpPr>
        <p:grpSpPr>
          <a:xfrm>
            <a:off x="-1637296" y="4011836"/>
            <a:ext cx="4135748" cy="2200311"/>
            <a:chOff x="427600" y="1407698"/>
            <a:chExt cx="7990240" cy="4251808"/>
          </a:xfrm>
        </p:grpSpPr>
        <p:grpSp>
          <p:nvGrpSpPr>
            <p:cNvPr id="3771" name="Google Shape;3771;p105"/>
            <p:cNvGrpSpPr/>
            <p:nvPr/>
          </p:nvGrpSpPr>
          <p:grpSpPr>
            <a:xfrm>
              <a:off x="3675306" y="1740129"/>
              <a:ext cx="1282923" cy="3868358"/>
              <a:chOff x="4749600" y="2924725"/>
              <a:chExt cx="1313125" cy="3959425"/>
            </a:xfrm>
          </p:grpSpPr>
          <p:sp>
            <p:nvSpPr>
              <p:cNvPr id="3772" name="Google Shape;3772;p105"/>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105"/>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105"/>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105"/>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105"/>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7" name="Google Shape;3777;p105"/>
            <p:cNvGrpSpPr/>
            <p:nvPr/>
          </p:nvGrpSpPr>
          <p:grpSpPr>
            <a:xfrm>
              <a:off x="4870625" y="1407698"/>
              <a:ext cx="1282923" cy="3868358"/>
              <a:chOff x="4749600" y="2924725"/>
              <a:chExt cx="1313125" cy="3959425"/>
            </a:xfrm>
          </p:grpSpPr>
          <p:sp>
            <p:nvSpPr>
              <p:cNvPr id="3778" name="Google Shape;3778;p105"/>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105"/>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105"/>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105"/>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105"/>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3" name="Google Shape;3783;p105"/>
            <p:cNvGrpSpPr/>
            <p:nvPr/>
          </p:nvGrpSpPr>
          <p:grpSpPr>
            <a:xfrm>
              <a:off x="427600" y="1791148"/>
              <a:ext cx="1282923" cy="3868358"/>
              <a:chOff x="4749600" y="2924725"/>
              <a:chExt cx="1313125" cy="3959425"/>
            </a:xfrm>
          </p:grpSpPr>
          <p:sp>
            <p:nvSpPr>
              <p:cNvPr id="3784" name="Google Shape;3784;p105"/>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105"/>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105"/>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105"/>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105"/>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9" name="Google Shape;3789;p105"/>
            <p:cNvGrpSpPr/>
            <p:nvPr/>
          </p:nvGrpSpPr>
          <p:grpSpPr>
            <a:xfrm>
              <a:off x="2606317" y="1791088"/>
              <a:ext cx="1282899" cy="3589229"/>
              <a:chOff x="5789900" y="1448250"/>
              <a:chExt cx="1313100" cy="3673725"/>
            </a:xfrm>
          </p:grpSpPr>
          <p:sp>
            <p:nvSpPr>
              <p:cNvPr id="3790" name="Google Shape;3790;p105"/>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105"/>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105"/>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105"/>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105"/>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5" name="Google Shape;3795;p105"/>
            <p:cNvGrpSpPr/>
            <p:nvPr/>
          </p:nvGrpSpPr>
          <p:grpSpPr>
            <a:xfrm>
              <a:off x="1609318" y="1407698"/>
              <a:ext cx="1282923" cy="3868358"/>
              <a:chOff x="4749600" y="2924725"/>
              <a:chExt cx="1313125" cy="3959425"/>
            </a:xfrm>
          </p:grpSpPr>
          <p:sp>
            <p:nvSpPr>
              <p:cNvPr id="3796" name="Google Shape;3796;p105"/>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105"/>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105"/>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105"/>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105"/>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1" name="Google Shape;3801;p105"/>
            <p:cNvGrpSpPr/>
            <p:nvPr/>
          </p:nvGrpSpPr>
          <p:grpSpPr>
            <a:xfrm>
              <a:off x="6058667" y="1879688"/>
              <a:ext cx="1282899" cy="3589229"/>
              <a:chOff x="5789900" y="1448250"/>
              <a:chExt cx="1313100" cy="3673725"/>
            </a:xfrm>
          </p:grpSpPr>
          <p:sp>
            <p:nvSpPr>
              <p:cNvPr id="3802" name="Google Shape;3802;p105"/>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105"/>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105"/>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105"/>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105"/>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7" name="Google Shape;3807;p105"/>
            <p:cNvGrpSpPr/>
            <p:nvPr/>
          </p:nvGrpSpPr>
          <p:grpSpPr>
            <a:xfrm>
              <a:off x="7134942" y="1785950"/>
              <a:ext cx="1282899" cy="3589229"/>
              <a:chOff x="5789900" y="1448250"/>
              <a:chExt cx="1313100" cy="3673725"/>
            </a:xfrm>
          </p:grpSpPr>
          <p:sp>
            <p:nvSpPr>
              <p:cNvPr id="3808" name="Google Shape;3808;p105"/>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105"/>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105"/>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105"/>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105"/>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13" name="Google Shape;3813;p105"/>
          <p:cNvGrpSpPr/>
          <p:nvPr/>
        </p:nvGrpSpPr>
        <p:grpSpPr>
          <a:xfrm>
            <a:off x="6634204" y="4011836"/>
            <a:ext cx="4135748" cy="2200311"/>
            <a:chOff x="427600" y="1407698"/>
            <a:chExt cx="7990240" cy="4251808"/>
          </a:xfrm>
        </p:grpSpPr>
        <p:grpSp>
          <p:nvGrpSpPr>
            <p:cNvPr id="3814" name="Google Shape;3814;p105"/>
            <p:cNvGrpSpPr/>
            <p:nvPr/>
          </p:nvGrpSpPr>
          <p:grpSpPr>
            <a:xfrm>
              <a:off x="3675306" y="1740129"/>
              <a:ext cx="1282923" cy="3868358"/>
              <a:chOff x="4749600" y="2924725"/>
              <a:chExt cx="1313125" cy="3959425"/>
            </a:xfrm>
          </p:grpSpPr>
          <p:sp>
            <p:nvSpPr>
              <p:cNvPr id="3815" name="Google Shape;3815;p105"/>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105"/>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105"/>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105"/>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105"/>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0" name="Google Shape;3820;p105"/>
            <p:cNvGrpSpPr/>
            <p:nvPr/>
          </p:nvGrpSpPr>
          <p:grpSpPr>
            <a:xfrm>
              <a:off x="4870625" y="1407698"/>
              <a:ext cx="1282923" cy="3868358"/>
              <a:chOff x="4749600" y="2924725"/>
              <a:chExt cx="1313125" cy="3959425"/>
            </a:xfrm>
          </p:grpSpPr>
          <p:sp>
            <p:nvSpPr>
              <p:cNvPr id="3821" name="Google Shape;3821;p105"/>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105"/>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105"/>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105"/>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105"/>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6" name="Google Shape;3826;p105"/>
            <p:cNvGrpSpPr/>
            <p:nvPr/>
          </p:nvGrpSpPr>
          <p:grpSpPr>
            <a:xfrm>
              <a:off x="427600" y="1791148"/>
              <a:ext cx="1282923" cy="3868358"/>
              <a:chOff x="4749600" y="2924725"/>
              <a:chExt cx="1313125" cy="3959425"/>
            </a:xfrm>
          </p:grpSpPr>
          <p:sp>
            <p:nvSpPr>
              <p:cNvPr id="3827" name="Google Shape;3827;p105"/>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105"/>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105"/>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105"/>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105"/>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2" name="Google Shape;3832;p105"/>
            <p:cNvGrpSpPr/>
            <p:nvPr/>
          </p:nvGrpSpPr>
          <p:grpSpPr>
            <a:xfrm>
              <a:off x="2606317" y="1791088"/>
              <a:ext cx="1282899" cy="3589229"/>
              <a:chOff x="5789900" y="1448250"/>
              <a:chExt cx="1313100" cy="3673725"/>
            </a:xfrm>
          </p:grpSpPr>
          <p:sp>
            <p:nvSpPr>
              <p:cNvPr id="3833" name="Google Shape;3833;p105"/>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105"/>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105"/>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105"/>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105"/>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8" name="Google Shape;3838;p105"/>
            <p:cNvGrpSpPr/>
            <p:nvPr/>
          </p:nvGrpSpPr>
          <p:grpSpPr>
            <a:xfrm>
              <a:off x="1609318" y="1407698"/>
              <a:ext cx="1282923" cy="3868358"/>
              <a:chOff x="4749600" y="2924725"/>
              <a:chExt cx="1313125" cy="3959425"/>
            </a:xfrm>
          </p:grpSpPr>
          <p:sp>
            <p:nvSpPr>
              <p:cNvPr id="3839" name="Google Shape;3839;p105"/>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105"/>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105"/>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105"/>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105"/>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4" name="Google Shape;3844;p105"/>
            <p:cNvGrpSpPr/>
            <p:nvPr/>
          </p:nvGrpSpPr>
          <p:grpSpPr>
            <a:xfrm>
              <a:off x="6058667" y="1879688"/>
              <a:ext cx="1282899" cy="3589229"/>
              <a:chOff x="5789900" y="1448250"/>
              <a:chExt cx="1313100" cy="3673725"/>
            </a:xfrm>
          </p:grpSpPr>
          <p:sp>
            <p:nvSpPr>
              <p:cNvPr id="3845" name="Google Shape;3845;p105"/>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105"/>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105"/>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105"/>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105"/>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0" name="Google Shape;3850;p105"/>
            <p:cNvGrpSpPr/>
            <p:nvPr/>
          </p:nvGrpSpPr>
          <p:grpSpPr>
            <a:xfrm>
              <a:off x="7134942" y="1785950"/>
              <a:ext cx="1282899" cy="3589229"/>
              <a:chOff x="5789900" y="1448250"/>
              <a:chExt cx="1313100" cy="3673725"/>
            </a:xfrm>
          </p:grpSpPr>
          <p:sp>
            <p:nvSpPr>
              <p:cNvPr id="3851" name="Google Shape;3851;p105"/>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105"/>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105"/>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105"/>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105"/>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56" name="Google Shape;3856;p105"/>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Font typeface="Abhaya Libre"/>
              <a:buNone/>
              <a:defRPr sz="3000"/>
            </a:lvl1pPr>
            <a:lvl2pPr lvl="1">
              <a:spcBef>
                <a:spcPts val="0"/>
              </a:spcBef>
              <a:spcAft>
                <a:spcPts val="0"/>
              </a:spcAft>
              <a:buSzPts val="3500"/>
              <a:buFont typeface="Abhaya Libre"/>
              <a:buNone/>
              <a:defRPr sz="3500">
                <a:latin typeface="Abhaya Libre"/>
                <a:ea typeface="Abhaya Libre"/>
                <a:cs typeface="Abhaya Libre"/>
                <a:sym typeface="Abhaya Libre"/>
              </a:defRPr>
            </a:lvl2pPr>
            <a:lvl3pPr lvl="2">
              <a:spcBef>
                <a:spcPts val="0"/>
              </a:spcBef>
              <a:spcAft>
                <a:spcPts val="0"/>
              </a:spcAft>
              <a:buSzPts val="3500"/>
              <a:buFont typeface="Abhaya Libre"/>
              <a:buNone/>
              <a:defRPr sz="3500">
                <a:latin typeface="Abhaya Libre"/>
                <a:ea typeface="Abhaya Libre"/>
                <a:cs typeface="Abhaya Libre"/>
                <a:sym typeface="Abhaya Libre"/>
              </a:defRPr>
            </a:lvl3pPr>
            <a:lvl4pPr lvl="3">
              <a:spcBef>
                <a:spcPts val="0"/>
              </a:spcBef>
              <a:spcAft>
                <a:spcPts val="0"/>
              </a:spcAft>
              <a:buSzPts val="3500"/>
              <a:buFont typeface="Abhaya Libre"/>
              <a:buNone/>
              <a:defRPr sz="3500">
                <a:latin typeface="Abhaya Libre"/>
                <a:ea typeface="Abhaya Libre"/>
                <a:cs typeface="Abhaya Libre"/>
                <a:sym typeface="Abhaya Libre"/>
              </a:defRPr>
            </a:lvl4pPr>
            <a:lvl5pPr lvl="4">
              <a:spcBef>
                <a:spcPts val="0"/>
              </a:spcBef>
              <a:spcAft>
                <a:spcPts val="0"/>
              </a:spcAft>
              <a:buSzPts val="3500"/>
              <a:buFont typeface="Abhaya Libre"/>
              <a:buNone/>
              <a:defRPr sz="3500">
                <a:latin typeface="Abhaya Libre"/>
                <a:ea typeface="Abhaya Libre"/>
                <a:cs typeface="Abhaya Libre"/>
                <a:sym typeface="Abhaya Libre"/>
              </a:defRPr>
            </a:lvl5pPr>
            <a:lvl6pPr lvl="5">
              <a:spcBef>
                <a:spcPts val="0"/>
              </a:spcBef>
              <a:spcAft>
                <a:spcPts val="0"/>
              </a:spcAft>
              <a:buSzPts val="3500"/>
              <a:buFont typeface="Abhaya Libre"/>
              <a:buNone/>
              <a:defRPr sz="3500">
                <a:latin typeface="Abhaya Libre"/>
                <a:ea typeface="Abhaya Libre"/>
                <a:cs typeface="Abhaya Libre"/>
                <a:sym typeface="Abhaya Libre"/>
              </a:defRPr>
            </a:lvl6pPr>
            <a:lvl7pPr lvl="6">
              <a:spcBef>
                <a:spcPts val="0"/>
              </a:spcBef>
              <a:spcAft>
                <a:spcPts val="0"/>
              </a:spcAft>
              <a:buSzPts val="3500"/>
              <a:buFont typeface="Abhaya Libre"/>
              <a:buNone/>
              <a:defRPr sz="3500">
                <a:latin typeface="Abhaya Libre"/>
                <a:ea typeface="Abhaya Libre"/>
                <a:cs typeface="Abhaya Libre"/>
                <a:sym typeface="Abhaya Libre"/>
              </a:defRPr>
            </a:lvl7pPr>
            <a:lvl8pPr lvl="7">
              <a:spcBef>
                <a:spcPts val="0"/>
              </a:spcBef>
              <a:spcAft>
                <a:spcPts val="0"/>
              </a:spcAft>
              <a:buSzPts val="3500"/>
              <a:buFont typeface="Abhaya Libre"/>
              <a:buNone/>
              <a:defRPr sz="3500">
                <a:latin typeface="Abhaya Libre"/>
                <a:ea typeface="Abhaya Libre"/>
                <a:cs typeface="Abhaya Libre"/>
                <a:sym typeface="Abhaya Libre"/>
              </a:defRPr>
            </a:lvl8pPr>
            <a:lvl9pPr lvl="8">
              <a:spcBef>
                <a:spcPts val="0"/>
              </a:spcBef>
              <a:spcAft>
                <a:spcPts val="0"/>
              </a:spcAft>
              <a:buSzPts val="3500"/>
              <a:buFont typeface="Abhaya Libre"/>
              <a:buNone/>
              <a:defRPr sz="3500">
                <a:latin typeface="Abhaya Libre"/>
                <a:ea typeface="Abhaya Libre"/>
                <a:cs typeface="Abhaya Libre"/>
                <a:sym typeface="Abhaya Libre"/>
              </a:defRPr>
            </a:lvl9pPr>
          </a:lstStyle>
          <a:p/>
        </p:txBody>
      </p:sp>
      <p:grpSp>
        <p:nvGrpSpPr>
          <p:cNvPr id="3857" name="Google Shape;3857;p105"/>
          <p:cNvGrpSpPr/>
          <p:nvPr/>
        </p:nvGrpSpPr>
        <p:grpSpPr>
          <a:xfrm>
            <a:off x="7805880" y="295984"/>
            <a:ext cx="1529562" cy="487037"/>
            <a:chOff x="2293625" y="793625"/>
            <a:chExt cx="1052475" cy="335125"/>
          </a:xfrm>
        </p:grpSpPr>
        <p:sp>
          <p:nvSpPr>
            <p:cNvPr id="3858" name="Google Shape;3858;p105"/>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105"/>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0" name="Google Shape;3860;p105"/>
          <p:cNvGrpSpPr/>
          <p:nvPr/>
        </p:nvGrpSpPr>
        <p:grpSpPr>
          <a:xfrm>
            <a:off x="326057" y="2277903"/>
            <a:ext cx="373419" cy="350637"/>
            <a:chOff x="3708550" y="3474950"/>
            <a:chExt cx="256100" cy="240475"/>
          </a:xfrm>
        </p:grpSpPr>
        <p:sp>
          <p:nvSpPr>
            <p:cNvPr id="3861" name="Google Shape;3861;p105"/>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105"/>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3" name="Google Shape;3863;p105"/>
          <p:cNvGrpSpPr/>
          <p:nvPr/>
        </p:nvGrpSpPr>
        <p:grpSpPr>
          <a:xfrm flipH="1" rot="-900019">
            <a:off x="786358" y="473748"/>
            <a:ext cx="524402" cy="431815"/>
            <a:chOff x="7315125" y="1121525"/>
            <a:chExt cx="1112525" cy="916100"/>
          </a:xfrm>
        </p:grpSpPr>
        <p:sp>
          <p:nvSpPr>
            <p:cNvPr id="3864" name="Google Shape;3864;p105"/>
            <p:cNvSpPr/>
            <p:nvPr/>
          </p:nvSpPr>
          <p:spPr>
            <a:xfrm>
              <a:off x="7315125" y="1121525"/>
              <a:ext cx="1112525" cy="792675"/>
            </a:xfrm>
            <a:custGeom>
              <a:rect b="b" l="l" r="r" t="t"/>
              <a:pathLst>
                <a:path extrusionOk="0" h="31707" w="44501">
                  <a:moveTo>
                    <a:pt x="21718" y="1"/>
                  </a:moveTo>
                  <a:cubicBezTo>
                    <a:pt x="16027" y="1"/>
                    <a:pt x="10701" y="509"/>
                    <a:pt x="7873" y="989"/>
                  </a:cubicBezTo>
                  <a:cubicBezTo>
                    <a:pt x="1" y="2326"/>
                    <a:pt x="2037" y="13816"/>
                    <a:pt x="1733" y="22084"/>
                  </a:cubicBezTo>
                  <a:cubicBezTo>
                    <a:pt x="1449" y="29752"/>
                    <a:pt x="13758" y="31707"/>
                    <a:pt x="24263" y="31707"/>
                  </a:cubicBezTo>
                  <a:cubicBezTo>
                    <a:pt x="29497" y="31707"/>
                    <a:pt x="34283" y="31221"/>
                    <a:pt x="36840" y="30716"/>
                  </a:cubicBezTo>
                  <a:cubicBezTo>
                    <a:pt x="44500" y="29166"/>
                    <a:pt x="44135" y="17676"/>
                    <a:pt x="43558" y="7889"/>
                  </a:cubicBezTo>
                  <a:cubicBezTo>
                    <a:pt x="43188" y="1617"/>
                    <a:pt x="31872" y="1"/>
                    <a:pt x="217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105"/>
            <p:cNvSpPr/>
            <p:nvPr/>
          </p:nvSpPr>
          <p:spPr>
            <a:xfrm>
              <a:off x="7815150" y="1808100"/>
              <a:ext cx="177825" cy="229525"/>
            </a:xfrm>
            <a:custGeom>
              <a:rect b="b" l="l" r="r" t="t"/>
              <a:pathLst>
                <a:path extrusionOk="0" h="9181" w="7113">
                  <a:moveTo>
                    <a:pt x="5016" y="1"/>
                  </a:moveTo>
                  <a:lnTo>
                    <a:pt x="0" y="943"/>
                  </a:lnTo>
                  <a:cubicBezTo>
                    <a:pt x="0" y="943"/>
                    <a:pt x="2888" y="9180"/>
                    <a:pt x="5016" y="9180"/>
                  </a:cubicBezTo>
                  <a:cubicBezTo>
                    <a:pt x="7113" y="9180"/>
                    <a:pt x="5016" y="1"/>
                    <a:pt x="50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3866" name="Shape 3866"/>
        <p:cNvGrpSpPr/>
        <p:nvPr/>
      </p:nvGrpSpPr>
      <p:grpSpPr>
        <a:xfrm>
          <a:off x="0" y="0"/>
          <a:ext cx="0" cy="0"/>
          <a:chOff x="0" y="0"/>
          <a:chExt cx="0" cy="0"/>
        </a:xfrm>
      </p:grpSpPr>
      <p:grpSp>
        <p:nvGrpSpPr>
          <p:cNvPr id="3867" name="Google Shape;3867;p106"/>
          <p:cNvGrpSpPr/>
          <p:nvPr/>
        </p:nvGrpSpPr>
        <p:grpSpPr>
          <a:xfrm>
            <a:off x="7917983" y="1202876"/>
            <a:ext cx="2403704" cy="522741"/>
            <a:chOff x="4007175" y="1128725"/>
            <a:chExt cx="2166475" cy="471150"/>
          </a:xfrm>
        </p:grpSpPr>
        <p:sp>
          <p:nvSpPr>
            <p:cNvPr id="3868" name="Google Shape;3868;p106"/>
            <p:cNvSpPr/>
            <p:nvPr/>
          </p:nvSpPr>
          <p:spPr>
            <a:xfrm>
              <a:off x="4007175" y="1128725"/>
              <a:ext cx="2166475" cy="386050"/>
            </a:xfrm>
            <a:custGeom>
              <a:rect b="b" l="l" r="r" t="t"/>
              <a:pathLst>
                <a:path extrusionOk="0" h="15442" w="86659">
                  <a:moveTo>
                    <a:pt x="1308" y="12858"/>
                  </a:moveTo>
                  <a:lnTo>
                    <a:pt x="3527" y="12858"/>
                  </a:lnTo>
                  <a:cubicBezTo>
                    <a:pt x="3496" y="12676"/>
                    <a:pt x="3466" y="12524"/>
                    <a:pt x="3466" y="12341"/>
                  </a:cubicBezTo>
                  <a:cubicBezTo>
                    <a:pt x="3466" y="10639"/>
                    <a:pt x="4864" y="9271"/>
                    <a:pt x="6566" y="9271"/>
                  </a:cubicBezTo>
                  <a:cubicBezTo>
                    <a:pt x="7204" y="9271"/>
                    <a:pt x="7782" y="9454"/>
                    <a:pt x="8268" y="9788"/>
                  </a:cubicBezTo>
                  <a:cubicBezTo>
                    <a:pt x="8481" y="8967"/>
                    <a:pt x="9211" y="8390"/>
                    <a:pt x="10092" y="8390"/>
                  </a:cubicBezTo>
                  <a:cubicBezTo>
                    <a:pt x="10366" y="8390"/>
                    <a:pt x="10639" y="8451"/>
                    <a:pt x="10882" y="8542"/>
                  </a:cubicBezTo>
                  <a:cubicBezTo>
                    <a:pt x="11490" y="6140"/>
                    <a:pt x="13679" y="4347"/>
                    <a:pt x="16262" y="4347"/>
                  </a:cubicBezTo>
                  <a:cubicBezTo>
                    <a:pt x="18177" y="4347"/>
                    <a:pt x="19879" y="5320"/>
                    <a:pt x="20883" y="6779"/>
                  </a:cubicBezTo>
                  <a:cubicBezTo>
                    <a:pt x="21430" y="6171"/>
                    <a:pt x="22220" y="5806"/>
                    <a:pt x="23101" y="5806"/>
                  </a:cubicBezTo>
                  <a:cubicBezTo>
                    <a:pt x="23983" y="5806"/>
                    <a:pt x="24804" y="6171"/>
                    <a:pt x="25351" y="6779"/>
                  </a:cubicBezTo>
                  <a:cubicBezTo>
                    <a:pt x="25807" y="2949"/>
                    <a:pt x="29059" y="1"/>
                    <a:pt x="33010" y="1"/>
                  </a:cubicBezTo>
                  <a:cubicBezTo>
                    <a:pt x="37266" y="1"/>
                    <a:pt x="40731" y="3466"/>
                    <a:pt x="40731" y="7721"/>
                  </a:cubicBezTo>
                  <a:cubicBezTo>
                    <a:pt x="40731" y="7873"/>
                    <a:pt x="40731" y="8055"/>
                    <a:pt x="40731" y="8207"/>
                  </a:cubicBezTo>
                  <a:lnTo>
                    <a:pt x="40731" y="8207"/>
                  </a:lnTo>
                  <a:cubicBezTo>
                    <a:pt x="40853" y="6900"/>
                    <a:pt x="41947" y="5867"/>
                    <a:pt x="43284" y="5867"/>
                  </a:cubicBezTo>
                  <a:cubicBezTo>
                    <a:pt x="44713" y="5867"/>
                    <a:pt x="45837" y="6992"/>
                    <a:pt x="45837" y="8420"/>
                  </a:cubicBezTo>
                  <a:cubicBezTo>
                    <a:pt x="45837" y="8572"/>
                    <a:pt x="45837" y="8754"/>
                    <a:pt x="45807" y="8906"/>
                  </a:cubicBezTo>
                  <a:cubicBezTo>
                    <a:pt x="45959" y="8846"/>
                    <a:pt x="46141" y="8815"/>
                    <a:pt x="46324" y="8815"/>
                  </a:cubicBezTo>
                  <a:cubicBezTo>
                    <a:pt x="47236" y="8815"/>
                    <a:pt x="47996" y="9575"/>
                    <a:pt x="47996" y="10487"/>
                  </a:cubicBezTo>
                  <a:cubicBezTo>
                    <a:pt x="47996" y="10669"/>
                    <a:pt x="47965" y="10821"/>
                    <a:pt x="47935" y="10973"/>
                  </a:cubicBezTo>
                  <a:lnTo>
                    <a:pt x="51521" y="10973"/>
                  </a:lnTo>
                  <a:cubicBezTo>
                    <a:pt x="51491" y="10821"/>
                    <a:pt x="51461" y="10669"/>
                    <a:pt x="51461" y="10517"/>
                  </a:cubicBezTo>
                  <a:cubicBezTo>
                    <a:pt x="51461" y="9818"/>
                    <a:pt x="51947" y="9210"/>
                    <a:pt x="52585" y="8998"/>
                  </a:cubicBezTo>
                  <a:cubicBezTo>
                    <a:pt x="52616" y="7843"/>
                    <a:pt x="53558" y="6931"/>
                    <a:pt x="54743" y="6931"/>
                  </a:cubicBezTo>
                  <a:cubicBezTo>
                    <a:pt x="55230" y="6931"/>
                    <a:pt x="55655" y="7083"/>
                    <a:pt x="56020" y="7356"/>
                  </a:cubicBezTo>
                  <a:cubicBezTo>
                    <a:pt x="56689" y="6536"/>
                    <a:pt x="57722" y="5988"/>
                    <a:pt x="58877" y="5988"/>
                  </a:cubicBezTo>
                  <a:cubicBezTo>
                    <a:pt x="58999" y="5988"/>
                    <a:pt x="59120" y="5988"/>
                    <a:pt x="59242" y="6019"/>
                  </a:cubicBezTo>
                  <a:cubicBezTo>
                    <a:pt x="60184" y="3101"/>
                    <a:pt x="62889" y="1004"/>
                    <a:pt x="66111" y="1004"/>
                  </a:cubicBezTo>
                  <a:cubicBezTo>
                    <a:pt x="69333" y="1004"/>
                    <a:pt x="72039" y="3101"/>
                    <a:pt x="72981" y="5988"/>
                  </a:cubicBezTo>
                  <a:cubicBezTo>
                    <a:pt x="73102" y="5958"/>
                    <a:pt x="73254" y="5958"/>
                    <a:pt x="73406" y="5958"/>
                  </a:cubicBezTo>
                  <a:cubicBezTo>
                    <a:pt x="74592" y="5958"/>
                    <a:pt x="75595" y="6748"/>
                    <a:pt x="75929" y="7812"/>
                  </a:cubicBezTo>
                  <a:cubicBezTo>
                    <a:pt x="76172" y="7751"/>
                    <a:pt x="76446" y="7721"/>
                    <a:pt x="76719" y="7721"/>
                  </a:cubicBezTo>
                  <a:cubicBezTo>
                    <a:pt x="78209" y="7721"/>
                    <a:pt x="79455" y="8754"/>
                    <a:pt x="79789" y="10153"/>
                  </a:cubicBezTo>
                  <a:lnTo>
                    <a:pt x="79881" y="10153"/>
                  </a:lnTo>
                  <a:lnTo>
                    <a:pt x="79881" y="10213"/>
                  </a:lnTo>
                  <a:cubicBezTo>
                    <a:pt x="80093" y="10183"/>
                    <a:pt x="80306" y="10153"/>
                    <a:pt x="80519" y="10153"/>
                  </a:cubicBezTo>
                  <a:cubicBezTo>
                    <a:pt x="81978" y="10153"/>
                    <a:pt x="83163" y="11338"/>
                    <a:pt x="83163" y="12797"/>
                  </a:cubicBezTo>
                  <a:cubicBezTo>
                    <a:pt x="83163" y="12797"/>
                    <a:pt x="83163" y="12828"/>
                    <a:pt x="83163" y="12858"/>
                  </a:cubicBezTo>
                  <a:lnTo>
                    <a:pt x="85352" y="12858"/>
                  </a:lnTo>
                  <a:cubicBezTo>
                    <a:pt x="86081" y="12858"/>
                    <a:pt x="86659" y="13435"/>
                    <a:pt x="86659" y="14135"/>
                  </a:cubicBezTo>
                  <a:lnTo>
                    <a:pt x="86659" y="14135"/>
                  </a:lnTo>
                  <a:cubicBezTo>
                    <a:pt x="86659" y="14864"/>
                    <a:pt x="86081" y="15442"/>
                    <a:pt x="85352" y="15442"/>
                  </a:cubicBezTo>
                  <a:lnTo>
                    <a:pt x="80519" y="15442"/>
                  </a:lnTo>
                  <a:lnTo>
                    <a:pt x="79881" y="15442"/>
                  </a:lnTo>
                  <a:lnTo>
                    <a:pt x="73315" y="15442"/>
                  </a:lnTo>
                  <a:lnTo>
                    <a:pt x="6566" y="15442"/>
                  </a:lnTo>
                  <a:lnTo>
                    <a:pt x="1308" y="15442"/>
                  </a:lnTo>
                  <a:cubicBezTo>
                    <a:pt x="578" y="15442"/>
                    <a:pt x="1" y="14864"/>
                    <a:pt x="1" y="14135"/>
                  </a:cubicBezTo>
                  <a:lnTo>
                    <a:pt x="1" y="14135"/>
                  </a:lnTo>
                  <a:cubicBezTo>
                    <a:pt x="1" y="13435"/>
                    <a:pt x="578" y="12858"/>
                    <a:pt x="1308" y="1285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106"/>
            <p:cNvSpPr/>
            <p:nvPr/>
          </p:nvSpPr>
          <p:spPr>
            <a:xfrm>
              <a:off x="4228300" y="1242700"/>
              <a:ext cx="1758425" cy="357175"/>
            </a:xfrm>
            <a:custGeom>
              <a:rect b="b" l="l" r="r" t="t"/>
              <a:pathLst>
                <a:path extrusionOk="0" h="14287" w="70337">
                  <a:moveTo>
                    <a:pt x="43376" y="7965"/>
                  </a:moveTo>
                  <a:cubicBezTo>
                    <a:pt x="42798" y="8147"/>
                    <a:pt x="42372" y="8664"/>
                    <a:pt x="42372" y="9302"/>
                  </a:cubicBezTo>
                  <a:cubicBezTo>
                    <a:pt x="42372" y="9454"/>
                    <a:pt x="42403" y="9576"/>
                    <a:pt x="42433" y="9697"/>
                  </a:cubicBezTo>
                  <a:lnTo>
                    <a:pt x="39242" y="9697"/>
                  </a:lnTo>
                  <a:cubicBezTo>
                    <a:pt x="39302" y="9576"/>
                    <a:pt x="39302" y="9424"/>
                    <a:pt x="39302" y="9272"/>
                  </a:cubicBezTo>
                  <a:cubicBezTo>
                    <a:pt x="39302" y="8451"/>
                    <a:pt x="38634" y="7813"/>
                    <a:pt x="37843" y="7813"/>
                  </a:cubicBezTo>
                  <a:cubicBezTo>
                    <a:pt x="37661" y="7813"/>
                    <a:pt x="37509" y="7843"/>
                    <a:pt x="37388" y="7873"/>
                  </a:cubicBezTo>
                  <a:cubicBezTo>
                    <a:pt x="37388" y="7752"/>
                    <a:pt x="37418" y="7600"/>
                    <a:pt x="37418" y="7448"/>
                  </a:cubicBezTo>
                  <a:cubicBezTo>
                    <a:pt x="37418" y="6202"/>
                    <a:pt x="36415" y="5199"/>
                    <a:pt x="35169" y="5199"/>
                  </a:cubicBezTo>
                  <a:cubicBezTo>
                    <a:pt x="33983" y="5199"/>
                    <a:pt x="33011" y="6110"/>
                    <a:pt x="32919" y="7265"/>
                  </a:cubicBezTo>
                  <a:lnTo>
                    <a:pt x="32889" y="7265"/>
                  </a:lnTo>
                  <a:cubicBezTo>
                    <a:pt x="32889" y="7113"/>
                    <a:pt x="32919" y="6992"/>
                    <a:pt x="32919" y="6840"/>
                  </a:cubicBezTo>
                  <a:cubicBezTo>
                    <a:pt x="32919" y="5563"/>
                    <a:pt x="32555" y="4347"/>
                    <a:pt x="31947" y="3344"/>
                  </a:cubicBezTo>
                  <a:cubicBezTo>
                    <a:pt x="31916" y="3436"/>
                    <a:pt x="31916" y="3557"/>
                    <a:pt x="31886" y="3648"/>
                  </a:cubicBezTo>
                  <a:lnTo>
                    <a:pt x="31886" y="3648"/>
                  </a:lnTo>
                  <a:cubicBezTo>
                    <a:pt x="31886" y="3527"/>
                    <a:pt x="31886" y="3375"/>
                    <a:pt x="31886" y="3253"/>
                  </a:cubicBezTo>
                  <a:cubicBezTo>
                    <a:pt x="30701" y="1308"/>
                    <a:pt x="28542" y="1"/>
                    <a:pt x="26080" y="1"/>
                  </a:cubicBezTo>
                  <a:cubicBezTo>
                    <a:pt x="22615" y="1"/>
                    <a:pt x="19728" y="2615"/>
                    <a:pt x="19333" y="5989"/>
                  </a:cubicBezTo>
                  <a:cubicBezTo>
                    <a:pt x="18816" y="5472"/>
                    <a:pt x="18117" y="5138"/>
                    <a:pt x="17357" y="5138"/>
                  </a:cubicBezTo>
                  <a:cubicBezTo>
                    <a:pt x="16566" y="5138"/>
                    <a:pt x="15867" y="5472"/>
                    <a:pt x="15351" y="5989"/>
                  </a:cubicBezTo>
                  <a:cubicBezTo>
                    <a:pt x="14469" y="4712"/>
                    <a:pt x="13010" y="3861"/>
                    <a:pt x="11308" y="3861"/>
                  </a:cubicBezTo>
                  <a:cubicBezTo>
                    <a:pt x="8998" y="3861"/>
                    <a:pt x="7083" y="5442"/>
                    <a:pt x="6566" y="7569"/>
                  </a:cubicBezTo>
                  <a:cubicBezTo>
                    <a:pt x="6354" y="7478"/>
                    <a:pt x="6110" y="7417"/>
                    <a:pt x="5867" y="7417"/>
                  </a:cubicBezTo>
                  <a:cubicBezTo>
                    <a:pt x="5077" y="7417"/>
                    <a:pt x="4439" y="7934"/>
                    <a:pt x="4256" y="8664"/>
                  </a:cubicBezTo>
                  <a:cubicBezTo>
                    <a:pt x="3800" y="8360"/>
                    <a:pt x="3284" y="8208"/>
                    <a:pt x="2736" y="8208"/>
                  </a:cubicBezTo>
                  <a:cubicBezTo>
                    <a:pt x="1247" y="8208"/>
                    <a:pt x="31" y="9393"/>
                    <a:pt x="1" y="10883"/>
                  </a:cubicBezTo>
                  <a:lnTo>
                    <a:pt x="26384" y="10883"/>
                  </a:lnTo>
                  <a:cubicBezTo>
                    <a:pt x="26719" y="10883"/>
                    <a:pt x="26992" y="11156"/>
                    <a:pt x="26992" y="11460"/>
                  </a:cubicBezTo>
                  <a:cubicBezTo>
                    <a:pt x="26992" y="11794"/>
                    <a:pt x="26080" y="12038"/>
                    <a:pt x="26384" y="12038"/>
                  </a:cubicBezTo>
                  <a:lnTo>
                    <a:pt x="24773" y="12038"/>
                  </a:lnTo>
                  <a:cubicBezTo>
                    <a:pt x="24165" y="12038"/>
                    <a:pt x="23679" y="12554"/>
                    <a:pt x="23679" y="13162"/>
                  </a:cubicBezTo>
                  <a:lnTo>
                    <a:pt x="23679" y="13162"/>
                  </a:lnTo>
                  <a:cubicBezTo>
                    <a:pt x="23679" y="13770"/>
                    <a:pt x="24165" y="14287"/>
                    <a:pt x="24773" y="14287"/>
                  </a:cubicBezTo>
                  <a:lnTo>
                    <a:pt x="64926" y="14287"/>
                  </a:lnTo>
                  <a:cubicBezTo>
                    <a:pt x="65534" y="14287"/>
                    <a:pt x="66051" y="13770"/>
                    <a:pt x="66051" y="13162"/>
                  </a:cubicBezTo>
                  <a:lnTo>
                    <a:pt x="66051" y="13162"/>
                  </a:lnTo>
                  <a:cubicBezTo>
                    <a:pt x="66051" y="12554"/>
                    <a:pt x="65534" y="12038"/>
                    <a:pt x="64926" y="12038"/>
                  </a:cubicBezTo>
                  <a:lnTo>
                    <a:pt x="62646" y="12038"/>
                  </a:lnTo>
                  <a:cubicBezTo>
                    <a:pt x="62342" y="12038"/>
                    <a:pt x="62069" y="11794"/>
                    <a:pt x="62069" y="11460"/>
                  </a:cubicBezTo>
                  <a:cubicBezTo>
                    <a:pt x="62069" y="11156"/>
                    <a:pt x="63042" y="10883"/>
                    <a:pt x="62646" y="10883"/>
                  </a:cubicBezTo>
                  <a:lnTo>
                    <a:pt x="64470" y="10883"/>
                  </a:lnTo>
                  <a:lnTo>
                    <a:pt x="70336" y="10883"/>
                  </a:lnTo>
                  <a:cubicBezTo>
                    <a:pt x="70124" y="9788"/>
                    <a:pt x="69181" y="8968"/>
                    <a:pt x="68026" y="8968"/>
                  </a:cubicBezTo>
                  <a:cubicBezTo>
                    <a:pt x="67844" y="8968"/>
                    <a:pt x="67662" y="8998"/>
                    <a:pt x="67479" y="9028"/>
                  </a:cubicBezTo>
                  <a:lnTo>
                    <a:pt x="67479" y="8968"/>
                  </a:lnTo>
                  <a:lnTo>
                    <a:pt x="67388" y="8968"/>
                  </a:lnTo>
                  <a:cubicBezTo>
                    <a:pt x="67084" y="7752"/>
                    <a:pt x="65990" y="6840"/>
                    <a:pt x="64653" y="6840"/>
                  </a:cubicBezTo>
                  <a:cubicBezTo>
                    <a:pt x="64440" y="6840"/>
                    <a:pt x="64197" y="6870"/>
                    <a:pt x="63984" y="6931"/>
                  </a:cubicBezTo>
                  <a:cubicBezTo>
                    <a:pt x="63680" y="5958"/>
                    <a:pt x="62798" y="5259"/>
                    <a:pt x="61735" y="5259"/>
                  </a:cubicBezTo>
                  <a:cubicBezTo>
                    <a:pt x="61613" y="5259"/>
                    <a:pt x="61491" y="5290"/>
                    <a:pt x="61370" y="5290"/>
                  </a:cubicBezTo>
                  <a:cubicBezTo>
                    <a:pt x="60549" y="2737"/>
                    <a:pt x="58148" y="913"/>
                    <a:pt x="55321" y="913"/>
                  </a:cubicBezTo>
                  <a:cubicBezTo>
                    <a:pt x="52464" y="913"/>
                    <a:pt x="50063" y="2767"/>
                    <a:pt x="49242" y="5320"/>
                  </a:cubicBezTo>
                  <a:cubicBezTo>
                    <a:pt x="49151" y="5320"/>
                    <a:pt x="49029" y="5290"/>
                    <a:pt x="48908" y="5290"/>
                  </a:cubicBezTo>
                  <a:cubicBezTo>
                    <a:pt x="47904" y="5290"/>
                    <a:pt x="46993" y="5776"/>
                    <a:pt x="46415" y="6506"/>
                  </a:cubicBezTo>
                  <a:cubicBezTo>
                    <a:pt x="46081" y="6262"/>
                    <a:pt x="45686" y="6141"/>
                    <a:pt x="45260" y="6141"/>
                  </a:cubicBezTo>
                  <a:cubicBezTo>
                    <a:pt x="44227" y="6141"/>
                    <a:pt x="43406" y="6961"/>
                    <a:pt x="43376" y="7965"/>
                  </a:cubicBezTo>
                  <a:close/>
                  <a:moveTo>
                    <a:pt x="21187" y="12038"/>
                  </a:moveTo>
                  <a:cubicBezTo>
                    <a:pt x="21795" y="12038"/>
                    <a:pt x="22311" y="12554"/>
                    <a:pt x="22311" y="13162"/>
                  </a:cubicBezTo>
                  <a:lnTo>
                    <a:pt x="22311" y="13162"/>
                  </a:lnTo>
                  <a:cubicBezTo>
                    <a:pt x="22311" y="13770"/>
                    <a:pt x="21795" y="14287"/>
                    <a:pt x="21187" y="14287"/>
                  </a:cubicBezTo>
                  <a:lnTo>
                    <a:pt x="21156" y="14287"/>
                  </a:lnTo>
                  <a:cubicBezTo>
                    <a:pt x="20548" y="14287"/>
                    <a:pt x="20032" y="13770"/>
                    <a:pt x="20032" y="13162"/>
                  </a:cubicBezTo>
                  <a:lnTo>
                    <a:pt x="20032" y="13162"/>
                  </a:lnTo>
                  <a:cubicBezTo>
                    <a:pt x="20032" y="12554"/>
                    <a:pt x="20548" y="12038"/>
                    <a:pt x="21156" y="120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0" name="Google Shape;3870;p106"/>
          <p:cNvGrpSpPr/>
          <p:nvPr/>
        </p:nvGrpSpPr>
        <p:grpSpPr>
          <a:xfrm>
            <a:off x="339798" y="485912"/>
            <a:ext cx="373419" cy="350637"/>
            <a:chOff x="3708550" y="3474950"/>
            <a:chExt cx="256100" cy="240475"/>
          </a:xfrm>
        </p:grpSpPr>
        <p:sp>
          <p:nvSpPr>
            <p:cNvPr id="3871" name="Google Shape;3871;p106"/>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106"/>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3" name="Google Shape;3873;p106"/>
          <p:cNvGrpSpPr/>
          <p:nvPr/>
        </p:nvGrpSpPr>
        <p:grpSpPr>
          <a:xfrm flipH="1" rot="900019">
            <a:off x="7665395" y="445321"/>
            <a:ext cx="524402" cy="431815"/>
            <a:chOff x="7315125" y="1121525"/>
            <a:chExt cx="1112525" cy="916100"/>
          </a:xfrm>
        </p:grpSpPr>
        <p:sp>
          <p:nvSpPr>
            <p:cNvPr id="3874" name="Google Shape;3874;p106"/>
            <p:cNvSpPr/>
            <p:nvPr/>
          </p:nvSpPr>
          <p:spPr>
            <a:xfrm>
              <a:off x="7315125" y="1121525"/>
              <a:ext cx="1112525" cy="792675"/>
            </a:xfrm>
            <a:custGeom>
              <a:rect b="b" l="l" r="r" t="t"/>
              <a:pathLst>
                <a:path extrusionOk="0" h="31707" w="44501">
                  <a:moveTo>
                    <a:pt x="21718" y="1"/>
                  </a:moveTo>
                  <a:cubicBezTo>
                    <a:pt x="16027" y="1"/>
                    <a:pt x="10701" y="509"/>
                    <a:pt x="7873" y="989"/>
                  </a:cubicBezTo>
                  <a:cubicBezTo>
                    <a:pt x="1" y="2326"/>
                    <a:pt x="2037" y="13816"/>
                    <a:pt x="1733" y="22084"/>
                  </a:cubicBezTo>
                  <a:cubicBezTo>
                    <a:pt x="1449" y="29752"/>
                    <a:pt x="13758" y="31707"/>
                    <a:pt x="24263" y="31707"/>
                  </a:cubicBezTo>
                  <a:cubicBezTo>
                    <a:pt x="29497" y="31707"/>
                    <a:pt x="34283" y="31221"/>
                    <a:pt x="36840" y="30716"/>
                  </a:cubicBezTo>
                  <a:cubicBezTo>
                    <a:pt x="44500" y="29166"/>
                    <a:pt x="44135" y="17676"/>
                    <a:pt x="43558" y="7889"/>
                  </a:cubicBezTo>
                  <a:cubicBezTo>
                    <a:pt x="43188" y="1617"/>
                    <a:pt x="31872" y="1"/>
                    <a:pt x="217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106"/>
            <p:cNvSpPr/>
            <p:nvPr/>
          </p:nvSpPr>
          <p:spPr>
            <a:xfrm>
              <a:off x="7815150" y="1808100"/>
              <a:ext cx="177825" cy="229525"/>
            </a:xfrm>
            <a:custGeom>
              <a:rect b="b" l="l" r="r" t="t"/>
              <a:pathLst>
                <a:path extrusionOk="0" h="9181" w="7113">
                  <a:moveTo>
                    <a:pt x="5016" y="1"/>
                  </a:moveTo>
                  <a:lnTo>
                    <a:pt x="0" y="943"/>
                  </a:lnTo>
                  <a:cubicBezTo>
                    <a:pt x="0" y="943"/>
                    <a:pt x="2888" y="9180"/>
                    <a:pt x="5016" y="9180"/>
                  </a:cubicBezTo>
                  <a:cubicBezTo>
                    <a:pt x="7113" y="9180"/>
                    <a:pt x="5016" y="1"/>
                    <a:pt x="50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6" name="Google Shape;3876;p106"/>
          <p:cNvGrpSpPr/>
          <p:nvPr/>
        </p:nvGrpSpPr>
        <p:grpSpPr>
          <a:xfrm flipH="1">
            <a:off x="2498454" y="4011836"/>
            <a:ext cx="4135748" cy="2200311"/>
            <a:chOff x="427600" y="1407698"/>
            <a:chExt cx="7990240" cy="4251808"/>
          </a:xfrm>
        </p:grpSpPr>
        <p:grpSp>
          <p:nvGrpSpPr>
            <p:cNvPr id="3877" name="Google Shape;3877;p106"/>
            <p:cNvGrpSpPr/>
            <p:nvPr/>
          </p:nvGrpSpPr>
          <p:grpSpPr>
            <a:xfrm>
              <a:off x="3675306" y="1740129"/>
              <a:ext cx="1282923" cy="3868358"/>
              <a:chOff x="4749600" y="2924725"/>
              <a:chExt cx="1313125" cy="3959425"/>
            </a:xfrm>
          </p:grpSpPr>
          <p:sp>
            <p:nvSpPr>
              <p:cNvPr id="3878" name="Google Shape;3878;p106"/>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106"/>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106"/>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106"/>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106"/>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3" name="Google Shape;3883;p106"/>
            <p:cNvGrpSpPr/>
            <p:nvPr/>
          </p:nvGrpSpPr>
          <p:grpSpPr>
            <a:xfrm>
              <a:off x="4870625" y="1407698"/>
              <a:ext cx="1282923" cy="3868358"/>
              <a:chOff x="4749600" y="2924725"/>
              <a:chExt cx="1313125" cy="3959425"/>
            </a:xfrm>
          </p:grpSpPr>
          <p:sp>
            <p:nvSpPr>
              <p:cNvPr id="3884" name="Google Shape;3884;p106"/>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106"/>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106"/>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106"/>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106"/>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9" name="Google Shape;3889;p106"/>
            <p:cNvGrpSpPr/>
            <p:nvPr/>
          </p:nvGrpSpPr>
          <p:grpSpPr>
            <a:xfrm>
              <a:off x="427600" y="1791148"/>
              <a:ext cx="1282923" cy="3868358"/>
              <a:chOff x="4749600" y="2924725"/>
              <a:chExt cx="1313125" cy="3959425"/>
            </a:xfrm>
          </p:grpSpPr>
          <p:sp>
            <p:nvSpPr>
              <p:cNvPr id="3890" name="Google Shape;3890;p106"/>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106"/>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106"/>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106"/>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106"/>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5" name="Google Shape;3895;p106"/>
            <p:cNvGrpSpPr/>
            <p:nvPr/>
          </p:nvGrpSpPr>
          <p:grpSpPr>
            <a:xfrm>
              <a:off x="2606317" y="1791088"/>
              <a:ext cx="1282899" cy="3589229"/>
              <a:chOff x="5789900" y="1448250"/>
              <a:chExt cx="1313100" cy="3673725"/>
            </a:xfrm>
          </p:grpSpPr>
          <p:sp>
            <p:nvSpPr>
              <p:cNvPr id="3896" name="Google Shape;3896;p106"/>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106"/>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106"/>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106"/>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106"/>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1" name="Google Shape;3901;p106"/>
            <p:cNvGrpSpPr/>
            <p:nvPr/>
          </p:nvGrpSpPr>
          <p:grpSpPr>
            <a:xfrm>
              <a:off x="1609318" y="1407698"/>
              <a:ext cx="1282923" cy="3868358"/>
              <a:chOff x="4749600" y="2924725"/>
              <a:chExt cx="1313125" cy="3959425"/>
            </a:xfrm>
          </p:grpSpPr>
          <p:sp>
            <p:nvSpPr>
              <p:cNvPr id="3902" name="Google Shape;3902;p106"/>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106"/>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106"/>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106"/>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106"/>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7" name="Google Shape;3907;p106"/>
            <p:cNvGrpSpPr/>
            <p:nvPr/>
          </p:nvGrpSpPr>
          <p:grpSpPr>
            <a:xfrm>
              <a:off x="6058667" y="1879688"/>
              <a:ext cx="1282899" cy="3589229"/>
              <a:chOff x="5789900" y="1448250"/>
              <a:chExt cx="1313100" cy="3673725"/>
            </a:xfrm>
          </p:grpSpPr>
          <p:sp>
            <p:nvSpPr>
              <p:cNvPr id="3908" name="Google Shape;3908;p106"/>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106"/>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106"/>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106"/>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106"/>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3" name="Google Shape;3913;p106"/>
            <p:cNvGrpSpPr/>
            <p:nvPr/>
          </p:nvGrpSpPr>
          <p:grpSpPr>
            <a:xfrm>
              <a:off x="7134942" y="1785950"/>
              <a:ext cx="1282899" cy="3589229"/>
              <a:chOff x="5789900" y="1448250"/>
              <a:chExt cx="1313100" cy="3673725"/>
            </a:xfrm>
          </p:grpSpPr>
          <p:sp>
            <p:nvSpPr>
              <p:cNvPr id="3914" name="Google Shape;3914;p106"/>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106"/>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106"/>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106"/>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106"/>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19" name="Google Shape;3919;p106"/>
          <p:cNvGrpSpPr/>
          <p:nvPr/>
        </p:nvGrpSpPr>
        <p:grpSpPr>
          <a:xfrm flipH="1">
            <a:off x="6634204" y="4011836"/>
            <a:ext cx="4135748" cy="2200311"/>
            <a:chOff x="427600" y="1407698"/>
            <a:chExt cx="7990240" cy="4251808"/>
          </a:xfrm>
        </p:grpSpPr>
        <p:grpSp>
          <p:nvGrpSpPr>
            <p:cNvPr id="3920" name="Google Shape;3920;p106"/>
            <p:cNvGrpSpPr/>
            <p:nvPr/>
          </p:nvGrpSpPr>
          <p:grpSpPr>
            <a:xfrm>
              <a:off x="3675306" y="1740129"/>
              <a:ext cx="1282923" cy="3868358"/>
              <a:chOff x="4749600" y="2924725"/>
              <a:chExt cx="1313125" cy="3959425"/>
            </a:xfrm>
          </p:grpSpPr>
          <p:sp>
            <p:nvSpPr>
              <p:cNvPr id="3921" name="Google Shape;3921;p106"/>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106"/>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106"/>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106"/>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106"/>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6" name="Google Shape;3926;p106"/>
            <p:cNvGrpSpPr/>
            <p:nvPr/>
          </p:nvGrpSpPr>
          <p:grpSpPr>
            <a:xfrm>
              <a:off x="4870625" y="1407698"/>
              <a:ext cx="1282923" cy="3868358"/>
              <a:chOff x="4749600" y="2924725"/>
              <a:chExt cx="1313125" cy="3959425"/>
            </a:xfrm>
          </p:grpSpPr>
          <p:sp>
            <p:nvSpPr>
              <p:cNvPr id="3927" name="Google Shape;3927;p106"/>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106"/>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106"/>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106"/>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106"/>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2" name="Google Shape;3932;p106"/>
            <p:cNvGrpSpPr/>
            <p:nvPr/>
          </p:nvGrpSpPr>
          <p:grpSpPr>
            <a:xfrm>
              <a:off x="427600" y="1791148"/>
              <a:ext cx="1282923" cy="3868358"/>
              <a:chOff x="4749600" y="2924725"/>
              <a:chExt cx="1313125" cy="3959425"/>
            </a:xfrm>
          </p:grpSpPr>
          <p:sp>
            <p:nvSpPr>
              <p:cNvPr id="3933" name="Google Shape;3933;p106"/>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106"/>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106"/>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106"/>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106"/>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8" name="Google Shape;3938;p106"/>
            <p:cNvGrpSpPr/>
            <p:nvPr/>
          </p:nvGrpSpPr>
          <p:grpSpPr>
            <a:xfrm>
              <a:off x="2606317" y="1791088"/>
              <a:ext cx="1282899" cy="3589229"/>
              <a:chOff x="5789900" y="1448250"/>
              <a:chExt cx="1313100" cy="3673725"/>
            </a:xfrm>
          </p:grpSpPr>
          <p:sp>
            <p:nvSpPr>
              <p:cNvPr id="3939" name="Google Shape;3939;p106"/>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106"/>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106"/>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106"/>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106"/>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4" name="Google Shape;3944;p106"/>
            <p:cNvGrpSpPr/>
            <p:nvPr/>
          </p:nvGrpSpPr>
          <p:grpSpPr>
            <a:xfrm>
              <a:off x="1609318" y="1407698"/>
              <a:ext cx="1282923" cy="3868358"/>
              <a:chOff x="4749600" y="2924725"/>
              <a:chExt cx="1313125" cy="3959425"/>
            </a:xfrm>
          </p:grpSpPr>
          <p:sp>
            <p:nvSpPr>
              <p:cNvPr id="3945" name="Google Shape;3945;p106"/>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106"/>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106"/>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106"/>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106"/>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0" name="Google Shape;3950;p106"/>
            <p:cNvGrpSpPr/>
            <p:nvPr/>
          </p:nvGrpSpPr>
          <p:grpSpPr>
            <a:xfrm>
              <a:off x="6058667" y="1879688"/>
              <a:ext cx="1282899" cy="3589229"/>
              <a:chOff x="5789900" y="1448250"/>
              <a:chExt cx="1313100" cy="3673725"/>
            </a:xfrm>
          </p:grpSpPr>
          <p:sp>
            <p:nvSpPr>
              <p:cNvPr id="3951" name="Google Shape;3951;p106"/>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106"/>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106"/>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106"/>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106"/>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6" name="Google Shape;3956;p106"/>
            <p:cNvGrpSpPr/>
            <p:nvPr/>
          </p:nvGrpSpPr>
          <p:grpSpPr>
            <a:xfrm>
              <a:off x="7134942" y="1785950"/>
              <a:ext cx="1282899" cy="3589229"/>
              <a:chOff x="5789900" y="1448250"/>
              <a:chExt cx="1313100" cy="3673725"/>
            </a:xfrm>
          </p:grpSpPr>
          <p:sp>
            <p:nvSpPr>
              <p:cNvPr id="3957" name="Google Shape;3957;p106"/>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106"/>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106"/>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106"/>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106"/>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62" name="Google Shape;3962;p106"/>
          <p:cNvGrpSpPr/>
          <p:nvPr/>
        </p:nvGrpSpPr>
        <p:grpSpPr>
          <a:xfrm flipH="1">
            <a:off x="-1637296" y="4011836"/>
            <a:ext cx="4135748" cy="2200311"/>
            <a:chOff x="427600" y="1407698"/>
            <a:chExt cx="7990240" cy="4251808"/>
          </a:xfrm>
        </p:grpSpPr>
        <p:grpSp>
          <p:nvGrpSpPr>
            <p:cNvPr id="3963" name="Google Shape;3963;p106"/>
            <p:cNvGrpSpPr/>
            <p:nvPr/>
          </p:nvGrpSpPr>
          <p:grpSpPr>
            <a:xfrm>
              <a:off x="3675306" y="1740129"/>
              <a:ext cx="1282923" cy="3868358"/>
              <a:chOff x="4749600" y="2924725"/>
              <a:chExt cx="1313125" cy="3959425"/>
            </a:xfrm>
          </p:grpSpPr>
          <p:sp>
            <p:nvSpPr>
              <p:cNvPr id="3964" name="Google Shape;3964;p106"/>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106"/>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106"/>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106"/>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106"/>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9" name="Google Shape;3969;p106"/>
            <p:cNvGrpSpPr/>
            <p:nvPr/>
          </p:nvGrpSpPr>
          <p:grpSpPr>
            <a:xfrm>
              <a:off x="4870625" y="1407698"/>
              <a:ext cx="1282923" cy="3868358"/>
              <a:chOff x="4749600" y="2924725"/>
              <a:chExt cx="1313125" cy="3959425"/>
            </a:xfrm>
          </p:grpSpPr>
          <p:sp>
            <p:nvSpPr>
              <p:cNvPr id="3970" name="Google Shape;3970;p106"/>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106"/>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106"/>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106"/>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106"/>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5" name="Google Shape;3975;p106"/>
            <p:cNvGrpSpPr/>
            <p:nvPr/>
          </p:nvGrpSpPr>
          <p:grpSpPr>
            <a:xfrm>
              <a:off x="427600" y="1791148"/>
              <a:ext cx="1282923" cy="3868358"/>
              <a:chOff x="4749600" y="2924725"/>
              <a:chExt cx="1313125" cy="3959425"/>
            </a:xfrm>
          </p:grpSpPr>
          <p:sp>
            <p:nvSpPr>
              <p:cNvPr id="3976" name="Google Shape;3976;p106"/>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106"/>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106"/>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106"/>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106"/>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1" name="Google Shape;3981;p106"/>
            <p:cNvGrpSpPr/>
            <p:nvPr/>
          </p:nvGrpSpPr>
          <p:grpSpPr>
            <a:xfrm>
              <a:off x="2606317" y="1791088"/>
              <a:ext cx="1282899" cy="3589229"/>
              <a:chOff x="5789900" y="1448250"/>
              <a:chExt cx="1313100" cy="3673725"/>
            </a:xfrm>
          </p:grpSpPr>
          <p:sp>
            <p:nvSpPr>
              <p:cNvPr id="3982" name="Google Shape;3982;p106"/>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106"/>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106"/>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106"/>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106"/>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7" name="Google Shape;3987;p106"/>
            <p:cNvGrpSpPr/>
            <p:nvPr/>
          </p:nvGrpSpPr>
          <p:grpSpPr>
            <a:xfrm>
              <a:off x="1609318" y="1407698"/>
              <a:ext cx="1282923" cy="3868358"/>
              <a:chOff x="4749600" y="2924725"/>
              <a:chExt cx="1313125" cy="3959425"/>
            </a:xfrm>
          </p:grpSpPr>
          <p:sp>
            <p:nvSpPr>
              <p:cNvPr id="3988" name="Google Shape;3988;p106"/>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106"/>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106"/>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106"/>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106"/>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3" name="Google Shape;3993;p106"/>
            <p:cNvGrpSpPr/>
            <p:nvPr/>
          </p:nvGrpSpPr>
          <p:grpSpPr>
            <a:xfrm>
              <a:off x="6058667" y="1879688"/>
              <a:ext cx="1282899" cy="3589229"/>
              <a:chOff x="5789900" y="1448250"/>
              <a:chExt cx="1313100" cy="3673725"/>
            </a:xfrm>
          </p:grpSpPr>
          <p:sp>
            <p:nvSpPr>
              <p:cNvPr id="3994" name="Google Shape;3994;p106"/>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106"/>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106"/>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106"/>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106"/>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9" name="Google Shape;3999;p106"/>
            <p:cNvGrpSpPr/>
            <p:nvPr/>
          </p:nvGrpSpPr>
          <p:grpSpPr>
            <a:xfrm>
              <a:off x="7134942" y="1785950"/>
              <a:ext cx="1282899" cy="3589229"/>
              <a:chOff x="5789900" y="1448250"/>
              <a:chExt cx="1313100" cy="3673725"/>
            </a:xfrm>
          </p:grpSpPr>
          <p:sp>
            <p:nvSpPr>
              <p:cNvPr id="4000" name="Google Shape;4000;p106"/>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106"/>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106"/>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106"/>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106"/>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05" name="Google Shape;4005;p106"/>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Font typeface="Abhaya Libre"/>
              <a:buNone/>
              <a:defRPr sz="3000"/>
            </a:lvl1pPr>
            <a:lvl2pPr lvl="1">
              <a:spcBef>
                <a:spcPts val="0"/>
              </a:spcBef>
              <a:spcAft>
                <a:spcPts val="0"/>
              </a:spcAft>
              <a:buSzPts val="3500"/>
              <a:buFont typeface="Abhaya Libre"/>
              <a:buNone/>
              <a:defRPr sz="3500">
                <a:latin typeface="Abhaya Libre"/>
                <a:ea typeface="Abhaya Libre"/>
                <a:cs typeface="Abhaya Libre"/>
                <a:sym typeface="Abhaya Libre"/>
              </a:defRPr>
            </a:lvl2pPr>
            <a:lvl3pPr lvl="2">
              <a:spcBef>
                <a:spcPts val="0"/>
              </a:spcBef>
              <a:spcAft>
                <a:spcPts val="0"/>
              </a:spcAft>
              <a:buSzPts val="3500"/>
              <a:buFont typeface="Abhaya Libre"/>
              <a:buNone/>
              <a:defRPr sz="3500">
                <a:latin typeface="Abhaya Libre"/>
                <a:ea typeface="Abhaya Libre"/>
                <a:cs typeface="Abhaya Libre"/>
                <a:sym typeface="Abhaya Libre"/>
              </a:defRPr>
            </a:lvl3pPr>
            <a:lvl4pPr lvl="3">
              <a:spcBef>
                <a:spcPts val="0"/>
              </a:spcBef>
              <a:spcAft>
                <a:spcPts val="0"/>
              </a:spcAft>
              <a:buSzPts val="3500"/>
              <a:buFont typeface="Abhaya Libre"/>
              <a:buNone/>
              <a:defRPr sz="3500">
                <a:latin typeface="Abhaya Libre"/>
                <a:ea typeface="Abhaya Libre"/>
                <a:cs typeface="Abhaya Libre"/>
                <a:sym typeface="Abhaya Libre"/>
              </a:defRPr>
            </a:lvl4pPr>
            <a:lvl5pPr lvl="4">
              <a:spcBef>
                <a:spcPts val="0"/>
              </a:spcBef>
              <a:spcAft>
                <a:spcPts val="0"/>
              </a:spcAft>
              <a:buSzPts val="3500"/>
              <a:buFont typeface="Abhaya Libre"/>
              <a:buNone/>
              <a:defRPr sz="3500">
                <a:latin typeface="Abhaya Libre"/>
                <a:ea typeface="Abhaya Libre"/>
                <a:cs typeface="Abhaya Libre"/>
                <a:sym typeface="Abhaya Libre"/>
              </a:defRPr>
            </a:lvl5pPr>
            <a:lvl6pPr lvl="5">
              <a:spcBef>
                <a:spcPts val="0"/>
              </a:spcBef>
              <a:spcAft>
                <a:spcPts val="0"/>
              </a:spcAft>
              <a:buSzPts val="3500"/>
              <a:buFont typeface="Abhaya Libre"/>
              <a:buNone/>
              <a:defRPr sz="3500">
                <a:latin typeface="Abhaya Libre"/>
                <a:ea typeface="Abhaya Libre"/>
                <a:cs typeface="Abhaya Libre"/>
                <a:sym typeface="Abhaya Libre"/>
              </a:defRPr>
            </a:lvl6pPr>
            <a:lvl7pPr lvl="6">
              <a:spcBef>
                <a:spcPts val="0"/>
              </a:spcBef>
              <a:spcAft>
                <a:spcPts val="0"/>
              </a:spcAft>
              <a:buSzPts val="3500"/>
              <a:buFont typeface="Abhaya Libre"/>
              <a:buNone/>
              <a:defRPr sz="3500">
                <a:latin typeface="Abhaya Libre"/>
                <a:ea typeface="Abhaya Libre"/>
                <a:cs typeface="Abhaya Libre"/>
                <a:sym typeface="Abhaya Libre"/>
              </a:defRPr>
            </a:lvl7pPr>
            <a:lvl8pPr lvl="7">
              <a:spcBef>
                <a:spcPts val="0"/>
              </a:spcBef>
              <a:spcAft>
                <a:spcPts val="0"/>
              </a:spcAft>
              <a:buSzPts val="3500"/>
              <a:buFont typeface="Abhaya Libre"/>
              <a:buNone/>
              <a:defRPr sz="3500">
                <a:latin typeface="Abhaya Libre"/>
                <a:ea typeface="Abhaya Libre"/>
                <a:cs typeface="Abhaya Libre"/>
                <a:sym typeface="Abhaya Libre"/>
              </a:defRPr>
            </a:lvl8pPr>
            <a:lvl9pPr lvl="8">
              <a:spcBef>
                <a:spcPts val="0"/>
              </a:spcBef>
              <a:spcAft>
                <a:spcPts val="0"/>
              </a:spcAft>
              <a:buSzPts val="3500"/>
              <a:buFont typeface="Abhaya Libre"/>
              <a:buNone/>
              <a:defRPr sz="3500">
                <a:latin typeface="Abhaya Libre"/>
                <a:ea typeface="Abhaya Libre"/>
                <a:cs typeface="Abhaya Libre"/>
                <a:sym typeface="Abhaya Libre"/>
              </a:defRPr>
            </a:lvl9pPr>
          </a:lstStyle>
          <a:p/>
        </p:txBody>
      </p:sp>
      <p:sp>
        <p:nvSpPr>
          <p:cNvPr id="4006" name="Google Shape;4006;p106"/>
          <p:cNvSpPr txBox="1"/>
          <p:nvPr>
            <p:ph idx="1" type="body"/>
          </p:nvPr>
        </p:nvSpPr>
        <p:spPr>
          <a:xfrm>
            <a:off x="720025" y="1711800"/>
            <a:ext cx="3767400" cy="28875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accent5"/>
              </a:buClr>
              <a:buSzPts val="1400"/>
              <a:buChar char="●"/>
              <a:defRPr sz="1400"/>
            </a:lvl1pPr>
            <a:lvl2pPr indent="-317500" lvl="1" marL="914400">
              <a:lnSpc>
                <a:spcPct val="100000"/>
              </a:lnSpc>
              <a:spcBef>
                <a:spcPts val="0"/>
              </a:spcBef>
              <a:spcAft>
                <a:spcPts val="0"/>
              </a:spcAft>
              <a:buSzPts val="1400"/>
              <a:buChar char="○"/>
              <a:defRPr/>
            </a:lvl2pPr>
            <a:lvl3pPr indent="-317500" lvl="2" marL="1371600">
              <a:lnSpc>
                <a:spcPct val="100000"/>
              </a:lnSpc>
              <a:spcBef>
                <a:spcPts val="0"/>
              </a:spcBef>
              <a:spcAft>
                <a:spcPts val="0"/>
              </a:spcAft>
              <a:buSzPts val="1400"/>
              <a:buChar char="■"/>
              <a:defRPr/>
            </a:lvl3pPr>
            <a:lvl4pPr indent="-317500" lvl="3" marL="1828800">
              <a:lnSpc>
                <a:spcPct val="100000"/>
              </a:lnSpc>
              <a:spcBef>
                <a:spcPts val="0"/>
              </a:spcBef>
              <a:spcAft>
                <a:spcPts val="0"/>
              </a:spcAft>
              <a:buSzPts val="1400"/>
              <a:buChar char="●"/>
              <a:defRPr/>
            </a:lvl4pPr>
            <a:lvl5pPr indent="-317500" lvl="4" marL="2286000">
              <a:lnSpc>
                <a:spcPct val="100000"/>
              </a:lnSpc>
              <a:spcBef>
                <a:spcPts val="0"/>
              </a:spcBef>
              <a:spcAft>
                <a:spcPts val="0"/>
              </a:spcAft>
              <a:buSzPts val="1400"/>
              <a:buChar char="○"/>
              <a:defRPr/>
            </a:lvl5pPr>
            <a:lvl6pPr indent="-317500" lvl="5" marL="2743200">
              <a:lnSpc>
                <a:spcPct val="100000"/>
              </a:lnSpc>
              <a:spcBef>
                <a:spcPts val="0"/>
              </a:spcBef>
              <a:spcAft>
                <a:spcPts val="0"/>
              </a:spcAft>
              <a:buSzPts val="1400"/>
              <a:buChar char="■"/>
              <a:defRPr/>
            </a:lvl6pPr>
            <a:lvl7pPr indent="-317500" lvl="6" marL="3200400">
              <a:lnSpc>
                <a:spcPct val="100000"/>
              </a:lnSpc>
              <a:spcBef>
                <a:spcPts val="0"/>
              </a:spcBef>
              <a:spcAft>
                <a:spcPts val="0"/>
              </a:spcAft>
              <a:buSzPts val="1400"/>
              <a:buChar char="●"/>
              <a:defRPr/>
            </a:lvl7pPr>
            <a:lvl8pPr indent="-317500" lvl="7" marL="3657600">
              <a:lnSpc>
                <a:spcPct val="100000"/>
              </a:lnSpc>
              <a:spcBef>
                <a:spcPts val="0"/>
              </a:spcBef>
              <a:spcAft>
                <a:spcPts val="0"/>
              </a:spcAft>
              <a:buSzPts val="1400"/>
              <a:buChar char="○"/>
              <a:defRPr/>
            </a:lvl8pPr>
            <a:lvl9pPr indent="-317500" lvl="8" marL="4114800">
              <a:lnSpc>
                <a:spcPct val="100000"/>
              </a:lnSpc>
              <a:spcBef>
                <a:spcPts val="0"/>
              </a:spcBef>
              <a:spcAft>
                <a:spcPts val="0"/>
              </a:spcAft>
              <a:buSzPts val="1400"/>
              <a:buChar char="■"/>
              <a:defRPr/>
            </a:lvl9pPr>
          </a:lstStyle>
          <a:p/>
        </p:txBody>
      </p:sp>
      <p:sp>
        <p:nvSpPr>
          <p:cNvPr id="4007" name="Google Shape;4007;p106"/>
          <p:cNvSpPr txBox="1"/>
          <p:nvPr>
            <p:ph idx="2" type="body"/>
          </p:nvPr>
        </p:nvSpPr>
        <p:spPr>
          <a:xfrm>
            <a:off x="4663325" y="1711800"/>
            <a:ext cx="3767400" cy="2887500"/>
          </a:xfrm>
          <a:prstGeom prst="rect">
            <a:avLst/>
          </a:prstGeom>
        </p:spPr>
        <p:txBody>
          <a:bodyPr anchorCtr="0" anchor="t" bIns="91425" lIns="91425" spcFirstLastPara="1" rIns="91425" wrap="square" tIns="91425">
            <a:noAutofit/>
          </a:bodyPr>
          <a:lstStyle>
            <a:lvl1pPr indent="-323850" lvl="0" marL="457200">
              <a:lnSpc>
                <a:spcPct val="100000"/>
              </a:lnSpc>
              <a:spcBef>
                <a:spcPts val="0"/>
              </a:spcBef>
              <a:spcAft>
                <a:spcPts val="0"/>
              </a:spcAft>
              <a:buClr>
                <a:schemeClr val="accent5"/>
              </a:buClr>
              <a:buSzPts val="1500"/>
              <a:buChar char="●"/>
              <a:defRPr sz="1400"/>
            </a:lvl1pPr>
            <a:lvl2pPr indent="-317500" lvl="1" marL="914400">
              <a:lnSpc>
                <a:spcPct val="100000"/>
              </a:lnSpc>
              <a:spcBef>
                <a:spcPts val="0"/>
              </a:spcBef>
              <a:spcAft>
                <a:spcPts val="0"/>
              </a:spcAft>
              <a:buSzPts val="1400"/>
              <a:buChar char="○"/>
              <a:defRPr/>
            </a:lvl2pPr>
            <a:lvl3pPr indent="-317500" lvl="2" marL="1371600">
              <a:lnSpc>
                <a:spcPct val="100000"/>
              </a:lnSpc>
              <a:spcBef>
                <a:spcPts val="0"/>
              </a:spcBef>
              <a:spcAft>
                <a:spcPts val="0"/>
              </a:spcAft>
              <a:buSzPts val="1400"/>
              <a:buChar char="■"/>
              <a:defRPr/>
            </a:lvl3pPr>
            <a:lvl4pPr indent="-317500" lvl="3" marL="1828800">
              <a:lnSpc>
                <a:spcPct val="100000"/>
              </a:lnSpc>
              <a:spcBef>
                <a:spcPts val="0"/>
              </a:spcBef>
              <a:spcAft>
                <a:spcPts val="0"/>
              </a:spcAft>
              <a:buSzPts val="1400"/>
              <a:buChar char="●"/>
              <a:defRPr/>
            </a:lvl4pPr>
            <a:lvl5pPr indent="-317500" lvl="4" marL="2286000">
              <a:lnSpc>
                <a:spcPct val="100000"/>
              </a:lnSpc>
              <a:spcBef>
                <a:spcPts val="0"/>
              </a:spcBef>
              <a:spcAft>
                <a:spcPts val="0"/>
              </a:spcAft>
              <a:buSzPts val="1400"/>
              <a:buChar char="○"/>
              <a:defRPr/>
            </a:lvl5pPr>
            <a:lvl6pPr indent="-317500" lvl="5" marL="2743200">
              <a:lnSpc>
                <a:spcPct val="100000"/>
              </a:lnSpc>
              <a:spcBef>
                <a:spcPts val="0"/>
              </a:spcBef>
              <a:spcAft>
                <a:spcPts val="0"/>
              </a:spcAft>
              <a:buSzPts val="1400"/>
              <a:buChar char="■"/>
              <a:defRPr/>
            </a:lvl6pPr>
            <a:lvl7pPr indent="-317500" lvl="6" marL="3200400">
              <a:lnSpc>
                <a:spcPct val="100000"/>
              </a:lnSpc>
              <a:spcBef>
                <a:spcPts val="0"/>
              </a:spcBef>
              <a:spcAft>
                <a:spcPts val="0"/>
              </a:spcAft>
              <a:buSzPts val="1400"/>
              <a:buChar char="●"/>
              <a:defRPr/>
            </a:lvl7pPr>
            <a:lvl8pPr indent="-317500" lvl="7" marL="3657600">
              <a:lnSpc>
                <a:spcPct val="100000"/>
              </a:lnSpc>
              <a:spcBef>
                <a:spcPts val="0"/>
              </a:spcBef>
              <a:spcAft>
                <a:spcPts val="0"/>
              </a:spcAft>
              <a:buSzPts val="1400"/>
              <a:buChar char="○"/>
              <a:defRPr/>
            </a:lvl8pPr>
            <a:lvl9pPr indent="-317500" lvl="8" marL="4114800">
              <a:lnSpc>
                <a:spcPct val="100000"/>
              </a:lnSpc>
              <a:spcBef>
                <a:spcPts val="0"/>
              </a:spcBef>
              <a:spcAft>
                <a:spcPts val="0"/>
              </a:spcAft>
              <a:buSzPts val="1400"/>
              <a:buChar char="■"/>
              <a:defRPr/>
            </a:lvl9pPr>
          </a:lstStyle>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6">
    <p:spTree>
      <p:nvGrpSpPr>
        <p:cNvPr id="4008" name="Shape 4008"/>
        <p:cNvGrpSpPr/>
        <p:nvPr/>
      </p:nvGrpSpPr>
      <p:grpSpPr>
        <a:xfrm>
          <a:off x="0" y="0"/>
          <a:ext cx="0" cy="0"/>
          <a:chOff x="0" y="0"/>
          <a:chExt cx="0" cy="0"/>
        </a:xfrm>
      </p:grpSpPr>
      <p:grpSp>
        <p:nvGrpSpPr>
          <p:cNvPr id="4009" name="Google Shape;4009;p107"/>
          <p:cNvGrpSpPr/>
          <p:nvPr/>
        </p:nvGrpSpPr>
        <p:grpSpPr>
          <a:xfrm flipH="1">
            <a:off x="7675528" y="2764510"/>
            <a:ext cx="2141486" cy="2637114"/>
            <a:chOff x="7326200" y="3196774"/>
            <a:chExt cx="1997283" cy="2459535"/>
          </a:xfrm>
        </p:grpSpPr>
        <p:grpSp>
          <p:nvGrpSpPr>
            <p:cNvPr id="4010" name="Google Shape;4010;p107"/>
            <p:cNvGrpSpPr/>
            <p:nvPr/>
          </p:nvGrpSpPr>
          <p:grpSpPr>
            <a:xfrm flipH="1">
              <a:off x="8553073" y="3333315"/>
              <a:ext cx="770410" cy="2322995"/>
              <a:chOff x="4749600" y="2924725"/>
              <a:chExt cx="1313125" cy="3959425"/>
            </a:xfrm>
          </p:grpSpPr>
          <p:sp>
            <p:nvSpPr>
              <p:cNvPr id="4011" name="Google Shape;4011;p107"/>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107"/>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107"/>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107"/>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107"/>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16" name="Google Shape;4016;p107"/>
            <p:cNvGrpSpPr/>
            <p:nvPr/>
          </p:nvGrpSpPr>
          <p:grpSpPr>
            <a:xfrm flipH="1">
              <a:off x="7326200" y="3341542"/>
              <a:ext cx="770396" cy="2155374"/>
              <a:chOff x="5789900" y="1448250"/>
              <a:chExt cx="1313100" cy="3673725"/>
            </a:xfrm>
          </p:grpSpPr>
          <p:sp>
            <p:nvSpPr>
              <p:cNvPr id="4017" name="Google Shape;4017;p107"/>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107"/>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107"/>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107"/>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107"/>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2" name="Google Shape;4022;p107"/>
            <p:cNvGrpSpPr/>
            <p:nvPr/>
          </p:nvGrpSpPr>
          <p:grpSpPr>
            <a:xfrm flipH="1">
              <a:off x="8035562" y="3196774"/>
              <a:ext cx="770279" cy="2322599"/>
              <a:chOff x="4749600" y="2924725"/>
              <a:chExt cx="1313125" cy="3959425"/>
            </a:xfrm>
          </p:grpSpPr>
          <p:sp>
            <p:nvSpPr>
              <p:cNvPr id="4023" name="Google Shape;4023;p107"/>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107"/>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107"/>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107"/>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107"/>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28" name="Google Shape;4028;p107"/>
          <p:cNvGrpSpPr/>
          <p:nvPr/>
        </p:nvGrpSpPr>
        <p:grpSpPr>
          <a:xfrm flipH="1">
            <a:off x="-923297" y="2770085"/>
            <a:ext cx="2141486" cy="2637114"/>
            <a:chOff x="7326200" y="3196774"/>
            <a:chExt cx="1997283" cy="2459535"/>
          </a:xfrm>
        </p:grpSpPr>
        <p:grpSp>
          <p:nvGrpSpPr>
            <p:cNvPr id="4029" name="Google Shape;4029;p107"/>
            <p:cNvGrpSpPr/>
            <p:nvPr/>
          </p:nvGrpSpPr>
          <p:grpSpPr>
            <a:xfrm flipH="1">
              <a:off x="8553073" y="3333315"/>
              <a:ext cx="770410" cy="2322995"/>
              <a:chOff x="4749600" y="2924725"/>
              <a:chExt cx="1313125" cy="3959425"/>
            </a:xfrm>
          </p:grpSpPr>
          <p:sp>
            <p:nvSpPr>
              <p:cNvPr id="4030" name="Google Shape;4030;p107"/>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107"/>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107"/>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107"/>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107"/>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5" name="Google Shape;4035;p107"/>
            <p:cNvGrpSpPr/>
            <p:nvPr/>
          </p:nvGrpSpPr>
          <p:grpSpPr>
            <a:xfrm flipH="1">
              <a:off x="7326200" y="3341542"/>
              <a:ext cx="770396" cy="2155374"/>
              <a:chOff x="5789900" y="1448250"/>
              <a:chExt cx="1313100" cy="3673725"/>
            </a:xfrm>
          </p:grpSpPr>
          <p:sp>
            <p:nvSpPr>
              <p:cNvPr id="4036" name="Google Shape;4036;p107"/>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107"/>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107"/>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107"/>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107"/>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1" name="Google Shape;4041;p107"/>
            <p:cNvGrpSpPr/>
            <p:nvPr/>
          </p:nvGrpSpPr>
          <p:grpSpPr>
            <a:xfrm flipH="1">
              <a:off x="8035562" y="3196774"/>
              <a:ext cx="770279" cy="2322599"/>
              <a:chOff x="4749600" y="2924725"/>
              <a:chExt cx="1313125" cy="3959425"/>
            </a:xfrm>
          </p:grpSpPr>
          <p:sp>
            <p:nvSpPr>
              <p:cNvPr id="4042" name="Google Shape;4042;p107"/>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107"/>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107"/>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107"/>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107"/>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47" name="Google Shape;4047;p107"/>
          <p:cNvGrpSpPr/>
          <p:nvPr/>
        </p:nvGrpSpPr>
        <p:grpSpPr>
          <a:xfrm flipH="1" rot="900075">
            <a:off x="8127281" y="1457343"/>
            <a:ext cx="605591" cy="513977"/>
            <a:chOff x="6064225" y="1470325"/>
            <a:chExt cx="1112500" cy="944200"/>
          </a:xfrm>
        </p:grpSpPr>
        <p:sp>
          <p:nvSpPr>
            <p:cNvPr id="4048" name="Google Shape;4048;p107"/>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107"/>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0" name="Google Shape;4050;p107"/>
          <p:cNvGrpSpPr/>
          <p:nvPr/>
        </p:nvGrpSpPr>
        <p:grpSpPr>
          <a:xfrm>
            <a:off x="4385310" y="4424112"/>
            <a:ext cx="373419" cy="350637"/>
            <a:chOff x="3708550" y="3474950"/>
            <a:chExt cx="256100" cy="240475"/>
          </a:xfrm>
        </p:grpSpPr>
        <p:sp>
          <p:nvSpPr>
            <p:cNvPr id="4051" name="Google Shape;4051;p107"/>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107"/>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3" name="Google Shape;4053;p107"/>
          <p:cNvSpPr txBox="1"/>
          <p:nvPr>
            <p:ph idx="1" type="subTitle"/>
          </p:nvPr>
        </p:nvSpPr>
        <p:spPr>
          <a:xfrm>
            <a:off x="1625250" y="2376625"/>
            <a:ext cx="2541000" cy="8262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None/>
              <a:defRPr b="1" sz="2000">
                <a:solidFill>
                  <a:schemeClr val="accent2"/>
                </a:solidFill>
                <a:latin typeface="Heebo"/>
                <a:ea typeface="Heebo"/>
                <a:cs typeface="Heebo"/>
                <a:sym typeface="Heebo"/>
              </a:defRPr>
            </a:lvl1pPr>
            <a:lvl2pPr lvl="1" algn="ctr">
              <a:lnSpc>
                <a:spcPct val="100000"/>
              </a:lnSpc>
              <a:spcBef>
                <a:spcPts val="0"/>
              </a:spcBef>
              <a:spcAft>
                <a:spcPts val="0"/>
              </a:spcAft>
              <a:buNone/>
              <a:defRPr b="1" sz="2000">
                <a:solidFill>
                  <a:schemeClr val="accent2"/>
                </a:solidFill>
                <a:latin typeface="Heebo"/>
                <a:ea typeface="Heebo"/>
                <a:cs typeface="Heebo"/>
                <a:sym typeface="Heebo"/>
              </a:defRPr>
            </a:lvl2pPr>
            <a:lvl3pPr lvl="2" algn="ctr">
              <a:lnSpc>
                <a:spcPct val="100000"/>
              </a:lnSpc>
              <a:spcBef>
                <a:spcPts val="0"/>
              </a:spcBef>
              <a:spcAft>
                <a:spcPts val="0"/>
              </a:spcAft>
              <a:buNone/>
              <a:defRPr b="1" sz="2000">
                <a:solidFill>
                  <a:schemeClr val="accent2"/>
                </a:solidFill>
                <a:latin typeface="Heebo"/>
                <a:ea typeface="Heebo"/>
                <a:cs typeface="Heebo"/>
                <a:sym typeface="Heebo"/>
              </a:defRPr>
            </a:lvl3pPr>
            <a:lvl4pPr lvl="3" algn="ctr">
              <a:lnSpc>
                <a:spcPct val="100000"/>
              </a:lnSpc>
              <a:spcBef>
                <a:spcPts val="0"/>
              </a:spcBef>
              <a:spcAft>
                <a:spcPts val="0"/>
              </a:spcAft>
              <a:buNone/>
              <a:defRPr b="1" sz="2000">
                <a:solidFill>
                  <a:schemeClr val="accent2"/>
                </a:solidFill>
                <a:latin typeface="Heebo"/>
                <a:ea typeface="Heebo"/>
                <a:cs typeface="Heebo"/>
                <a:sym typeface="Heebo"/>
              </a:defRPr>
            </a:lvl4pPr>
            <a:lvl5pPr lvl="4" algn="ctr">
              <a:lnSpc>
                <a:spcPct val="100000"/>
              </a:lnSpc>
              <a:spcBef>
                <a:spcPts val="0"/>
              </a:spcBef>
              <a:spcAft>
                <a:spcPts val="0"/>
              </a:spcAft>
              <a:buNone/>
              <a:defRPr b="1" sz="2000">
                <a:solidFill>
                  <a:schemeClr val="accent2"/>
                </a:solidFill>
                <a:latin typeface="Heebo"/>
                <a:ea typeface="Heebo"/>
                <a:cs typeface="Heebo"/>
                <a:sym typeface="Heebo"/>
              </a:defRPr>
            </a:lvl5pPr>
            <a:lvl6pPr lvl="5" algn="ctr">
              <a:lnSpc>
                <a:spcPct val="100000"/>
              </a:lnSpc>
              <a:spcBef>
                <a:spcPts val="0"/>
              </a:spcBef>
              <a:spcAft>
                <a:spcPts val="0"/>
              </a:spcAft>
              <a:buNone/>
              <a:defRPr b="1" sz="2000">
                <a:solidFill>
                  <a:schemeClr val="accent2"/>
                </a:solidFill>
                <a:latin typeface="Heebo"/>
                <a:ea typeface="Heebo"/>
                <a:cs typeface="Heebo"/>
                <a:sym typeface="Heebo"/>
              </a:defRPr>
            </a:lvl6pPr>
            <a:lvl7pPr lvl="6" algn="ctr">
              <a:lnSpc>
                <a:spcPct val="100000"/>
              </a:lnSpc>
              <a:spcBef>
                <a:spcPts val="0"/>
              </a:spcBef>
              <a:spcAft>
                <a:spcPts val="0"/>
              </a:spcAft>
              <a:buNone/>
              <a:defRPr b="1" sz="2000">
                <a:solidFill>
                  <a:schemeClr val="accent2"/>
                </a:solidFill>
                <a:latin typeface="Heebo"/>
                <a:ea typeface="Heebo"/>
                <a:cs typeface="Heebo"/>
                <a:sym typeface="Heebo"/>
              </a:defRPr>
            </a:lvl7pPr>
            <a:lvl8pPr lvl="7" algn="ctr">
              <a:lnSpc>
                <a:spcPct val="100000"/>
              </a:lnSpc>
              <a:spcBef>
                <a:spcPts val="0"/>
              </a:spcBef>
              <a:spcAft>
                <a:spcPts val="0"/>
              </a:spcAft>
              <a:buNone/>
              <a:defRPr b="1" sz="2000">
                <a:solidFill>
                  <a:schemeClr val="accent2"/>
                </a:solidFill>
                <a:latin typeface="Heebo"/>
                <a:ea typeface="Heebo"/>
                <a:cs typeface="Heebo"/>
                <a:sym typeface="Heebo"/>
              </a:defRPr>
            </a:lvl8pPr>
            <a:lvl9pPr lvl="8" algn="ct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4054" name="Google Shape;4054;p107"/>
          <p:cNvSpPr txBox="1"/>
          <p:nvPr>
            <p:ph idx="2" type="subTitle"/>
          </p:nvPr>
        </p:nvSpPr>
        <p:spPr>
          <a:xfrm>
            <a:off x="1625238" y="3125601"/>
            <a:ext cx="2541000" cy="1100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None/>
              <a:defRPr sz="1400"/>
            </a:lvl1pPr>
            <a:lvl2pPr lvl="1" algn="ctr">
              <a:lnSpc>
                <a:spcPct val="100000"/>
              </a:lnSpc>
              <a:spcBef>
                <a:spcPts val="0"/>
              </a:spcBef>
              <a:spcAft>
                <a:spcPts val="0"/>
              </a:spcAft>
              <a:buNone/>
              <a:defRPr sz="1400"/>
            </a:lvl2pPr>
            <a:lvl3pPr lvl="2" algn="ctr">
              <a:lnSpc>
                <a:spcPct val="100000"/>
              </a:lnSpc>
              <a:spcBef>
                <a:spcPts val="0"/>
              </a:spcBef>
              <a:spcAft>
                <a:spcPts val="0"/>
              </a:spcAft>
              <a:buNone/>
              <a:defRPr sz="1400"/>
            </a:lvl3pPr>
            <a:lvl4pPr lvl="3" algn="ctr">
              <a:lnSpc>
                <a:spcPct val="100000"/>
              </a:lnSpc>
              <a:spcBef>
                <a:spcPts val="0"/>
              </a:spcBef>
              <a:spcAft>
                <a:spcPts val="0"/>
              </a:spcAft>
              <a:buNone/>
              <a:defRPr sz="1400"/>
            </a:lvl4pPr>
            <a:lvl5pPr lvl="4" algn="ctr">
              <a:lnSpc>
                <a:spcPct val="100000"/>
              </a:lnSpc>
              <a:spcBef>
                <a:spcPts val="0"/>
              </a:spcBef>
              <a:spcAft>
                <a:spcPts val="0"/>
              </a:spcAft>
              <a:buNone/>
              <a:defRPr sz="1400"/>
            </a:lvl5pPr>
            <a:lvl6pPr lvl="5" algn="ctr">
              <a:lnSpc>
                <a:spcPct val="100000"/>
              </a:lnSpc>
              <a:spcBef>
                <a:spcPts val="0"/>
              </a:spcBef>
              <a:spcAft>
                <a:spcPts val="0"/>
              </a:spcAft>
              <a:buNone/>
              <a:defRPr sz="1400"/>
            </a:lvl6pPr>
            <a:lvl7pPr lvl="6" algn="ctr">
              <a:lnSpc>
                <a:spcPct val="100000"/>
              </a:lnSpc>
              <a:spcBef>
                <a:spcPts val="0"/>
              </a:spcBef>
              <a:spcAft>
                <a:spcPts val="0"/>
              </a:spcAft>
              <a:buNone/>
              <a:defRPr sz="1400"/>
            </a:lvl7pPr>
            <a:lvl8pPr lvl="7" algn="ctr">
              <a:lnSpc>
                <a:spcPct val="100000"/>
              </a:lnSpc>
              <a:spcBef>
                <a:spcPts val="0"/>
              </a:spcBef>
              <a:spcAft>
                <a:spcPts val="0"/>
              </a:spcAft>
              <a:buNone/>
              <a:defRPr sz="1400"/>
            </a:lvl8pPr>
            <a:lvl9pPr lvl="8" algn="ctr">
              <a:lnSpc>
                <a:spcPct val="100000"/>
              </a:lnSpc>
              <a:spcBef>
                <a:spcPts val="0"/>
              </a:spcBef>
              <a:spcAft>
                <a:spcPts val="0"/>
              </a:spcAft>
              <a:buNone/>
              <a:defRPr sz="1400"/>
            </a:lvl9pPr>
          </a:lstStyle>
          <a:p/>
        </p:txBody>
      </p:sp>
      <p:sp>
        <p:nvSpPr>
          <p:cNvPr id="4055" name="Google Shape;4055;p107"/>
          <p:cNvSpPr txBox="1"/>
          <p:nvPr>
            <p:ph idx="3" type="subTitle"/>
          </p:nvPr>
        </p:nvSpPr>
        <p:spPr>
          <a:xfrm>
            <a:off x="4977710" y="2376625"/>
            <a:ext cx="2541000" cy="8262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None/>
              <a:defRPr b="1" sz="2000">
                <a:solidFill>
                  <a:schemeClr val="accent2"/>
                </a:solidFill>
                <a:latin typeface="Heebo"/>
                <a:ea typeface="Heebo"/>
                <a:cs typeface="Heebo"/>
                <a:sym typeface="Heebo"/>
              </a:defRPr>
            </a:lvl1pPr>
            <a:lvl2pPr lvl="1" algn="ctr">
              <a:lnSpc>
                <a:spcPct val="100000"/>
              </a:lnSpc>
              <a:spcBef>
                <a:spcPts val="0"/>
              </a:spcBef>
              <a:spcAft>
                <a:spcPts val="0"/>
              </a:spcAft>
              <a:buNone/>
              <a:defRPr b="1" sz="2000">
                <a:solidFill>
                  <a:schemeClr val="accent2"/>
                </a:solidFill>
                <a:latin typeface="Heebo"/>
                <a:ea typeface="Heebo"/>
                <a:cs typeface="Heebo"/>
                <a:sym typeface="Heebo"/>
              </a:defRPr>
            </a:lvl2pPr>
            <a:lvl3pPr lvl="2" algn="ctr">
              <a:lnSpc>
                <a:spcPct val="100000"/>
              </a:lnSpc>
              <a:spcBef>
                <a:spcPts val="0"/>
              </a:spcBef>
              <a:spcAft>
                <a:spcPts val="0"/>
              </a:spcAft>
              <a:buNone/>
              <a:defRPr b="1" sz="2000">
                <a:solidFill>
                  <a:schemeClr val="accent2"/>
                </a:solidFill>
                <a:latin typeface="Heebo"/>
                <a:ea typeface="Heebo"/>
                <a:cs typeface="Heebo"/>
                <a:sym typeface="Heebo"/>
              </a:defRPr>
            </a:lvl3pPr>
            <a:lvl4pPr lvl="3" algn="ctr">
              <a:lnSpc>
                <a:spcPct val="100000"/>
              </a:lnSpc>
              <a:spcBef>
                <a:spcPts val="0"/>
              </a:spcBef>
              <a:spcAft>
                <a:spcPts val="0"/>
              </a:spcAft>
              <a:buNone/>
              <a:defRPr b="1" sz="2000">
                <a:solidFill>
                  <a:schemeClr val="accent2"/>
                </a:solidFill>
                <a:latin typeface="Heebo"/>
                <a:ea typeface="Heebo"/>
                <a:cs typeface="Heebo"/>
                <a:sym typeface="Heebo"/>
              </a:defRPr>
            </a:lvl4pPr>
            <a:lvl5pPr lvl="4" algn="ctr">
              <a:lnSpc>
                <a:spcPct val="100000"/>
              </a:lnSpc>
              <a:spcBef>
                <a:spcPts val="0"/>
              </a:spcBef>
              <a:spcAft>
                <a:spcPts val="0"/>
              </a:spcAft>
              <a:buNone/>
              <a:defRPr b="1" sz="2000">
                <a:solidFill>
                  <a:schemeClr val="accent2"/>
                </a:solidFill>
                <a:latin typeface="Heebo"/>
                <a:ea typeface="Heebo"/>
                <a:cs typeface="Heebo"/>
                <a:sym typeface="Heebo"/>
              </a:defRPr>
            </a:lvl5pPr>
            <a:lvl6pPr lvl="5" algn="ctr">
              <a:lnSpc>
                <a:spcPct val="100000"/>
              </a:lnSpc>
              <a:spcBef>
                <a:spcPts val="0"/>
              </a:spcBef>
              <a:spcAft>
                <a:spcPts val="0"/>
              </a:spcAft>
              <a:buNone/>
              <a:defRPr b="1" sz="2000">
                <a:solidFill>
                  <a:schemeClr val="accent2"/>
                </a:solidFill>
                <a:latin typeface="Heebo"/>
                <a:ea typeface="Heebo"/>
                <a:cs typeface="Heebo"/>
                <a:sym typeface="Heebo"/>
              </a:defRPr>
            </a:lvl6pPr>
            <a:lvl7pPr lvl="6" algn="ctr">
              <a:lnSpc>
                <a:spcPct val="100000"/>
              </a:lnSpc>
              <a:spcBef>
                <a:spcPts val="0"/>
              </a:spcBef>
              <a:spcAft>
                <a:spcPts val="0"/>
              </a:spcAft>
              <a:buNone/>
              <a:defRPr b="1" sz="2000">
                <a:solidFill>
                  <a:schemeClr val="accent2"/>
                </a:solidFill>
                <a:latin typeface="Heebo"/>
                <a:ea typeface="Heebo"/>
                <a:cs typeface="Heebo"/>
                <a:sym typeface="Heebo"/>
              </a:defRPr>
            </a:lvl7pPr>
            <a:lvl8pPr lvl="7" algn="ctr">
              <a:lnSpc>
                <a:spcPct val="100000"/>
              </a:lnSpc>
              <a:spcBef>
                <a:spcPts val="0"/>
              </a:spcBef>
              <a:spcAft>
                <a:spcPts val="0"/>
              </a:spcAft>
              <a:buNone/>
              <a:defRPr b="1" sz="2000">
                <a:solidFill>
                  <a:schemeClr val="accent2"/>
                </a:solidFill>
                <a:latin typeface="Heebo"/>
                <a:ea typeface="Heebo"/>
                <a:cs typeface="Heebo"/>
                <a:sym typeface="Heebo"/>
              </a:defRPr>
            </a:lvl8pPr>
            <a:lvl9pPr lvl="8" algn="ct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4056" name="Google Shape;4056;p107"/>
          <p:cNvSpPr txBox="1"/>
          <p:nvPr>
            <p:ph idx="4" type="subTitle"/>
          </p:nvPr>
        </p:nvSpPr>
        <p:spPr>
          <a:xfrm>
            <a:off x="4977712" y="3125604"/>
            <a:ext cx="2541000" cy="1100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None/>
              <a:defRPr sz="1400"/>
            </a:lvl1pPr>
            <a:lvl2pPr lvl="1" algn="ctr">
              <a:lnSpc>
                <a:spcPct val="100000"/>
              </a:lnSpc>
              <a:spcBef>
                <a:spcPts val="0"/>
              </a:spcBef>
              <a:spcAft>
                <a:spcPts val="0"/>
              </a:spcAft>
              <a:buNone/>
              <a:defRPr sz="1400"/>
            </a:lvl2pPr>
            <a:lvl3pPr lvl="2" algn="ctr">
              <a:lnSpc>
                <a:spcPct val="100000"/>
              </a:lnSpc>
              <a:spcBef>
                <a:spcPts val="0"/>
              </a:spcBef>
              <a:spcAft>
                <a:spcPts val="0"/>
              </a:spcAft>
              <a:buNone/>
              <a:defRPr sz="1400"/>
            </a:lvl3pPr>
            <a:lvl4pPr lvl="3" algn="ctr">
              <a:lnSpc>
                <a:spcPct val="100000"/>
              </a:lnSpc>
              <a:spcBef>
                <a:spcPts val="0"/>
              </a:spcBef>
              <a:spcAft>
                <a:spcPts val="0"/>
              </a:spcAft>
              <a:buNone/>
              <a:defRPr sz="1400"/>
            </a:lvl4pPr>
            <a:lvl5pPr lvl="4" algn="ctr">
              <a:lnSpc>
                <a:spcPct val="100000"/>
              </a:lnSpc>
              <a:spcBef>
                <a:spcPts val="0"/>
              </a:spcBef>
              <a:spcAft>
                <a:spcPts val="0"/>
              </a:spcAft>
              <a:buNone/>
              <a:defRPr sz="1400"/>
            </a:lvl5pPr>
            <a:lvl6pPr lvl="5" algn="ctr">
              <a:lnSpc>
                <a:spcPct val="100000"/>
              </a:lnSpc>
              <a:spcBef>
                <a:spcPts val="0"/>
              </a:spcBef>
              <a:spcAft>
                <a:spcPts val="0"/>
              </a:spcAft>
              <a:buNone/>
              <a:defRPr sz="1400"/>
            </a:lvl6pPr>
            <a:lvl7pPr lvl="6" algn="ctr">
              <a:lnSpc>
                <a:spcPct val="100000"/>
              </a:lnSpc>
              <a:spcBef>
                <a:spcPts val="0"/>
              </a:spcBef>
              <a:spcAft>
                <a:spcPts val="0"/>
              </a:spcAft>
              <a:buNone/>
              <a:defRPr sz="1400"/>
            </a:lvl7pPr>
            <a:lvl8pPr lvl="7" algn="ctr">
              <a:lnSpc>
                <a:spcPct val="100000"/>
              </a:lnSpc>
              <a:spcBef>
                <a:spcPts val="0"/>
              </a:spcBef>
              <a:spcAft>
                <a:spcPts val="0"/>
              </a:spcAft>
              <a:buNone/>
              <a:defRPr sz="1400"/>
            </a:lvl8pPr>
            <a:lvl9pPr lvl="8" algn="ctr">
              <a:lnSpc>
                <a:spcPct val="100000"/>
              </a:lnSpc>
              <a:spcBef>
                <a:spcPts val="0"/>
              </a:spcBef>
              <a:spcAft>
                <a:spcPts val="0"/>
              </a:spcAft>
              <a:buNone/>
              <a:defRPr sz="1400"/>
            </a:lvl9pPr>
          </a:lstStyle>
          <a:p/>
        </p:txBody>
      </p:sp>
      <p:sp>
        <p:nvSpPr>
          <p:cNvPr id="4057" name="Google Shape;4057;p107"/>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Font typeface="Abhaya Libre"/>
              <a:buNone/>
              <a:defRPr sz="3000"/>
            </a:lvl1pPr>
            <a:lvl2pPr lvl="1">
              <a:spcBef>
                <a:spcPts val="0"/>
              </a:spcBef>
              <a:spcAft>
                <a:spcPts val="0"/>
              </a:spcAft>
              <a:buSzPts val="3500"/>
              <a:buFont typeface="Abhaya Libre"/>
              <a:buNone/>
              <a:defRPr sz="3500">
                <a:latin typeface="Abhaya Libre"/>
                <a:ea typeface="Abhaya Libre"/>
                <a:cs typeface="Abhaya Libre"/>
                <a:sym typeface="Abhaya Libre"/>
              </a:defRPr>
            </a:lvl2pPr>
            <a:lvl3pPr lvl="2">
              <a:spcBef>
                <a:spcPts val="0"/>
              </a:spcBef>
              <a:spcAft>
                <a:spcPts val="0"/>
              </a:spcAft>
              <a:buSzPts val="3500"/>
              <a:buFont typeface="Abhaya Libre"/>
              <a:buNone/>
              <a:defRPr sz="3500">
                <a:latin typeface="Abhaya Libre"/>
                <a:ea typeface="Abhaya Libre"/>
                <a:cs typeface="Abhaya Libre"/>
                <a:sym typeface="Abhaya Libre"/>
              </a:defRPr>
            </a:lvl3pPr>
            <a:lvl4pPr lvl="3">
              <a:spcBef>
                <a:spcPts val="0"/>
              </a:spcBef>
              <a:spcAft>
                <a:spcPts val="0"/>
              </a:spcAft>
              <a:buSzPts val="3500"/>
              <a:buFont typeface="Abhaya Libre"/>
              <a:buNone/>
              <a:defRPr sz="3500">
                <a:latin typeface="Abhaya Libre"/>
                <a:ea typeface="Abhaya Libre"/>
                <a:cs typeface="Abhaya Libre"/>
                <a:sym typeface="Abhaya Libre"/>
              </a:defRPr>
            </a:lvl4pPr>
            <a:lvl5pPr lvl="4">
              <a:spcBef>
                <a:spcPts val="0"/>
              </a:spcBef>
              <a:spcAft>
                <a:spcPts val="0"/>
              </a:spcAft>
              <a:buSzPts val="3500"/>
              <a:buFont typeface="Abhaya Libre"/>
              <a:buNone/>
              <a:defRPr sz="3500">
                <a:latin typeface="Abhaya Libre"/>
                <a:ea typeface="Abhaya Libre"/>
                <a:cs typeface="Abhaya Libre"/>
                <a:sym typeface="Abhaya Libre"/>
              </a:defRPr>
            </a:lvl5pPr>
            <a:lvl6pPr lvl="5">
              <a:spcBef>
                <a:spcPts val="0"/>
              </a:spcBef>
              <a:spcAft>
                <a:spcPts val="0"/>
              </a:spcAft>
              <a:buSzPts val="3500"/>
              <a:buFont typeface="Abhaya Libre"/>
              <a:buNone/>
              <a:defRPr sz="3500">
                <a:latin typeface="Abhaya Libre"/>
                <a:ea typeface="Abhaya Libre"/>
                <a:cs typeface="Abhaya Libre"/>
                <a:sym typeface="Abhaya Libre"/>
              </a:defRPr>
            </a:lvl6pPr>
            <a:lvl7pPr lvl="6">
              <a:spcBef>
                <a:spcPts val="0"/>
              </a:spcBef>
              <a:spcAft>
                <a:spcPts val="0"/>
              </a:spcAft>
              <a:buSzPts val="3500"/>
              <a:buFont typeface="Abhaya Libre"/>
              <a:buNone/>
              <a:defRPr sz="3500">
                <a:latin typeface="Abhaya Libre"/>
                <a:ea typeface="Abhaya Libre"/>
                <a:cs typeface="Abhaya Libre"/>
                <a:sym typeface="Abhaya Libre"/>
              </a:defRPr>
            </a:lvl7pPr>
            <a:lvl8pPr lvl="7">
              <a:spcBef>
                <a:spcPts val="0"/>
              </a:spcBef>
              <a:spcAft>
                <a:spcPts val="0"/>
              </a:spcAft>
              <a:buSzPts val="3500"/>
              <a:buFont typeface="Abhaya Libre"/>
              <a:buNone/>
              <a:defRPr sz="3500">
                <a:latin typeface="Abhaya Libre"/>
                <a:ea typeface="Abhaya Libre"/>
                <a:cs typeface="Abhaya Libre"/>
                <a:sym typeface="Abhaya Libre"/>
              </a:defRPr>
            </a:lvl8pPr>
            <a:lvl9pPr lvl="8">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7">
    <p:spTree>
      <p:nvGrpSpPr>
        <p:cNvPr id="4058" name="Shape 4058"/>
        <p:cNvGrpSpPr/>
        <p:nvPr/>
      </p:nvGrpSpPr>
      <p:grpSpPr>
        <a:xfrm>
          <a:off x="0" y="0"/>
          <a:ext cx="0" cy="0"/>
          <a:chOff x="0" y="0"/>
          <a:chExt cx="0" cy="0"/>
        </a:xfrm>
      </p:grpSpPr>
      <p:grpSp>
        <p:nvGrpSpPr>
          <p:cNvPr id="4059" name="Google Shape;4059;p108"/>
          <p:cNvGrpSpPr/>
          <p:nvPr/>
        </p:nvGrpSpPr>
        <p:grpSpPr>
          <a:xfrm flipH="1">
            <a:off x="345292" y="524325"/>
            <a:ext cx="1052475" cy="335125"/>
            <a:chOff x="2293625" y="793625"/>
            <a:chExt cx="1052475" cy="335125"/>
          </a:xfrm>
        </p:grpSpPr>
        <p:sp>
          <p:nvSpPr>
            <p:cNvPr id="4060" name="Google Shape;4060;p108"/>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108"/>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2" name="Google Shape;4062;p108"/>
          <p:cNvGrpSpPr/>
          <p:nvPr/>
        </p:nvGrpSpPr>
        <p:grpSpPr>
          <a:xfrm>
            <a:off x="8244073" y="761574"/>
            <a:ext cx="373419" cy="350637"/>
            <a:chOff x="3708550" y="3474950"/>
            <a:chExt cx="256100" cy="240475"/>
          </a:xfrm>
        </p:grpSpPr>
        <p:sp>
          <p:nvSpPr>
            <p:cNvPr id="4063" name="Google Shape;4063;p108"/>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108"/>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5" name="Google Shape;4065;p108"/>
          <p:cNvSpPr txBox="1"/>
          <p:nvPr>
            <p:ph idx="1" type="subTitle"/>
          </p:nvPr>
        </p:nvSpPr>
        <p:spPr>
          <a:xfrm>
            <a:off x="1700800" y="3691559"/>
            <a:ext cx="2389800" cy="37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None/>
              <a:defRPr b="1" sz="2000">
                <a:solidFill>
                  <a:schemeClr val="accent2"/>
                </a:solidFill>
                <a:latin typeface="Heebo"/>
                <a:ea typeface="Heebo"/>
                <a:cs typeface="Heebo"/>
                <a:sym typeface="Heebo"/>
              </a:defRPr>
            </a:lvl1pPr>
            <a:lvl2pPr lvl="1" algn="ctr">
              <a:lnSpc>
                <a:spcPct val="100000"/>
              </a:lnSpc>
              <a:spcBef>
                <a:spcPts val="0"/>
              </a:spcBef>
              <a:spcAft>
                <a:spcPts val="0"/>
              </a:spcAft>
              <a:buNone/>
              <a:defRPr b="1" sz="2000">
                <a:solidFill>
                  <a:schemeClr val="accent2"/>
                </a:solidFill>
                <a:latin typeface="Heebo"/>
                <a:ea typeface="Heebo"/>
                <a:cs typeface="Heebo"/>
                <a:sym typeface="Heebo"/>
              </a:defRPr>
            </a:lvl2pPr>
            <a:lvl3pPr lvl="2" algn="ctr">
              <a:lnSpc>
                <a:spcPct val="100000"/>
              </a:lnSpc>
              <a:spcBef>
                <a:spcPts val="0"/>
              </a:spcBef>
              <a:spcAft>
                <a:spcPts val="0"/>
              </a:spcAft>
              <a:buNone/>
              <a:defRPr b="1" sz="2000">
                <a:solidFill>
                  <a:schemeClr val="accent2"/>
                </a:solidFill>
                <a:latin typeface="Heebo"/>
                <a:ea typeface="Heebo"/>
                <a:cs typeface="Heebo"/>
                <a:sym typeface="Heebo"/>
              </a:defRPr>
            </a:lvl3pPr>
            <a:lvl4pPr lvl="3" algn="ctr">
              <a:lnSpc>
                <a:spcPct val="100000"/>
              </a:lnSpc>
              <a:spcBef>
                <a:spcPts val="0"/>
              </a:spcBef>
              <a:spcAft>
                <a:spcPts val="0"/>
              </a:spcAft>
              <a:buNone/>
              <a:defRPr b="1" sz="2000">
                <a:solidFill>
                  <a:schemeClr val="accent2"/>
                </a:solidFill>
                <a:latin typeface="Heebo"/>
                <a:ea typeface="Heebo"/>
                <a:cs typeface="Heebo"/>
                <a:sym typeface="Heebo"/>
              </a:defRPr>
            </a:lvl4pPr>
            <a:lvl5pPr lvl="4" algn="ctr">
              <a:lnSpc>
                <a:spcPct val="100000"/>
              </a:lnSpc>
              <a:spcBef>
                <a:spcPts val="0"/>
              </a:spcBef>
              <a:spcAft>
                <a:spcPts val="0"/>
              </a:spcAft>
              <a:buNone/>
              <a:defRPr b="1" sz="2000">
                <a:solidFill>
                  <a:schemeClr val="accent2"/>
                </a:solidFill>
                <a:latin typeface="Heebo"/>
                <a:ea typeface="Heebo"/>
                <a:cs typeface="Heebo"/>
                <a:sym typeface="Heebo"/>
              </a:defRPr>
            </a:lvl5pPr>
            <a:lvl6pPr lvl="5" algn="ctr">
              <a:lnSpc>
                <a:spcPct val="100000"/>
              </a:lnSpc>
              <a:spcBef>
                <a:spcPts val="0"/>
              </a:spcBef>
              <a:spcAft>
                <a:spcPts val="0"/>
              </a:spcAft>
              <a:buNone/>
              <a:defRPr b="1" sz="2000">
                <a:solidFill>
                  <a:schemeClr val="accent2"/>
                </a:solidFill>
                <a:latin typeface="Heebo"/>
                <a:ea typeface="Heebo"/>
                <a:cs typeface="Heebo"/>
                <a:sym typeface="Heebo"/>
              </a:defRPr>
            </a:lvl6pPr>
            <a:lvl7pPr lvl="6" algn="ctr">
              <a:lnSpc>
                <a:spcPct val="100000"/>
              </a:lnSpc>
              <a:spcBef>
                <a:spcPts val="0"/>
              </a:spcBef>
              <a:spcAft>
                <a:spcPts val="0"/>
              </a:spcAft>
              <a:buNone/>
              <a:defRPr b="1" sz="2000">
                <a:solidFill>
                  <a:schemeClr val="accent2"/>
                </a:solidFill>
                <a:latin typeface="Heebo"/>
                <a:ea typeface="Heebo"/>
                <a:cs typeface="Heebo"/>
                <a:sym typeface="Heebo"/>
              </a:defRPr>
            </a:lvl7pPr>
            <a:lvl8pPr lvl="7" algn="ctr">
              <a:lnSpc>
                <a:spcPct val="100000"/>
              </a:lnSpc>
              <a:spcBef>
                <a:spcPts val="0"/>
              </a:spcBef>
              <a:spcAft>
                <a:spcPts val="0"/>
              </a:spcAft>
              <a:buNone/>
              <a:defRPr b="1" sz="2000">
                <a:solidFill>
                  <a:schemeClr val="accent2"/>
                </a:solidFill>
                <a:latin typeface="Heebo"/>
                <a:ea typeface="Heebo"/>
                <a:cs typeface="Heebo"/>
                <a:sym typeface="Heebo"/>
              </a:defRPr>
            </a:lvl8pPr>
            <a:lvl9pPr lvl="8" algn="ct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4066" name="Google Shape;4066;p108"/>
          <p:cNvSpPr txBox="1"/>
          <p:nvPr>
            <p:ph idx="2" type="subTitle"/>
          </p:nvPr>
        </p:nvSpPr>
        <p:spPr>
          <a:xfrm>
            <a:off x="1700810" y="3956784"/>
            <a:ext cx="23898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None/>
              <a:defRPr sz="1400">
                <a:solidFill>
                  <a:srgbClr val="191919"/>
                </a:solidFill>
              </a:defRPr>
            </a:lvl1pPr>
            <a:lvl2pPr lvl="1" algn="ctr">
              <a:lnSpc>
                <a:spcPct val="100000"/>
              </a:lnSpc>
              <a:spcBef>
                <a:spcPts val="0"/>
              </a:spcBef>
              <a:spcAft>
                <a:spcPts val="0"/>
              </a:spcAft>
              <a:buNone/>
              <a:defRPr sz="1400">
                <a:solidFill>
                  <a:srgbClr val="191919"/>
                </a:solidFill>
              </a:defRPr>
            </a:lvl2pPr>
            <a:lvl3pPr lvl="2" algn="ctr">
              <a:lnSpc>
                <a:spcPct val="100000"/>
              </a:lnSpc>
              <a:spcBef>
                <a:spcPts val="0"/>
              </a:spcBef>
              <a:spcAft>
                <a:spcPts val="0"/>
              </a:spcAft>
              <a:buNone/>
              <a:defRPr sz="1400">
                <a:solidFill>
                  <a:srgbClr val="191919"/>
                </a:solidFill>
              </a:defRPr>
            </a:lvl3pPr>
            <a:lvl4pPr lvl="3" algn="ctr">
              <a:lnSpc>
                <a:spcPct val="100000"/>
              </a:lnSpc>
              <a:spcBef>
                <a:spcPts val="0"/>
              </a:spcBef>
              <a:spcAft>
                <a:spcPts val="0"/>
              </a:spcAft>
              <a:buNone/>
              <a:defRPr sz="1400">
                <a:solidFill>
                  <a:srgbClr val="191919"/>
                </a:solidFill>
              </a:defRPr>
            </a:lvl4pPr>
            <a:lvl5pPr lvl="4" algn="ctr">
              <a:lnSpc>
                <a:spcPct val="100000"/>
              </a:lnSpc>
              <a:spcBef>
                <a:spcPts val="0"/>
              </a:spcBef>
              <a:spcAft>
                <a:spcPts val="0"/>
              </a:spcAft>
              <a:buNone/>
              <a:defRPr sz="1400">
                <a:solidFill>
                  <a:srgbClr val="191919"/>
                </a:solidFill>
              </a:defRPr>
            </a:lvl5pPr>
            <a:lvl6pPr lvl="5" algn="ctr">
              <a:lnSpc>
                <a:spcPct val="100000"/>
              </a:lnSpc>
              <a:spcBef>
                <a:spcPts val="0"/>
              </a:spcBef>
              <a:spcAft>
                <a:spcPts val="0"/>
              </a:spcAft>
              <a:buNone/>
              <a:defRPr sz="1400">
                <a:solidFill>
                  <a:srgbClr val="191919"/>
                </a:solidFill>
              </a:defRPr>
            </a:lvl6pPr>
            <a:lvl7pPr lvl="6" algn="ctr">
              <a:lnSpc>
                <a:spcPct val="100000"/>
              </a:lnSpc>
              <a:spcBef>
                <a:spcPts val="0"/>
              </a:spcBef>
              <a:spcAft>
                <a:spcPts val="0"/>
              </a:spcAft>
              <a:buNone/>
              <a:defRPr sz="1400">
                <a:solidFill>
                  <a:srgbClr val="191919"/>
                </a:solidFill>
              </a:defRPr>
            </a:lvl7pPr>
            <a:lvl8pPr lvl="7" algn="ctr">
              <a:lnSpc>
                <a:spcPct val="100000"/>
              </a:lnSpc>
              <a:spcBef>
                <a:spcPts val="0"/>
              </a:spcBef>
              <a:spcAft>
                <a:spcPts val="0"/>
              </a:spcAft>
              <a:buNone/>
              <a:defRPr sz="1400">
                <a:solidFill>
                  <a:srgbClr val="191919"/>
                </a:solidFill>
              </a:defRPr>
            </a:lvl8pPr>
            <a:lvl9pPr lvl="8" algn="ctr">
              <a:lnSpc>
                <a:spcPct val="100000"/>
              </a:lnSpc>
              <a:spcBef>
                <a:spcPts val="0"/>
              </a:spcBef>
              <a:spcAft>
                <a:spcPts val="0"/>
              </a:spcAft>
              <a:buNone/>
              <a:defRPr sz="1400">
                <a:solidFill>
                  <a:srgbClr val="191919"/>
                </a:solidFill>
              </a:defRPr>
            </a:lvl9pPr>
          </a:lstStyle>
          <a:p/>
        </p:txBody>
      </p:sp>
      <p:sp>
        <p:nvSpPr>
          <p:cNvPr id="4067" name="Google Shape;4067;p108"/>
          <p:cNvSpPr txBox="1"/>
          <p:nvPr>
            <p:ph idx="3" type="subTitle"/>
          </p:nvPr>
        </p:nvSpPr>
        <p:spPr>
          <a:xfrm>
            <a:off x="5053319" y="3691559"/>
            <a:ext cx="2389800" cy="37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None/>
              <a:defRPr b="1" sz="2000">
                <a:solidFill>
                  <a:schemeClr val="accent2"/>
                </a:solidFill>
                <a:latin typeface="Heebo"/>
                <a:ea typeface="Heebo"/>
                <a:cs typeface="Heebo"/>
                <a:sym typeface="Heebo"/>
              </a:defRPr>
            </a:lvl1pPr>
            <a:lvl2pPr lvl="1" algn="ctr">
              <a:lnSpc>
                <a:spcPct val="100000"/>
              </a:lnSpc>
              <a:spcBef>
                <a:spcPts val="0"/>
              </a:spcBef>
              <a:spcAft>
                <a:spcPts val="0"/>
              </a:spcAft>
              <a:buNone/>
              <a:defRPr b="1" sz="2000">
                <a:solidFill>
                  <a:schemeClr val="accent2"/>
                </a:solidFill>
                <a:latin typeface="Heebo"/>
                <a:ea typeface="Heebo"/>
                <a:cs typeface="Heebo"/>
                <a:sym typeface="Heebo"/>
              </a:defRPr>
            </a:lvl2pPr>
            <a:lvl3pPr lvl="2" algn="ctr">
              <a:lnSpc>
                <a:spcPct val="100000"/>
              </a:lnSpc>
              <a:spcBef>
                <a:spcPts val="0"/>
              </a:spcBef>
              <a:spcAft>
                <a:spcPts val="0"/>
              </a:spcAft>
              <a:buNone/>
              <a:defRPr b="1" sz="2000">
                <a:solidFill>
                  <a:schemeClr val="accent2"/>
                </a:solidFill>
                <a:latin typeface="Heebo"/>
                <a:ea typeface="Heebo"/>
                <a:cs typeface="Heebo"/>
                <a:sym typeface="Heebo"/>
              </a:defRPr>
            </a:lvl3pPr>
            <a:lvl4pPr lvl="3" algn="ctr">
              <a:lnSpc>
                <a:spcPct val="100000"/>
              </a:lnSpc>
              <a:spcBef>
                <a:spcPts val="0"/>
              </a:spcBef>
              <a:spcAft>
                <a:spcPts val="0"/>
              </a:spcAft>
              <a:buNone/>
              <a:defRPr b="1" sz="2000">
                <a:solidFill>
                  <a:schemeClr val="accent2"/>
                </a:solidFill>
                <a:latin typeface="Heebo"/>
                <a:ea typeface="Heebo"/>
                <a:cs typeface="Heebo"/>
                <a:sym typeface="Heebo"/>
              </a:defRPr>
            </a:lvl4pPr>
            <a:lvl5pPr lvl="4" algn="ctr">
              <a:lnSpc>
                <a:spcPct val="100000"/>
              </a:lnSpc>
              <a:spcBef>
                <a:spcPts val="0"/>
              </a:spcBef>
              <a:spcAft>
                <a:spcPts val="0"/>
              </a:spcAft>
              <a:buNone/>
              <a:defRPr b="1" sz="2000">
                <a:solidFill>
                  <a:schemeClr val="accent2"/>
                </a:solidFill>
                <a:latin typeface="Heebo"/>
                <a:ea typeface="Heebo"/>
                <a:cs typeface="Heebo"/>
                <a:sym typeface="Heebo"/>
              </a:defRPr>
            </a:lvl5pPr>
            <a:lvl6pPr lvl="5" algn="ctr">
              <a:lnSpc>
                <a:spcPct val="100000"/>
              </a:lnSpc>
              <a:spcBef>
                <a:spcPts val="0"/>
              </a:spcBef>
              <a:spcAft>
                <a:spcPts val="0"/>
              </a:spcAft>
              <a:buNone/>
              <a:defRPr b="1" sz="2000">
                <a:solidFill>
                  <a:schemeClr val="accent2"/>
                </a:solidFill>
                <a:latin typeface="Heebo"/>
                <a:ea typeface="Heebo"/>
                <a:cs typeface="Heebo"/>
                <a:sym typeface="Heebo"/>
              </a:defRPr>
            </a:lvl6pPr>
            <a:lvl7pPr lvl="6" algn="ctr">
              <a:lnSpc>
                <a:spcPct val="100000"/>
              </a:lnSpc>
              <a:spcBef>
                <a:spcPts val="0"/>
              </a:spcBef>
              <a:spcAft>
                <a:spcPts val="0"/>
              </a:spcAft>
              <a:buNone/>
              <a:defRPr b="1" sz="2000">
                <a:solidFill>
                  <a:schemeClr val="accent2"/>
                </a:solidFill>
                <a:latin typeface="Heebo"/>
                <a:ea typeface="Heebo"/>
                <a:cs typeface="Heebo"/>
                <a:sym typeface="Heebo"/>
              </a:defRPr>
            </a:lvl7pPr>
            <a:lvl8pPr lvl="7" algn="ctr">
              <a:lnSpc>
                <a:spcPct val="100000"/>
              </a:lnSpc>
              <a:spcBef>
                <a:spcPts val="0"/>
              </a:spcBef>
              <a:spcAft>
                <a:spcPts val="0"/>
              </a:spcAft>
              <a:buNone/>
              <a:defRPr b="1" sz="2000">
                <a:solidFill>
                  <a:schemeClr val="accent2"/>
                </a:solidFill>
                <a:latin typeface="Heebo"/>
                <a:ea typeface="Heebo"/>
                <a:cs typeface="Heebo"/>
                <a:sym typeface="Heebo"/>
              </a:defRPr>
            </a:lvl8pPr>
            <a:lvl9pPr lvl="8" algn="ct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4068" name="Google Shape;4068;p108"/>
          <p:cNvSpPr txBox="1"/>
          <p:nvPr>
            <p:ph idx="4" type="subTitle"/>
          </p:nvPr>
        </p:nvSpPr>
        <p:spPr>
          <a:xfrm>
            <a:off x="5053312" y="3956785"/>
            <a:ext cx="23898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None/>
              <a:defRPr sz="1400">
                <a:solidFill>
                  <a:srgbClr val="191919"/>
                </a:solidFill>
              </a:defRPr>
            </a:lvl1pPr>
            <a:lvl2pPr lvl="1" algn="ctr">
              <a:lnSpc>
                <a:spcPct val="100000"/>
              </a:lnSpc>
              <a:spcBef>
                <a:spcPts val="0"/>
              </a:spcBef>
              <a:spcAft>
                <a:spcPts val="0"/>
              </a:spcAft>
              <a:buNone/>
              <a:defRPr sz="1400">
                <a:solidFill>
                  <a:srgbClr val="191919"/>
                </a:solidFill>
              </a:defRPr>
            </a:lvl2pPr>
            <a:lvl3pPr lvl="2" algn="ctr">
              <a:lnSpc>
                <a:spcPct val="100000"/>
              </a:lnSpc>
              <a:spcBef>
                <a:spcPts val="0"/>
              </a:spcBef>
              <a:spcAft>
                <a:spcPts val="0"/>
              </a:spcAft>
              <a:buNone/>
              <a:defRPr sz="1400">
                <a:solidFill>
                  <a:srgbClr val="191919"/>
                </a:solidFill>
              </a:defRPr>
            </a:lvl3pPr>
            <a:lvl4pPr lvl="3" algn="ctr">
              <a:lnSpc>
                <a:spcPct val="100000"/>
              </a:lnSpc>
              <a:spcBef>
                <a:spcPts val="0"/>
              </a:spcBef>
              <a:spcAft>
                <a:spcPts val="0"/>
              </a:spcAft>
              <a:buNone/>
              <a:defRPr sz="1400">
                <a:solidFill>
                  <a:srgbClr val="191919"/>
                </a:solidFill>
              </a:defRPr>
            </a:lvl4pPr>
            <a:lvl5pPr lvl="4" algn="ctr">
              <a:lnSpc>
                <a:spcPct val="100000"/>
              </a:lnSpc>
              <a:spcBef>
                <a:spcPts val="0"/>
              </a:spcBef>
              <a:spcAft>
                <a:spcPts val="0"/>
              </a:spcAft>
              <a:buNone/>
              <a:defRPr sz="1400">
                <a:solidFill>
                  <a:srgbClr val="191919"/>
                </a:solidFill>
              </a:defRPr>
            </a:lvl5pPr>
            <a:lvl6pPr lvl="5" algn="ctr">
              <a:lnSpc>
                <a:spcPct val="100000"/>
              </a:lnSpc>
              <a:spcBef>
                <a:spcPts val="0"/>
              </a:spcBef>
              <a:spcAft>
                <a:spcPts val="0"/>
              </a:spcAft>
              <a:buNone/>
              <a:defRPr sz="1400">
                <a:solidFill>
                  <a:srgbClr val="191919"/>
                </a:solidFill>
              </a:defRPr>
            </a:lvl6pPr>
            <a:lvl7pPr lvl="6" algn="ctr">
              <a:lnSpc>
                <a:spcPct val="100000"/>
              </a:lnSpc>
              <a:spcBef>
                <a:spcPts val="0"/>
              </a:spcBef>
              <a:spcAft>
                <a:spcPts val="0"/>
              </a:spcAft>
              <a:buNone/>
              <a:defRPr sz="1400">
                <a:solidFill>
                  <a:srgbClr val="191919"/>
                </a:solidFill>
              </a:defRPr>
            </a:lvl7pPr>
            <a:lvl8pPr lvl="7" algn="ctr">
              <a:lnSpc>
                <a:spcPct val="100000"/>
              </a:lnSpc>
              <a:spcBef>
                <a:spcPts val="0"/>
              </a:spcBef>
              <a:spcAft>
                <a:spcPts val="0"/>
              </a:spcAft>
              <a:buNone/>
              <a:defRPr sz="1400">
                <a:solidFill>
                  <a:srgbClr val="191919"/>
                </a:solidFill>
              </a:defRPr>
            </a:lvl8pPr>
            <a:lvl9pPr lvl="8" algn="ctr">
              <a:lnSpc>
                <a:spcPct val="100000"/>
              </a:lnSpc>
              <a:spcBef>
                <a:spcPts val="0"/>
              </a:spcBef>
              <a:spcAft>
                <a:spcPts val="0"/>
              </a:spcAft>
              <a:buNone/>
              <a:defRPr sz="1400">
                <a:solidFill>
                  <a:srgbClr val="191919"/>
                </a:solidFill>
              </a:defRPr>
            </a:lvl9pPr>
          </a:lstStyle>
          <a:p/>
        </p:txBody>
      </p:sp>
      <p:sp>
        <p:nvSpPr>
          <p:cNvPr id="4069" name="Google Shape;4069;p108"/>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Font typeface="Abhaya Libre"/>
              <a:buNone/>
              <a:defRPr sz="3000"/>
            </a:lvl1pPr>
            <a:lvl2pPr lvl="1">
              <a:spcBef>
                <a:spcPts val="0"/>
              </a:spcBef>
              <a:spcAft>
                <a:spcPts val="0"/>
              </a:spcAft>
              <a:buSzPts val="3500"/>
              <a:buFont typeface="Abhaya Libre"/>
              <a:buNone/>
              <a:defRPr sz="3500">
                <a:latin typeface="Abhaya Libre"/>
                <a:ea typeface="Abhaya Libre"/>
                <a:cs typeface="Abhaya Libre"/>
                <a:sym typeface="Abhaya Libre"/>
              </a:defRPr>
            </a:lvl2pPr>
            <a:lvl3pPr lvl="2">
              <a:spcBef>
                <a:spcPts val="0"/>
              </a:spcBef>
              <a:spcAft>
                <a:spcPts val="0"/>
              </a:spcAft>
              <a:buSzPts val="3500"/>
              <a:buFont typeface="Abhaya Libre"/>
              <a:buNone/>
              <a:defRPr sz="3500">
                <a:latin typeface="Abhaya Libre"/>
                <a:ea typeface="Abhaya Libre"/>
                <a:cs typeface="Abhaya Libre"/>
                <a:sym typeface="Abhaya Libre"/>
              </a:defRPr>
            </a:lvl3pPr>
            <a:lvl4pPr lvl="3">
              <a:spcBef>
                <a:spcPts val="0"/>
              </a:spcBef>
              <a:spcAft>
                <a:spcPts val="0"/>
              </a:spcAft>
              <a:buSzPts val="3500"/>
              <a:buFont typeface="Abhaya Libre"/>
              <a:buNone/>
              <a:defRPr sz="3500">
                <a:latin typeface="Abhaya Libre"/>
                <a:ea typeface="Abhaya Libre"/>
                <a:cs typeface="Abhaya Libre"/>
                <a:sym typeface="Abhaya Libre"/>
              </a:defRPr>
            </a:lvl4pPr>
            <a:lvl5pPr lvl="4">
              <a:spcBef>
                <a:spcPts val="0"/>
              </a:spcBef>
              <a:spcAft>
                <a:spcPts val="0"/>
              </a:spcAft>
              <a:buSzPts val="3500"/>
              <a:buFont typeface="Abhaya Libre"/>
              <a:buNone/>
              <a:defRPr sz="3500">
                <a:latin typeface="Abhaya Libre"/>
                <a:ea typeface="Abhaya Libre"/>
                <a:cs typeface="Abhaya Libre"/>
                <a:sym typeface="Abhaya Libre"/>
              </a:defRPr>
            </a:lvl5pPr>
            <a:lvl6pPr lvl="5">
              <a:spcBef>
                <a:spcPts val="0"/>
              </a:spcBef>
              <a:spcAft>
                <a:spcPts val="0"/>
              </a:spcAft>
              <a:buSzPts val="3500"/>
              <a:buFont typeface="Abhaya Libre"/>
              <a:buNone/>
              <a:defRPr sz="3500">
                <a:latin typeface="Abhaya Libre"/>
                <a:ea typeface="Abhaya Libre"/>
                <a:cs typeface="Abhaya Libre"/>
                <a:sym typeface="Abhaya Libre"/>
              </a:defRPr>
            </a:lvl6pPr>
            <a:lvl7pPr lvl="6">
              <a:spcBef>
                <a:spcPts val="0"/>
              </a:spcBef>
              <a:spcAft>
                <a:spcPts val="0"/>
              </a:spcAft>
              <a:buSzPts val="3500"/>
              <a:buFont typeface="Abhaya Libre"/>
              <a:buNone/>
              <a:defRPr sz="3500">
                <a:latin typeface="Abhaya Libre"/>
                <a:ea typeface="Abhaya Libre"/>
                <a:cs typeface="Abhaya Libre"/>
                <a:sym typeface="Abhaya Libre"/>
              </a:defRPr>
            </a:lvl7pPr>
            <a:lvl8pPr lvl="7">
              <a:spcBef>
                <a:spcPts val="0"/>
              </a:spcBef>
              <a:spcAft>
                <a:spcPts val="0"/>
              </a:spcAft>
              <a:buSzPts val="3500"/>
              <a:buFont typeface="Abhaya Libre"/>
              <a:buNone/>
              <a:defRPr sz="3500">
                <a:latin typeface="Abhaya Libre"/>
                <a:ea typeface="Abhaya Libre"/>
                <a:cs typeface="Abhaya Libre"/>
                <a:sym typeface="Abhaya Libre"/>
              </a:defRPr>
            </a:lvl8pPr>
            <a:lvl9pPr lvl="8">
              <a:spcBef>
                <a:spcPts val="0"/>
              </a:spcBef>
              <a:spcAft>
                <a:spcPts val="0"/>
              </a:spcAft>
              <a:buSzPts val="3500"/>
              <a:buFont typeface="Abhaya Libre"/>
              <a:buNone/>
              <a:defRPr sz="3500">
                <a:latin typeface="Abhaya Libre"/>
                <a:ea typeface="Abhaya Libre"/>
                <a:cs typeface="Abhaya Libre"/>
                <a:sym typeface="Abhaya Libre"/>
              </a:defRPr>
            </a:lvl9pPr>
          </a:lstStyle>
          <a:p/>
        </p:txBody>
      </p:sp>
      <p:sp>
        <p:nvSpPr>
          <p:cNvPr id="4070" name="Google Shape;4070;p108"/>
          <p:cNvSpPr/>
          <p:nvPr>
            <p:ph idx="5" type="pic"/>
          </p:nvPr>
        </p:nvSpPr>
        <p:spPr>
          <a:xfrm>
            <a:off x="1625300" y="1380634"/>
            <a:ext cx="5893500" cy="2139600"/>
          </a:xfrm>
          <a:prstGeom prst="roundRect">
            <a:avLst>
              <a:gd fmla="val 16667" name="adj"/>
            </a:avLst>
          </a:prstGeom>
          <a:noFill/>
          <a:ln>
            <a:noFill/>
          </a:ln>
        </p:spPr>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_2_1_1_1">
    <p:spTree>
      <p:nvGrpSpPr>
        <p:cNvPr id="4071" name="Shape 4071"/>
        <p:cNvGrpSpPr/>
        <p:nvPr/>
      </p:nvGrpSpPr>
      <p:grpSpPr>
        <a:xfrm>
          <a:off x="0" y="0"/>
          <a:ext cx="0" cy="0"/>
          <a:chOff x="0" y="0"/>
          <a:chExt cx="0" cy="0"/>
        </a:xfrm>
      </p:grpSpPr>
      <p:grpSp>
        <p:nvGrpSpPr>
          <p:cNvPr id="4072" name="Google Shape;4072;p109"/>
          <p:cNvGrpSpPr/>
          <p:nvPr/>
        </p:nvGrpSpPr>
        <p:grpSpPr>
          <a:xfrm>
            <a:off x="2498454" y="4011836"/>
            <a:ext cx="4135748" cy="2200311"/>
            <a:chOff x="427600" y="1407698"/>
            <a:chExt cx="7990240" cy="4251808"/>
          </a:xfrm>
        </p:grpSpPr>
        <p:grpSp>
          <p:nvGrpSpPr>
            <p:cNvPr id="4073" name="Google Shape;4073;p109"/>
            <p:cNvGrpSpPr/>
            <p:nvPr/>
          </p:nvGrpSpPr>
          <p:grpSpPr>
            <a:xfrm>
              <a:off x="3675306" y="1740129"/>
              <a:ext cx="1282923" cy="3868358"/>
              <a:chOff x="4749600" y="2924725"/>
              <a:chExt cx="1313125" cy="3959425"/>
            </a:xfrm>
          </p:grpSpPr>
          <p:sp>
            <p:nvSpPr>
              <p:cNvPr id="4074" name="Google Shape;4074;p109"/>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109"/>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109"/>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109"/>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109"/>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79" name="Google Shape;4079;p109"/>
            <p:cNvGrpSpPr/>
            <p:nvPr/>
          </p:nvGrpSpPr>
          <p:grpSpPr>
            <a:xfrm>
              <a:off x="4870625" y="1407698"/>
              <a:ext cx="1282923" cy="3868358"/>
              <a:chOff x="4749600" y="2924725"/>
              <a:chExt cx="1313125" cy="3959425"/>
            </a:xfrm>
          </p:grpSpPr>
          <p:sp>
            <p:nvSpPr>
              <p:cNvPr id="4080" name="Google Shape;4080;p109"/>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109"/>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109"/>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109"/>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109"/>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5" name="Google Shape;4085;p109"/>
            <p:cNvGrpSpPr/>
            <p:nvPr/>
          </p:nvGrpSpPr>
          <p:grpSpPr>
            <a:xfrm>
              <a:off x="427600" y="1791148"/>
              <a:ext cx="1282923" cy="3868358"/>
              <a:chOff x="4749600" y="2924725"/>
              <a:chExt cx="1313125" cy="3959425"/>
            </a:xfrm>
          </p:grpSpPr>
          <p:sp>
            <p:nvSpPr>
              <p:cNvPr id="4086" name="Google Shape;4086;p109"/>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109"/>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109"/>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109"/>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109"/>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1" name="Google Shape;4091;p109"/>
            <p:cNvGrpSpPr/>
            <p:nvPr/>
          </p:nvGrpSpPr>
          <p:grpSpPr>
            <a:xfrm>
              <a:off x="2606317" y="1791088"/>
              <a:ext cx="1282899" cy="3589229"/>
              <a:chOff x="5789900" y="1448250"/>
              <a:chExt cx="1313100" cy="3673725"/>
            </a:xfrm>
          </p:grpSpPr>
          <p:sp>
            <p:nvSpPr>
              <p:cNvPr id="4092" name="Google Shape;4092;p109"/>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109"/>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109"/>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109"/>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109"/>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7" name="Google Shape;4097;p109"/>
            <p:cNvGrpSpPr/>
            <p:nvPr/>
          </p:nvGrpSpPr>
          <p:grpSpPr>
            <a:xfrm>
              <a:off x="1609318" y="1407698"/>
              <a:ext cx="1282923" cy="3868358"/>
              <a:chOff x="4749600" y="2924725"/>
              <a:chExt cx="1313125" cy="3959425"/>
            </a:xfrm>
          </p:grpSpPr>
          <p:sp>
            <p:nvSpPr>
              <p:cNvPr id="4098" name="Google Shape;4098;p109"/>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109"/>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109"/>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109"/>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109"/>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3" name="Google Shape;4103;p109"/>
            <p:cNvGrpSpPr/>
            <p:nvPr/>
          </p:nvGrpSpPr>
          <p:grpSpPr>
            <a:xfrm>
              <a:off x="6058667" y="1879688"/>
              <a:ext cx="1282899" cy="3589229"/>
              <a:chOff x="5789900" y="1448250"/>
              <a:chExt cx="1313100" cy="3673725"/>
            </a:xfrm>
          </p:grpSpPr>
          <p:sp>
            <p:nvSpPr>
              <p:cNvPr id="4104" name="Google Shape;4104;p109"/>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109"/>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109"/>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109"/>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109"/>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9" name="Google Shape;4109;p109"/>
            <p:cNvGrpSpPr/>
            <p:nvPr/>
          </p:nvGrpSpPr>
          <p:grpSpPr>
            <a:xfrm>
              <a:off x="7134942" y="1785950"/>
              <a:ext cx="1282899" cy="3589229"/>
              <a:chOff x="5789900" y="1448250"/>
              <a:chExt cx="1313100" cy="3673725"/>
            </a:xfrm>
          </p:grpSpPr>
          <p:sp>
            <p:nvSpPr>
              <p:cNvPr id="4110" name="Google Shape;4110;p109"/>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109"/>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109"/>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109"/>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109"/>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15" name="Google Shape;4115;p109"/>
          <p:cNvGrpSpPr/>
          <p:nvPr/>
        </p:nvGrpSpPr>
        <p:grpSpPr>
          <a:xfrm>
            <a:off x="-1637296" y="4011836"/>
            <a:ext cx="4135748" cy="2200311"/>
            <a:chOff x="427600" y="1407698"/>
            <a:chExt cx="7990240" cy="4251808"/>
          </a:xfrm>
        </p:grpSpPr>
        <p:grpSp>
          <p:nvGrpSpPr>
            <p:cNvPr id="4116" name="Google Shape;4116;p109"/>
            <p:cNvGrpSpPr/>
            <p:nvPr/>
          </p:nvGrpSpPr>
          <p:grpSpPr>
            <a:xfrm>
              <a:off x="3675306" y="1740129"/>
              <a:ext cx="1282923" cy="3868358"/>
              <a:chOff x="4749600" y="2924725"/>
              <a:chExt cx="1313125" cy="3959425"/>
            </a:xfrm>
          </p:grpSpPr>
          <p:sp>
            <p:nvSpPr>
              <p:cNvPr id="4117" name="Google Shape;4117;p109"/>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109"/>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109"/>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109"/>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109"/>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2" name="Google Shape;4122;p109"/>
            <p:cNvGrpSpPr/>
            <p:nvPr/>
          </p:nvGrpSpPr>
          <p:grpSpPr>
            <a:xfrm>
              <a:off x="4870625" y="1407698"/>
              <a:ext cx="1282923" cy="3868358"/>
              <a:chOff x="4749600" y="2924725"/>
              <a:chExt cx="1313125" cy="3959425"/>
            </a:xfrm>
          </p:grpSpPr>
          <p:sp>
            <p:nvSpPr>
              <p:cNvPr id="4123" name="Google Shape;4123;p109"/>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109"/>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109"/>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109"/>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109"/>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8" name="Google Shape;4128;p109"/>
            <p:cNvGrpSpPr/>
            <p:nvPr/>
          </p:nvGrpSpPr>
          <p:grpSpPr>
            <a:xfrm>
              <a:off x="427600" y="1791148"/>
              <a:ext cx="1282923" cy="3868358"/>
              <a:chOff x="4749600" y="2924725"/>
              <a:chExt cx="1313125" cy="3959425"/>
            </a:xfrm>
          </p:grpSpPr>
          <p:sp>
            <p:nvSpPr>
              <p:cNvPr id="4129" name="Google Shape;4129;p109"/>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109"/>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109"/>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109"/>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109"/>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4" name="Google Shape;4134;p109"/>
            <p:cNvGrpSpPr/>
            <p:nvPr/>
          </p:nvGrpSpPr>
          <p:grpSpPr>
            <a:xfrm>
              <a:off x="2606317" y="1791088"/>
              <a:ext cx="1282899" cy="3589229"/>
              <a:chOff x="5789900" y="1448250"/>
              <a:chExt cx="1313100" cy="3673725"/>
            </a:xfrm>
          </p:grpSpPr>
          <p:sp>
            <p:nvSpPr>
              <p:cNvPr id="4135" name="Google Shape;4135;p109"/>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109"/>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109"/>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109"/>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109"/>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0" name="Google Shape;4140;p109"/>
            <p:cNvGrpSpPr/>
            <p:nvPr/>
          </p:nvGrpSpPr>
          <p:grpSpPr>
            <a:xfrm>
              <a:off x="1609318" y="1407698"/>
              <a:ext cx="1282923" cy="3868358"/>
              <a:chOff x="4749600" y="2924725"/>
              <a:chExt cx="1313125" cy="3959425"/>
            </a:xfrm>
          </p:grpSpPr>
          <p:sp>
            <p:nvSpPr>
              <p:cNvPr id="4141" name="Google Shape;4141;p109"/>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109"/>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109"/>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109"/>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109"/>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6" name="Google Shape;4146;p109"/>
            <p:cNvGrpSpPr/>
            <p:nvPr/>
          </p:nvGrpSpPr>
          <p:grpSpPr>
            <a:xfrm>
              <a:off x="6058667" y="1879688"/>
              <a:ext cx="1282899" cy="3589229"/>
              <a:chOff x="5789900" y="1448250"/>
              <a:chExt cx="1313100" cy="3673725"/>
            </a:xfrm>
          </p:grpSpPr>
          <p:sp>
            <p:nvSpPr>
              <p:cNvPr id="4147" name="Google Shape;4147;p109"/>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109"/>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109"/>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109"/>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109"/>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2" name="Google Shape;4152;p109"/>
            <p:cNvGrpSpPr/>
            <p:nvPr/>
          </p:nvGrpSpPr>
          <p:grpSpPr>
            <a:xfrm>
              <a:off x="7134942" y="1785950"/>
              <a:ext cx="1282899" cy="3589229"/>
              <a:chOff x="5789900" y="1448250"/>
              <a:chExt cx="1313100" cy="3673725"/>
            </a:xfrm>
          </p:grpSpPr>
          <p:sp>
            <p:nvSpPr>
              <p:cNvPr id="4153" name="Google Shape;4153;p109"/>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109"/>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109"/>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109"/>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109"/>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58" name="Google Shape;4158;p109"/>
          <p:cNvGrpSpPr/>
          <p:nvPr/>
        </p:nvGrpSpPr>
        <p:grpSpPr>
          <a:xfrm>
            <a:off x="6634204" y="4011836"/>
            <a:ext cx="4135748" cy="2200311"/>
            <a:chOff x="427600" y="1407698"/>
            <a:chExt cx="7990240" cy="4251808"/>
          </a:xfrm>
        </p:grpSpPr>
        <p:grpSp>
          <p:nvGrpSpPr>
            <p:cNvPr id="4159" name="Google Shape;4159;p109"/>
            <p:cNvGrpSpPr/>
            <p:nvPr/>
          </p:nvGrpSpPr>
          <p:grpSpPr>
            <a:xfrm>
              <a:off x="3675306" y="1740129"/>
              <a:ext cx="1282923" cy="3868358"/>
              <a:chOff x="4749600" y="2924725"/>
              <a:chExt cx="1313125" cy="3959425"/>
            </a:xfrm>
          </p:grpSpPr>
          <p:sp>
            <p:nvSpPr>
              <p:cNvPr id="4160" name="Google Shape;4160;p109"/>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109"/>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109"/>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109"/>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109"/>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5" name="Google Shape;4165;p109"/>
            <p:cNvGrpSpPr/>
            <p:nvPr/>
          </p:nvGrpSpPr>
          <p:grpSpPr>
            <a:xfrm>
              <a:off x="4870625" y="1407698"/>
              <a:ext cx="1282923" cy="3868358"/>
              <a:chOff x="4749600" y="2924725"/>
              <a:chExt cx="1313125" cy="3959425"/>
            </a:xfrm>
          </p:grpSpPr>
          <p:sp>
            <p:nvSpPr>
              <p:cNvPr id="4166" name="Google Shape;4166;p109"/>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109"/>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109"/>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109"/>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109"/>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1" name="Google Shape;4171;p109"/>
            <p:cNvGrpSpPr/>
            <p:nvPr/>
          </p:nvGrpSpPr>
          <p:grpSpPr>
            <a:xfrm>
              <a:off x="427600" y="1791148"/>
              <a:ext cx="1282923" cy="3868358"/>
              <a:chOff x="4749600" y="2924725"/>
              <a:chExt cx="1313125" cy="3959425"/>
            </a:xfrm>
          </p:grpSpPr>
          <p:sp>
            <p:nvSpPr>
              <p:cNvPr id="4172" name="Google Shape;4172;p109"/>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109"/>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109"/>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109"/>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109"/>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7" name="Google Shape;4177;p109"/>
            <p:cNvGrpSpPr/>
            <p:nvPr/>
          </p:nvGrpSpPr>
          <p:grpSpPr>
            <a:xfrm>
              <a:off x="2606317" y="1791088"/>
              <a:ext cx="1282899" cy="3589229"/>
              <a:chOff x="5789900" y="1448250"/>
              <a:chExt cx="1313100" cy="3673725"/>
            </a:xfrm>
          </p:grpSpPr>
          <p:sp>
            <p:nvSpPr>
              <p:cNvPr id="4178" name="Google Shape;4178;p109"/>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109"/>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109"/>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109"/>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109"/>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3" name="Google Shape;4183;p109"/>
            <p:cNvGrpSpPr/>
            <p:nvPr/>
          </p:nvGrpSpPr>
          <p:grpSpPr>
            <a:xfrm>
              <a:off x="1609318" y="1407698"/>
              <a:ext cx="1282923" cy="3868358"/>
              <a:chOff x="4749600" y="2924725"/>
              <a:chExt cx="1313125" cy="3959425"/>
            </a:xfrm>
          </p:grpSpPr>
          <p:sp>
            <p:nvSpPr>
              <p:cNvPr id="4184" name="Google Shape;4184;p109"/>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109"/>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109"/>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109"/>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109"/>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9" name="Google Shape;4189;p109"/>
            <p:cNvGrpSpPr/>
            <p:nvPr/>
          </p:nvGrpSpPr>
          <p:grpSpPr>
            <a:xfrm>
              <a:off x="6058667" y="1879688"/>
              <a:ext cx="1282899" cy="3589229"/>
              <a:chOff x="5789900" y="1448250"/>
              <a:chExt cx="1313100" cy="3673725"/>
            </a:xfrm>
          </p:grpSpPr>
          <p:sp>
            <p:nvSpPr>
              <p:cNvPr id="4190" name="Google Shape;4190;p109"/>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109"/>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109"/>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109"/>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109"/>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5" name="Google Shape;4195;p109"/>
            <p:cNvGrpSpPr/>
            <p:nvPr/>
          </p:nvGrpSpPr>
          <p:grpSpPr>
            <a:xfrm>
              <a:off x="7134942" y="1785950"/>
              <a:ext cx="1282899" cy="3589229"/>
              <a:chOff x="5789900" y="1448250"/>
              <a:chExt cx="1313100" cy="3673725"/>
            </a:xfrm>
          </p:grpSpPr>
          <p:sp>
            <p:nvSpPr>
              <p:cNvPr id="4196" name="Google Shape;4196;p109"/>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109"/>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109"/>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109"/>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109"/>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01" name="Google Shape;4201;p109"/>
          <p:cNvGrpSpPr/>
          <p:nvPr/>
        </p:nvGrpSpPr>
        <p:grpSpPr>
          <a:xfrm>
            <a:off x="8033531" y="897696"/>
            <a:ext cx="1177778" cy="435980"/>
            <a:chOff x="1119600" y="2506400"/>
            <a:chExt cx="763700" cy="282700"/>
          </a:xfrm>
        </p:grpSpPr>
        <p:sp>
          <p:nvSpPr>
            <p:cNvPr id="4202" name="Google Shape;4202;p109"/>
            <p:cNvSpPr/>
            <p:nvPr/>
          </p:nvSpPr>
          <p:spPr>
            <a:xfrm>
              <a:off x="1119600" y="2506400"/>
              <a:ext cx="763700" cy="282700"/>
            </a:xfrm>
            <a:custGeom>
              <a:rect b="b" l="l" r="r" t="t"/>
              <a:pathLst>
                <a:path extrusionOk="0" h="11308" w="30548">
                  <a:moveTo>
                    <a:pt x="11976" y="1"/>
                  </a:moveTo>
                  <a:cubicBezTo>
                    <a:pt x="14772" y="1"/>
                    <a:pt x="17113" y="1855"/>
                    <a:pt x="17812" y="4408"/>
                  </a:cubicBezTo>
                  <a:cubicBezTo>
                    <a:pt x="18177" y="4317"/>
                    <a:pt x="18572" y="4226"/>
                    <a:pt x="18997" y="4226"/>
                  </a:cubicBezTo>
                  <a:cubicBezTo>
                    <a:pt x="20548" y="4226"/>
                    <a:pt x="21915" y="5138"/>
                    <a:pt x="22554" y="6445"/>
                  </a:cubicBezTo>
                  <a:cubicBezTo>
                    <a:pt x="22979" y="6110"/>
                    <a:pt x="23526" y="5897"/>
                    <a:pt x="24165" y="5897"/>
                  </a:cubicBezTo>
                  <a:cubicBezTo>
                    <a:pt x="25563" y="5897"/>
                    <a:pt x="26718" y="7053"/>
                    <a:pt x="26718" y="8481"/>
                  </a:cubicBezTo>
                  <a:cubicBezTo>
                    <a:pt x="26718" y="8907"/>
                    <a:pt x="26627" y="9302"/>
                    <a:pt x="26444" y="9667"/>
                  </a:cubicBezTo>
                  <a:lnTo>
                    <a:pt x="27873" y="9667"/>
                  </a:lnTo>
                  <a:cubicBezTo>
                    <a:pt x="28329" y="9667"/>
                    <a:pt x="28694" y="10031"/>
                    <a:pt x="28694" y="10487"/>
                  </a:cubicBezTo>
                  <a:lnTo>
                    <a:pt x="28694" y="10487"/>
                  </a:lnTo>
                  <a:cubicBezTo>
                    <a:pt x="28694" y="10943"/>
                    <a:pt x="28329" y="11308"/>
                    <a:pt x="27873" y="11308"/>
                  </a:cubicBezTo>
                  <a:lnTo>
                    <a:pt x="821" y="11308"/>
                  </a:lnTo>
                  <a:cubicBezTo>
                    <a:pt x="365" y="11308"/>
                    <a:pt x="0" y="10943"/>
                    <a:pt x="0" y="10487"/>
                  </a:cubicBezTo>
                  <a:lnTo>
                    <a:pt x="0" y="10487"/>
                  </a:lnTo>
                  <a:cubicBezTo>
                    <a:pt x="0" y="10031"/>
                    <a:pt x="365" y="9667"/>
                    <a:pt x="821" y="9667"/>
                  </a:cubicBezTo>
                  <a:lnTo>
                    <a:pt x="1611" y="9667"/>
                  </a:lnTo>
                  <a:cubicBezTo>
                    <a:pt x="1429" y="9211"/>
                    <a:pt x="1307" y="8694"/>
                    <a:pt x="1307" y="8177"/>
                  </a:cubicBezTo>
                  <a:cubicBezTo>
                    <a:pt x="1307" y="5989"/>
                    <a:pt x="3070" y="4226"/>
                    <a:pt x="5258" y="4226"/>
                  </a:cubicBezTo>
                  <a:cubicBezTo>
                    <a:pt x="5562" y="4226"/>
                    <a:pt x="5866" y="4287"/>
                    <a:pt x="6170" y="4347"/>
                  </a:cubicBezTo>
                  <a:cubicBezTo>
                    <a:pt x="6900" y="1824"/>
                    <a:pt x="9210" y="1"/>
                    <a:pt x="11976" y="1"/>
                  </a:cubicBezTo>
                  <a:close/>
                  <a:moveTo>
                    <a:pt x="29697" y="9667"/>
                  </a:moveTo>
                  <a:lnTo>
                    <a:pt x="29727" y="9667"/>
                  </a:lnTo>
                  <a:cubicBezTo>
                    <a:pt x="30183" y="9667"/>
                    <a:pt x="30548" y="10031"/>
                    <a:pt x="30548" y="10487"/>
                  </a:cubicBezTo>
                  <a:lnTo>
                    <a:pt x="30548" y="10487"/>
                  </a:lnTo>
                  <a:cubicBezTo>
                    <a:pt x="30548" y="10943"/>
                    <a:pt x="30183" y="11308"/>
                    <a:pt x="29727" y="11308"/>
                  </a:cubicBezTo>
                  <a:lnTo>
                    <a:pt x="29697" y="11308"/>
                  </a:lnTo>
                  <a:cubicBezTo>
                    <a:pt x="29271" y="11308"/>
                    <a:pt x="28906" y="10943"/>
                    <a:pt x="28906" y="10487"/>
                  </a:cubicBezTo>
                  <a:lnTo>
                    <a:pt x="28906" y="10487"/>
                  </a:lnTo>
                  <a:cubicBezTo>
                    <a:pt x="28906" y="10031"/>
                    <a:pt x="29271" y="9667"/>
                    <a:pt x="29697" y="966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109"/>
            <p:cNvSpPr/>
            <p:nvPr/>
          </p:nvSpPr>
          <p:spPr>
            <a:xfrm>
              <a:off x="1228250" y="2605200"/>
              <a:ext cx="497750" cy="183900"/>
            </a:xfrm>
            <a:custGeom>
              <a:rect b="b" l="l" r="r" t="t"/>
              <a:pathLst>
                <a:path extrusionOk="0" h="7356" w="19910">
                  <a:moveTo>
                    <a:pt x="19788" y="7356"/>
                  </a:moveTo>
                  <a:lnTo>
                    <a:pt x="122" y="7356"/>
                  </a:lnTo>
                  <a:cubicBezTo>
                    <a:pt x="31" y="7052"/>
                    <a:pt x="1" y="6748"/>
                    <a:pt x="1" y="6414"/>
                  </a:cubicBezTo>
                  <a:cubicBezTo>
                    <a:pt x="1" y="4711"/>
                    <a:pt x="1368" y="3344"/>
                    <a:pt x="3071" y="3344"/>
                  </a:cubicBezTo>
                  <a:cubicBezTo>
                    <a:pt x="3314" y="3344"/>
                    <a:pt x="3557" y="3374"/>
                    <a:pt x="3800" y="3435"/>
                  </a:cubicBezTo>
                  <a:cubicBezTo>
                    <a:pt x="4378" y="1459"/>
                    <a:pt x="6201" y="0"/>
                    <a:pt x="8359" y="0"/>
                  </a:cubicBezTo>
                  <a:cubicBezTo>
                    <a:pt x="10518" y="0"/>
                    <a:pt x="12372" y="1490"/>
                    <a:pt x="12919" y="3496"/>
                  </a:cubicBezTo>
                  <a:cubicBezTo>
                    <a:pt x="13223" y="3404"/>
                    <a:pt x="13527" y="3344"/>
                    <a:pt x="13861" y="3344"/>
                  </a:cubicBezTo>
                  <a:cubicBezTo>
                    <a:pt x="15077" y="3344"/>
                    <a:pt x="16110" y="4043"/>
                    <a:pt x="16627" y="5076"/>
                  </a:cubicBezTo>
                  <a:cubicBezTo>
                    <a:pt x="16961" y="4803"/>
                    <a:pt x="17417" y="4620"/>
                    <a:pt x="17873" y="4620"/>
                  </a:cubicBezTo>
                  <a:cubicBezTo>
                    <a:pt x="18998" y="4620"/>
                    <a:pt x="19910" y="5532"/>
                    <a:pt x="19910" y="6657"/>
                  </a:cubicBezTo>
                  <a:cubicBezTo>
                    <a:pt x="19910" y="6900"/>
                    <a:pt x="19849" y="7143"/>
                    <a:pt x="19788" y="735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4" name="Google Shape;4204;p109"/>
          <p:cNvGrpSpPr/>
          <p:nvPr/>
        </p:nvGrpSpPr>
        <p:grpSpPr>
          <a:xfrm>
            <a:off x="8563710" y="3374687"/>
            <a:ext cx="373419" cy="350637"/>
            <a:chOff x="3708550" y="3474950"/>
            <a:chExt cx="256100" cy="240475"/>
          </a:xfrm>
        </p:grpSpPr>
        <p:sp>
          <p:nvSpPr>
            <p:cNvPr id="4205" name="Google Shape;4205;p109"/>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109"/>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07" name="Google Shape;4207;p109"/>
          <p:cNvSpPr txBox="1"/>
          <p:nvPr>
            <p:ph idx="1" type="subTitle"/>
          </p:nvPr>
        </p:nvSpPr>
        <p:spPr>
          <a:xfrm>
            <a:off x="827227" y="2487060"/>
            <a:ext cx="2258100" cy="37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None/>
              <a:defRPr b="1" sz="2000">
                <a:solidFill>
                  <a:schemeClr val="accent2"/>
                </a:solidFill>
                <a:latin typeface="Heebo"/>
                <a:ea typeface="Heebo"/>
                <a:cs typeface="Heebo"/>
                <a:sym typeface="Heebo"/>
              </a:defRPr>
            </a:lvl1pPr>
            <a:lvl2pPr lvl="1" algn="ctr">
              <a:lnSpc>
                <a:spcPct val="100000"/>
              </a:lnSpc>
              <a:spcBef>
                <a:spcPts val="0"/>
              </a:spcBef>
              <a:spcAft>
                <a:spcPts val="0"/>
              </a:spcAft>
              <a:buNone/>
              <a:defRPr b="1" sz="2000">
                <a:solidFill>
                  <a:schemeClr val="accent2"/>
                </a:solidFill>
                <a:latin typeface="Heebo"/>
                <a:ea typeface="Heebo"/>
                <a:cs typeface="Heebo"/>
                <a:sym typeface="Heebo"/>
              </a:defRPr>
            </a:lvl2pPr>
            <a:lvl3pPr lvl="2" algn="ctr">
              <a:lnSpc>
                <a:spcPct val="100000"/>
              </a:lnSpc>
              <a:spcBef>
                <a:spcPts val="0"/>
              </a:spcBef>
              <a:spcAft>
                <a:spcPts val="0"/>
              </a:spcAft>
              <a:buNone/>
              <a:defRPr b="1" sz="2000">
                <a:solidFill>
                  <a:schemeClr val="accent2"/>
                </a:solidFill>
                <a:latin typeface="Heebo"/>
                <a:ea typeface="Heebo"/>
                <a:cs typeface="Heebo"/>
                <a:sym typeface="Heebo"/>
              </a:defRPr>
            </a:lvl3pPr>
            <a:lvl4pPr lvl="3" algn="ctr">
              <a:lnSpc>
                <a:spcPct val="100000"/>
              </a:lnSpc>
              <a:spcBef>
                <a:spcPts val="0"/>
              </a:spcBef>
              <a:spcAft>
                <a:spcPts val="0"/>
              </a:spcAft>
              <a:buNone/>
              <a:defRPr b="1" sz="2000">
                <a:solidFill>
                  <a:schemeClr val="accent2"/>
                </a:solidFill>
                <a:latin typeface="Heebo"/>
                <a:ea typeface="Heebo"/>
                <a:cs typeface="Heebo"/>
                <a:sym typeface="Heebo"/>
              </a:defRPr>
            </a:lvl4pPr>
            <a:lvl5pPr lvl="4" algn="ctr">
              <a:lnSpc>
                <a:spcPct val="100000"/>
              </a:lnSpc>
              <a:spcBef>
                <a:spcPts val="0"/>
              </a:spcBef>
              <a:spcAft>
                <a:spcPts val="0"/>
              </a:spcAft>
              <a:buNone/>
              <a:defRPr b="1" sz="2000">
                <a:solidFill>
                  <a:schemeClr val="accent2"/>
                </a:solidFill>
                <a:latin typeface="Heebo"/>
                <a:ea typeface="Heebo"/>
                <a:cs typeface="Heebo"/>
                <a:sym typeface="Heebo"/>
              </a:defRPr>
            </a:lvl5pPr>
            <a:lvl6pPr lvl="5" algn="ctr">
              <a:lnSpc>
                <a:spcPct val="100000"/>
              </a:lnSpc>
              <a:spcBef>
                <a:spcPts val="0"/>
              </a:spcBef>
              <a:spcAft>
                <a:spcPts val="0"/>
              </a:spcAft>
              <a:buNone/>
              <a:defRPr b="1" sz="2000">
                <a:solidFill>
                  <a:schemeClr val="accent2"/>
                </a:solidFill>
                <a:latin typeface="Heebo"/>
                <a:ea typeface="Heebo"/>
                <a:cs typeface="Heebo"/>
                <a:sym typeface="Heebo"/>
              </a:defRPr>
            </a:lvl6pPr>
            <a:lvl7pPr lvl="6" algn="ctr">
              <a:lnSpc>
                <a:spcPct val="100000"/>
              </a:lnSpc>
              <a:spcBef>
                <a:spcPts val="0"/>
              </a:spcBef>
              <a:spcAft>
                <a:spcPts val="0"/>
              </a:spcAft>
              <a:buNone/>
              <a:defRPr b="1" sz="2000">
                <a:solidFill>
                  <a:schemeClr val="accent2"/>
                </a:solidFill>
                <a:latin typeface="Heebo"/>
                <a:ea typeface="Heebo"/>
                <a:cs typeface="Heebo"/>
                <a:sym typeface="Heebo"/>
              </a:defRPr>
            </a:lvl7pPr>
            <a:lvl8pPr lvl="7" algn="ctr">
              <a:lnSpc>
                <a:spcPct val="100000"/>
              </a:lnSpc>
              <a:spcBef>
                <a:spcPts val="0"/>
              </a:spcBef>
              <a:spcAft>
                <a:spcPts val="0"/>
              </a:spcAft>
              <a:buNone/>
              <a:defRPr b="1" sz="2000">
                <a:solidFill>
                  <a:schemeClr val="accent2"/>
                </a:solidFill>
                <a:latin typeface="Heebo"/>
                <a:ea typeface="Heebo"/>
                <a:cs typeface="Heebo"/>
                <a:sym typeface="Heebo"/>
              </a:defRPr>
            </a:lvl8pPr>
            <a:lvl9pPr lvl="8" algn="ct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4208" name="Google Shape;4208;p109"/>
          <p:cNvSpPr txBox="1"/>
          <p:nvPr>
            <p:ph idx="2" type="subTitle"/>
          </p:nvPr>
        </p:nvSpPr>
        <p:spPr>
          <a:xfrm>
            <a:off x="827225" y="2753296"/>
            <a:ext cx="2258100" cy="84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None/>
              <a:defRPr sz="1400"/>
            </a:lvl1pPr>
            <a:lvl2pPr lvl="1" algn="ctr">
              <a:lnSpc>
                <a:spcPct val="100000"/>
              </a:lnSpc>
              <a:spcBef>
                <a:spcPts val="0"/>
              </a:spcBef>
              <a:spcAft>
                <a:spcPts val="0"/>
              </a:spcAft>
              <a:buNone/>
              <a:defRPr sz="1400"/>
            </a:lvl2pPr>
            <a:lvl3pPr lvl="2" algn="ctr">
              <a:lnSpc>
                <a:spcPct val="100000"/>
              </a:lnSpc>
              <a:spcBef>
                <a:spcPts val="0"/>
              </a:spcBef>
              <a:spcAft>
                <a:spcPts val="0"/>
              </a:spcAft>
              <a:buNone/>
              <a:defRPr sz="1400"/>
            </a:lvl3pPr>
            <a:lvl4pPr lvl="3" algn="ctr">
              <a:lnSpc>
                <a:spcPct val="100000"/>
              </a:lnSpc>
              <a:spcBef>
                <a:spcPts val="0"/>
              </a:spcBef>
              <a:spcAft>
                <a:spcPts val="0"/>
              </a:spcAft>
              <a:buNone/>
              <a:defRPr sz="1400"/>
            </a:lvl4pPr>
            <a:lvl5pPr lvl="4" algn="ctr">
              <a:lnSpc>
                <a:spcPct val="100000"/>
              </a:lnSpc>
              <a:spcBef>
                <a:spcPts val="0"/>
              </a:spcBef>
              <a:spcAft>
                <a:spcPts val="0"/>
              </a:spcAft>
              <a:buNone/>
              <a:defRPr sz="1400"/>
            </a:lvl5pPr>
            <a:lvl6pPr lvl="5" algn="ctr">
              <a:lnSpc>
                <a:spcPct val="100000"/>
              </a:lnSpc>
              <a:spcBef>
                <a:spcPts val="0"/>
              </a:spcBef>
              <a:spcAft>
                <a:spcPts val="0"/>
              </a:spcAft>
              <a:buNone/>
              <a:defRPr sz="1400"/>
            </a:lvl6pPr>
            <a:lvl7pPr lvl="6" algn="ctr">
              <a:lnSpc>
                <a:spcPct val="100000"/>
              </a:lnSpc>
              <a:spcBef>
                <a:spcPts val="0"/>
              </a:spcBef>
              <a:spcAft>
                <a:spcPts val="0"/>
              </a:spcAft>
              <a:buNone/>
              <a:defRPr sz="1400"/>
            </a:lvl7pPr>
            <a:lvl8pPr lvl="7" algn="ctr">
              <a:lnSpc>
                <a:spcPct val="100000"/>
              </a:lnSpc>
              <a:spcBef>
                <a:spcPts val="0"/>
              </a:spcBef>
              <a:spcAft>
                <a:spcPts val="0"/>
              </a:spcAft>
              <a:buNone/>
              <a:defRPr sz="1400"/>
            </a:lvl8pPr>
            <a:lvl9pPr lvl="8" algn="ctr">
              <a:lnSpc>
                <a:spcPct val="100000"/>
              </a:lnSpc>
              <a:spcBef>
                <a:spcPts val="0"/>
              </a:spcBef>
              <a:spcAft>
                <a:spcPts val="0"/>
              </a:spcAft>
              <a:buNone/>
              <a:defRPr sz="1400"/>
            </a:lvl9pPr>
          </a:lstStyle>
          <a:p/>
        </p:txBody>
      </p:sp>
      <p:sp>
        <p:nvSpPr>
          <p:cNvPr id="4209" name="Google Shape;4209;p109"/>
          <p:cNvSpPr txBox="1"/>
          <p:nvPr>
            <p:ph idx="3" type="subTitle"/>
          </p:nvPr>
        </p:nvSpPr>
        <p:spPr>
          <a:xfrm>
            <a:off x="3442950" y="2487060"/>
            <a:ext cx="2258100" cy="37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None/>
              <a:defRPr b="1" sz="2000">
                <a:solidFill>
                  <a:schemeClr val="accent2"/>
                </a:solidFill>
                <a:latin typeface="Heebo"/>
                <a:ea typeface="Heebo"/>
                <a:cs typeface="Heebo"/>
                <a:sym typeface="Heebo"/>
              </a:defRPr>
            </a:lvl1pPr>
            <a:lvl2pPr lvl="1" algn="ctr">
              <a:lnSpc>
                <a:spcPct val="100000"/>
              </a:lnSpc>
              <a:spcBef>
                <a:spcPts val="0"/>
              </a:spcBef>
              <a:spcAft>
                <a:spcPts val="0"/>
              </a:spcAft>
              <a:buNone/>
              <a:defRPr b="1" sz="2000">
                <a:solidFill>
                  <a:schemeClr val="accent2"/>
                </a:solidFill>
                <a:latin typeface="Heebo"/>
                <a:ea typeface="Heebo"/>
                <a:cs typeface="Heebo"/>
                <a:sym typeface="Heebo"/>
              </a:defRPr>
            </a:lvl2pPr>
            <a:lvl3pPr lvl="2" algn="ctr">
              <a:lnSpc>
                <a:spcPct val="100000"/>
              </a:lnSpc>
              <a:spcBef>
                <a:spcPts val="0"/>
              </a:spcBef>
              <a:spcAft>
                <a:spcPts val="0"/>
              </a:spcAft>
              <a:buNone/>
              <a:defRPr b="1" sz="2000">
                <a:solidFill>
                  <a:schemeClr val="accent2"/>
                </a:solidFill>
                <a:latin typeface="Heebo"/>
                <a:ea typeface="Heebo"/>
                <a:cs typeface="Heebo"/>
                <a:sym typeface="Heebo"/>
              </a:defRPr>
            </a:lvl3pPr>
            <a:lvl4pPr lvl="3" algn="ctr">
              <a:lnSpc>
                <a:spcPct val="100000"/>
              </a:lnSpc>
              <a:spcBef>
                <a:spcPts val="0"/>
              </a:spcBef>
              <a:spcAft>
                <a:spcPts val="0"/>
              </a:spcAft>
              <a:buNone/>
              <a:defRPr b="1" sz="2000">
                <a:solidFill>
                  <a:schemeClr val="accent2"/>
                </a:solidFill>
                <a:latin typeface="Heebo"/>
                <a:ea typeface="Heebo"/>
                <a:cs typeface="Heebo"/>
                <a:sym typeface="Heebo"/>
              </a:defRPr>
            </a:lvl4pPr>
            <a:lvl5pPr lvl="4" algn="ctr">
              <a:lnSpc>
                <a:spcPct val="100000"/>
              </a:lnSpc>
              <a:spcBef>
                <a:spcPts val="0"/>
              </a:spcBef>
              <a:spcAft>
                <a:spcPts val="0"/>
              </a:spcAft>
              <a:buNone/>
              <a:defRPr b="1" sz="2000">
                <a:solidFill>
                  <a:schemeClr val="accent2"/>
                </a:solidFill>
                <a:latin typeface="Heebo"/>
                <a:ea typeface="Heebo"/>
                <a:cs typeface="Heebo"/>
                <a:sym typeface="Heebo"/>
              </a:defRPr>
            </a:lvl5pPr>
            <a:lvl6pPr lvl="5" algn="ctr">
              <a:lnSpc>
                <a:spcPct val="100000"/>
              </a:lnSpc>
              <a:spcBef>
                <a:spcPts val="0"/>
              </a:spcBef>
              <a:spcAft>
                <a:spcPts val="0"/>
              </a:spcAft>
              <a:buNone/>
              <a:defRPr b="1" sz="2000">
                <a:solidFill>
                  <a:schemeClr val="accent2"/>
                </a:solidFill>
                <a:latin typeface="Heebo"/>
                <a:ea typeface="Heebo"/>
                <a:cs typeface="Heebo"/>
                <a:sym typeface="Heebo"/>
              </a:defRPr>
            </a:lvl6pPr>
            <a:lvl7pPr lvl="6" algn="ctr">
              <a:lnSpc>
                <a:spcPct val="100000"/>
              </a:lnSpc>
              <a:spcBef>
                <a:spcPts val="0"/>
              </a:spcBef>
              <a:spcAft>
                <a:spcPts val="0"/>
              </a:spcAft>
              <a:buNone/>
              <a:defRPr b="1" sz="2000">
                <a:solidFill>
                  <a:schemeClr val="accent2"/>
                </a:solidFill>
                <a:latin typeface="Heebo"/>
                <a:ea typeface="Heebo"/>
                <a:cs typeface="Heebo"/>
                <a:sym typeface="Heebo"/>
              </a:defRPr>
            </a:lvl7pPr>
            <a:lvl8pPr lvl="7" algn="ctr">
              <a:lnSpc>
                <a:spcPct val="100000"/>
              </a:lnSpc>
              <a:spcBef>
                <a:spcPts val="0"/>
              </a:spcBef>
              <a:spcAft>
                <a:spcPts val="0"/>
              </a:spcAft>
              <a:buNone/>
              <a:defRPr b="1" sz="2000">
                <a:solidFill>
                  <a:schemeClr val="accent2"/>
                </a:solidFill>
                <a:latin typeface="Heebo"/>
                <a:ea typeface="Heebo"/>
                <a:cs typeface="Heebo"/>
                <a:sym typeface="Heebo"/>
              </a:defRPr>
            </a:lvl8pPr>
            <a:lvl9pPr lvl="8" algn="ct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4210" name="Google Shape;4210;p109"/>
          <p:cNvSpPr txBox="1"/>
          <p:nvPr>
            <p:ph idx="4" type="subTitle"/>
          </p:nvPr>
        </p:nvSpPr>
        <p:spPr>
          <a:xfrm>
            <a:off x="3442950" y="2753296"/>
            <a:ext cx="2258100" cy="84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None/>
              <a:defRPr sz="1400"/>
            </a:lvl1pPr>
            <a:lvl2pPr lvl="1" algn="ctr">
              <a:lnSpc>
                <a:spcPct val="100000"/>
              </a:lnSpc>
              <a:spcBef>
                <a:spcPts val="0"/>
              </a:spcBef>
              <a:spcAft>
                <a:spcPts val="0"/>
              </a:spcAft>
              <a:buNone/>
              <a:defRPr sz="1400"/>
            </a:lvl2pPr>
            <a:lvl3pPr lvl="2" algn="ctr">
              <a:lnSpc>
                <a:spcPct val="100000"/>
              </a:lnSpc>
              <a:spcBef>
                <a:spcPts val="0"/>
              </a:spcBef>
              <a:spcAft>
                <a:spcPts val="0"/>
              </a:spcAft>
              <a:buNone/>
              <a:defRPr sz="1400"/>
            </a:lvl3pPr>
            <a:lvl4pPr lvl="3" algn="ctr">
              <a:lnSpc>
                <a:spcPct val="100000"/>
              </a:lnSpc>
              <a:spcBef>
                <a:spcPts val="0"/>
              </a:spcBef>
              <a:spcAft>
                <a:spcPts val="0"/>
              </a:spcAft>
              <a:buNone/>
              <a:defRPr sz="1400"/>
            </a:lvl4pPr>
            <a:lvl5pPr lvl="4" algn="ctr">
              <a:lnSpc>
                <a:spcPct val="100000"/>
              </a:lnSpc>
              <a:spcBef>
                <a:spcPts val="0"/>
              </a:spcBef>
              <a:spcAft>
                <a:spcPts val="0"/>
              </a:spcAft>
              <a:buNone/>
              <a:defRPr sz="1400"/>
            </a:lvl5pPr>
            <a:lvl6pPr lvl="5" algn="ctr">
              <a:lnSpc>
                <a:spcPct val="100000"/>
              </a:lnSpc>
              <a:spcBef>
                <a:spcPts val="0"/>
              </a:spcBef>
              <a:spcAft>
                <a:spcPts val="0"/>
              </a:spcAft>
              <a:buNone/>
              <a:defRPr sz="1400"/>
            </a:lvl6pPr>
            <a:lvl7pPr lvl="6" algn="ctr">
              <a:lnSpc>
                <a:spcPct val="100000"/>
              </a:lnSpc>
              <a:spcBef>
                <a:spcPts val="0"/>
              </a:spcBef>
              <a:spcAft>
                <a:spcPts val="0"/>
              </a:spcAft>
              <a:buNone/>
              <a:defRPr sz="1400"/>
            </a:lvl7pPr>
            <a:lvl8pPr lvl="7" algn="ctr">
              <a:lnSpc>
                <a:spcPct val="100000"/>
              </a:lnSpc>
              <a:spcBef>
                <a:spcPts val="0"/>
              </a:spcBef>
              <a:spcAft>
                <a:spcPts val="0"/>
              </a:spcAft>
              <a:buNone/>
              <a:defRPr sz="1400"/>
            </a:lvl8pPr>
            <a:lvl9pPr lvl="8" algn="ctr">
              <a:lnSpc>
                <a:spcPct val="100000"/>
              </a:lnSpc>
              <a:spcBef>
                <a:spcPts val="0"/>
              </a:spcBef>
              <a:spcAft>
                <a:spcPts val="0"/>
              </a:spcAft>
              <a:buNone/>
              <a:defRPr sz="1400"/>
            </a:lvl9pPr>
          </a:lstStyle>
          <a:p/>
        </p:txBody>
      </p:sp>
      <p:sp>
        <p:nvSpPr>
          <p:cNvPr id="4211" name="Google Shape;4211;p109"/>
          <p:cNvSpPr txBox="1"/>
          <p:nvPr>
            <p:ph idx="5" type="subTitle"/>
          </p:nvPr>
        </p:nvSpPr>
        <p:spPr>
          <a:xfrm>
            <a:off x="6058673" y="2487060"/>
            <a:ext cx="2258100" cy="37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None/>
              <a:defRPr b="1" sz="2000">
                <a:solidFill>
                  <a:schemeClr val="accent2"/>
                </a:solidFill>
                <a:latin typeface="Heebo"/>
                <a:ea typeface="Heebo"/>
                <a:cs typeface="Heebo"/>
                <a:sym typeface="Heebo"/>
              </a:defRPr>
            </a:lvl1pPr>
            <a:lvl2pPr lvl="1" algn="ctr">
              <a:lnSpc>
                <a:spcPct val="100000"/>
              </a:lnSpc>
              <a:spcBef>
                <a:spcPts val="0"/>
              </a:spcBef>
              <a:spcAft>
                <a:spcPts val="0"/>
              </a:spcAft>
              <a:buNone/>
              <a:defRPr b="1" sz="2000">
                <a:solidFill>
                  <a:schemeClr val="accent2"/>
                </a:solidFill>
                <a:latin typeface="Heebo"/>
                <a:ea typeface="Heebo"/>
                <a:cs typeface="Heebo"/>
                <a:sym typeface="Heebo"/>
              </a:defRPr>
            </a:lvl2pPr>
            <a:lvl3pPr lvl="2" algn="ctr">
              <a:lnSpc>
                <a:spcPct val="100000"/>
              </a:lnSpc>
              <a:spcBef>
                <a:spcPts val="0"/>
              </a:spcBef>
              <a:spcAft>
                <a:spcPts val="0"/>
              </a:spcAft>
              <a:buNone/>
              <a:defRPr b="1" sz="2000">
                <a:solidFill>
                  <a:schemeClr val="accent2"/>
                </a:solidFill>
                <a:latin typeface="Heebo"/>
                <a:ea typeface="Heebo"/>
                <a:cs typeface="Heebo"/>
                <a:sym typeface="Heebo"/>
              </a:defRPr>
            </a:lvl3pPr>
            <a:lvl4pPr lvl="3" algn="ctr">
              <a:lnSpc>
                <a:spcPct val="100000"/>
              </a:lnSpc>
              <a:spcBef>
                <a:spcPts val="0"/>
              </a:spcBef>
              <a:spcAft>
                <a:spcPts val="0"/>
              </a:spcAft>
              <a:buNone/>
              <a:defRPr b="1" sz="2000">
                <a:solidFill>
                  <a:schemeClr val="accent2"/>
                </a:solidFill>
                <a:latin typeface="Heebo"/>
                <a:ea typeface="Heebo"/>
                <a:cs typeface="Heebo"/>
                <a:sym typeface="Heebo"/>
              </a:defRPr>
            </a:lvl4pPr>
            <a:lvl5pPr lvl="4" algn="ctr">
              <a:lnSpc>
                <a:spcPct val="100000"/>
              </a:lnSpc>
              <a:spcBef>
                <a:spcPts val="0"/>
              </a:spcBef>
              <a:spcAft>
                <a:spcPts val="0"/>
              </a:spcAft>
              <a:buNone/>
              <a:defRPr b="1" sz="2000">
                <a:solidFill>
                  <a:schemeClr val="accent2"/>
                </a:solidFill>
                <a:latin typeface="Heebo"/>
                <a:ea typeface="Heebo"/>
                <a:cs typeface="Heebo"/>
                <a:sym typeface="Heebo"/>
              </a:defRPr>
            </a:lvl5pPr>
            <a:lvl6pPr lvl="5" algn="ctr">
              <a:lnSpc>
                <a:spcPct val="100000"/>
              </a:lnSpc>
              <a:spcBef>
                <a:spcPts val="0"/>
              </a:spcBef>
              <a:spcAft>
                <a:spcPts val="0"/>
              </a:spcAft>
              <a:buNone/>
              <a:defRPr b="1" sz="2000">
                <a:solidFill>
                  <a:schemeClr val="accent2"/>
                </a:solidFill>
                <a:latin typeface="Heebo"/>
                <a:ea typeface="Heebo"/>
                <a:cs typeface="Heebo"/>
                <a:sym typeface="Heebo"/>
              </a:defRPr>
            </a:lvl6pPr>
            <a:lvl7pPr lvl="6" algn="ctr">
              <a:lnSpc>
                <a:spcPct val="100000"/>
              </a:lnSpc>
              <a:spcBef>
                <a:spcPts val="0"/>
              </a:spcBef>
              <a:spcAft>
                <a:spcPts val="0"/>
              </a:spcAft>
              <a:buNone/>
              <a:defRPr b="1" sz="2000">
                <a:solidFill>
                  <a:schemeClr val="accent2"/>
                </a:solidFill>
                <a:latin typeface="Heebo"/>
                <a:ea typeface="Heebo"/>
                <a:cs typeface="Heebo"/>
                <a:sym typeface="Heebo"/>
              </a:defRPr>
            </a:lvl7pPr>
            <a:lvl8pPr lvl="7" algn="ctr">
              <a:lnSpc>
                <a:spcPct val="100000"/>
              </a:lnSpc>
              <a:spcBef>
                <a:spcPts val="0"/>
              </a:spcBef>
              <a:spcAft>
                <a:spcPts val="0"/>
              </a:spcAft>
              <a:buNone/>
              <a:defRPr b="1" sz="2000">
                <a:solidFill>
                  <a:schemeClr val="accent2"/>
                </a:solidFill>
                <a:latin typeface="Heebo"/>
                <a:ea typeface="Heebo"/>
                <a:cs typeface="Heebo"/>
                <a:sym typeface="Heebo"/>
              </a:defRPr>
            </a:lvl8pPr>
            <a:lvl9pPr lvl="8" algn="ct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4212" name="Google Shape;4212;p109"/>
          <p:cNvSpPr txBox="1"/>
          <p:nvPr>
            <p:ph idx="6" type="subTitle"/>
          </p:nvPr>
        </p:nvSpPr>
        <p:spPr>
          <a:xfrm>
            <a:off x="6058675" y="2753296"/>
            <a:ext cx="2258100" cy="84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None/>
              <a:defRPr sz="1400"/>
            </a:lvl1pPr>
            <a:lvl2pPr lvl="1" algn="ctr">
              <a:lnSpc>
                <a:spcPct val="100000"/>
              </a:lnSpc>
              <a:spcBef>
                <a:spcPts val="0"/>
              </a:spcBef>
              <a:spcAft>
                <a:spcPts val="0"/>
              </a:spcAft>
              <a:buNone/>
              <a:defRPr sz="1400"/>
            </a:lvl2pPr>
            <a:lvl3pPr lvl="2" algn="ctr">
              <a:lnSpc>
                <a:spcPct val="100000"/>
              </a:lnSpc>
              <a:spcBef>
                <a:spcPts val="0"/>
              </a:spcBef>
              <a:spcAft>
                <a:spcPts val="0"/>
              </a:spcAft>
              <a:buNone/>
              <a:defRPr sz="1400"/>
            </a:lvl3pPr>
            <a:lvl4pPr lvl="3" algn="ctr">
              <a:lnSpc>
                <a:spcPct val="100000"/>
              </a:lnSpc>
              <a:spcBef>
                <a:spcPts val="0"/>
              </a:spcBef>
              <a:spcAft>
                <a:spcPts val="0"/>
              </a:spcAft>
              <a:buNone/>
              <a:defRPr sz="1400"/>
            </a:lvl4pPr>
            <a:lvl5pPr lvl="4" algn="ctr">
              <a:lnSpc>
                <a:spcPct val="100000"/>
              </a:lnSpc>
              <a:spcBef>
                <a:spcPts val="0"/>
              </a:spcBef>
              <a:spcAft>
                <a:spcPts val="0"/>
              </a:spcAft>
              <a:buNone/>
              <a:defRPr sz="1400"/>
            </a:lvl5pPr>
            <a:lvl6pPr lvl="5" algn="ctr">
              <a:lnSpc>
                <a:spcPct val="100000"/>
              </a:lnSpc>
              <a:spcBef>
                <a:spcPts val="0"/>
              </a:spcBef>
              <a:spcAft>
                <a:spcPts val="0"/>
              </a:spcAft>
              <a:buNone/>
              <a:defRPr sz="1400"/>
            </a:lvl6pPr>
            <a:lvl7pPr lvl="6" algn="ctr">
              <a:lnSpc>
                <a:spcPct val="100000"/>
              </a:lnSpc>
              <a:spcBef>
                <a:spcPts val="0"/>
              </a:spcBef>
              <a:spcAft>
                <a:spcPts val="0"/>
              </a:spcAft>
              <a:buNone/>
              <a:defRPr sz="1400"/>
            </a:lvl7pPr>
            <a:lvl8pPr lvl="7" algn="ctr">
              <a:lnSpc>
                <a:spcPct val="100000"/>
              </a:lnSpc>
              <a:spcBef>
                <a:spcPts val="0"/>
              </a:spcBef>
              <a:spcAft>
                <a:spcPts val="0"/>
              </a:spcAft>
              <a:buNone/>
              <a:defRPr sz="1400"/>
            </a:lvl8pPr>
            <a:lvl9pPr lvl="8" algn="ctr">
              <a:lnSpc>
                <a:spcPct val="100000"/>
              </a:lnSpc>
              <a:spcBef>
                <a:spcPts val="0"/>
              </a:spcBef>
              <a:spcAft>
                <a:spcPts val="0"/>
              </a:spcAft>
              <a:buNone/>
              <a:defRPr sz="1400"/>
            </a:lvl9pPr>
          </a:lstStyle>
          <a:p/>
        </p:txBody>
      </p:sp>
      <p:sp>
        <p:nvSpPr>
          <p:cNvPr id="4213" name="Google Shape;4213;p109"/>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Font typeface="Abhaya Libre"/>
              <a:buNone/>
              <a:defRPr sz="3000"/>
            </a:lvl1pPr>
            <a:lvl2pPr lvl="1">
              <a:spcBef>
                <a:spcPts val="0"/>
              </a:spcBef>
              <a:spcAft>
                <a:spcPts val="0"/>
              </a:spcAft>
              <a:buSzPts val="3500"/>
              <a:buFont typeface="Abhaya Libre"/>
              <a:buNone/>
              <a:defRPr sz="3500">
                <a:latin typeface="Abhaya Libre"/>
                <a:ea typeface="Abhaya Libre"/>
                <a:cs typeface="Abhaya Libre"/>
                <a:sym typeface="Abhaya Libre"/>
              </a:defRPr>
            </a:lvl2pPr>
            <a:lvl3pPr lvl="2">
              <a:spcBef>
                <a:spcPts val="0"/>
              </a:spcBef>
              <a:spcAft>
                <a:spcPts val="0"/>
              </a:spcAft>
              <a:buSzPts val="3500"/>
              <a:buFont typeface="Abhaya Libre"/>
              <a:buNone/>
              <a:defRPr sz="3500">
                <a:latin typeface="Abhaya Libre"/>
                <a:ea typeface="Abhaya Libre"/>
                <a:cs typeface="Abhaya Libre"/>
                <a:sym typeface="Abhaya Libre"/>
              </a:defRPr>
            </a:lvl3pPr>
            <a:lvl4pPr lvl="3">
              <a:spcBef>
                <a:spcPts val="0"/>
              </a:spcBef>
              <a:spcAft>
                <a:spcPts val="0"/>
              </a:spcAft>
              <a:buSzPts val="3500"/>
              <a:buFont typeface="Abhaya Libre"/>
              <a:buNone/>
              <a:defRPr sz="3500">
                <a:latin typeface="Abhaya Libre"/>
                <a:ea typeface="Abhaya Libre"/>
                <a:cs typeface="Abhaya Libre"/>
                <a:sym typeface="Abhaya Libre"/>
              </a:defRPr>
            </a:lvl4pPr>
            <a:lvl5pPr lvl="4">
              <a:spcBef>
                <a:spcPts val="0"/>
              </a:spcBef>
              <a:spcAft>
                <a:spcPts val="0"/>
              </a:spcAft>
              <a:buSzPts val="3500"/>
              <a:buFont typeface="Abhaya Libre"/>
              <a:buNone/>
              <a:defRPr sz="3500">
                <a:latin typeface="Abhaya Libre"/>
                <a:ea typeface="Abhaya Libre"/>
                <a:cs typeface="Abhaya Libre"/>
                <a:sym typeface="Abhaya Libre"/>
              </a:defRPr>
            </a:lvl5pPr>
            <a:lvl6pPr lvl="5">
              <a:spcBef>
                <a:spcPts val="0"/>
              </a:spcBef>
              <a:spcAft>
                <a:spcPts val="0"/>
              </a:spcAft>
              <a:buSzPts val="3500"/>
              <a:buFont typeface="Abhaya Libre"/>
              <a:buNone/>
              <a:defRPr sz="3500">
                <a:latin typeface="Abhaya Libre"/>
                <a:ea typeface="Abhaya Libre"/>
                <a:cs typeface="Abhaya Libre"/>
                <a:sym typeface="Abhaya Libre"/>
              </a:defRPr>
            </a:lvl6pPr>
            <a:lvl7pPr lvl="6">
              <a:spcBef>
                <a:spcPts val="0"/>
              </a:spcBef>
              <a:spcAft>
                <a:spcPts val="0"/>
              </a:spcAft>
              <a:buSzPts val="3500"/>
              <a:buFont typeface="Abhaya Libre"/>
              <a:buNone/>
              <a:defRPr sz="3500">
                <a:latin typeface="Abhaya Libre"/>
                <a:ea typeface="Abhaya Libre"/>
                <a:cs typeface="Abhaya Libre"/>
                <a:sym typeface="Abhaya Libre"/>
              </a:defRPr>
            </a:lvl7pPr>
            <a:lvl8pPr lvl="7">
              <a:spcBef>
                <a:spcPts val="0"/>
              </a:spcBef>
              <a:spcAft>
                <a:spcPts val="0"/>
              </a:spcAft>
              <a:buSzPts val="3500"/>
              <a:buFont typeface="Abhaya Libre"/>
              <a:buNone/>
              <a:defRPr sz="3500">
                <a:latin typeface="Abhaya Libre"/>
                <a:ea typeface="Abhaya Libre"/>
                <a:cs typeface="Abhaya Libre"/>
                <a:sym typeface="Abhaya Libre"/>
              </a:defRPr>
            </a:lvl8pPr>
            <a:lvl9pPr lvl="8">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4214" name="Shape 4214"/>
        <p:cNvGrpSpPr/>
        <p:nvPr/>
      </p:nvGrpSpPr>
      <p:grpSpPr>
        <a:xfrm>
          <a:off x="0" y="0"/>
          <a:ext cx="0" cy="0"/>
          <a:chOff x="0" y="0"/>
          <a:chExt cx="0" cy="0"/>
        </a:xfrm>
      </p:grpSpPr>
      <p:grpSp>
        <p:nvGrpSpPr>
          <p:cNvPr id="4215" name="Google Shape;4215;p110"/>
          <p:cNvGrpSpPr/>
          <p:nvPr/>
        </p:nvGrpSpPr>
        <p:grpSpPr>
          <a:xfrm>
            <a:off x="-1013177" y="2143874"/>
            <a:ext cx="2778020" cy="3420968"/>
            <a:chOff x="7326200" y="3196774"/>
            <a:chExt cx="1997283" cy="2459535"/>
          </a:xfrm>
        </p:grpSpPr>
        <p:grpSp>
          <p:nvGrpSpPr>
            <p:cNvPr id="4216" name="Google Shape;4216;p110"/>
            <p:cNvGrpSpPr/>
            <p:nvPr/>
          </p:nvGrpSpPr>
          <p:grpSpPr>
            <a:xfrm flipH="1">
              <a:off x="8553073" y="3333315"/>
              <a:ext cx="770410" cy="2322995"/>
              <a:chOff x="4749600" y="2924725"/>
              <a:chExt cx="1313125" cy="3959425"/>
            </a:xfrm>
          </p:grpSpPr>
          <p:sp>
            <p:nvSpPr>
              <p:cNvPr id="4217" name="Google Shape;4217;p110"/>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110"/>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110"/>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110"/>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110"/>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2" name="Google Shape;4222;p110"/>
            <p:cNvGrpSpPr/>
            <p:nvPr/>
          </p:nvGrpSpPr>
          <p:grpSpPr>
            <a:xfrm flipH="1">
              <a:off x="7326200" y="3341542"/>
              <a:ext cx="770396" cy="2155374"/>
              <a:chOff x="5789900" y="1448250"/>
              <a:chExt cx="1313100" cy="3673725"/>
            </a:xfrm>
          </p:grpSpPr>
          <p:sp>
            <p:nvSpPr>
              <p:cNvPr id="4223" name="Google Shape;4223;p110"/>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110"/>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110"/>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110"/>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110"/>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8" name="Google Shape;4228;p110"/>
            <p:cNvGrpSpPr/>
            <p:nvPr/>
          </p:nvGrpSpPr>
          <p:grpSpPr>
            <a:xfrm flipH="1">
              <a:off x="8035562" y="3196774"/>
              <a:ext cx="770279" cy="2322599"/>
              <a:chOff x="4749600" y="2924725"/>
              <a:chExt cx="1313125" cy="3959425"/>
            </a:xfrm>
          </p:grpSpPr>
          <p:sp>
            <p:nvSpPr>
              <p:cNvPr id="4229" name="Google Shape;4229;p110"/>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110"/>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110"/>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110"/>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110"/>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34" name="Google Shape;4234;p110"/>
          <p:cNvGrpSpPr/>
          <p:nvPr/>
        </p:nvGrpSpPr>
        <p:grpSpPr>
          <a:xfrm>
            <a:off x="7352993" y="2296487"/>
            <a:ext cx="2787208" cy="3432281"/>
            <a:chOff x="7326200" y="3196774"/>
            <a:chExt cx="1997283" cy="2459535"/>
          </a:xfrm>
        </p:grpSpPr>
        <p:grpSp>
          <p:nvGrpSpPr>
            <p:cNvPr id="4235" name="Google Shape;4235;p110"/>
            <p:cNvGrpSpPr/>
            <p:nvPr/>
          </p:nvGrpSpPr>
          <p:grpSpPr>
            <a:xfrm flipH="1">
              <a:off x="8553073" y="3333315"/>
              <a:ext cx="770410" cy="2322995"/>
              <a:chOff x="4749600" y="2924725"/>
              <a:chExt cx="1313125" cy="3959425"/>
            </a:xfrm>
          </p:grpSpPr>
          <p:sp>
            <p:nvSpPr>
              <p:cNvPr id="4236" name="Google Shape;4236;p110"/>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110"/>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110"/>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110"/>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110"/>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1" name="Google Shape;4241;p110"/>
            <p:cNvGrpSpPr/>
            <p:nvPr/>
          </p:nvGrpSpPr>
          <p:grpSpPr>
            <a:xfrm flipH="1">
              <a:off x="7326200" y="3341542"/>
              <a:ext cx="770396" cy="2155374"/>
              <a:chOff x="5789900" y="1448250"/>
              <a:chExt cx="1313100" cy="3673725"/>
            </a:xfrm>
          </p:grpSpPr>
          <p:sp>
            <p:nvSpPr>
              <p:cNvPr id="4242" name="Google Shape;4242;p110"/>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110"/>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110"/>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110"/>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110"/>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7" name="Google Shape;4247;p110"/>
            <p:cNvGrpSpPr/>
            <p:nvPr/>
          </p:nvGrpSpPr>
          <p:grpSpPr>
            <a:xfrm flipH="1">
              <a:off x="8035562" y="3196774"/>
              <a:ext cx="770279" cy="2322599"/>
              <a:chOff x="4749600" y="2924725"/>
              <a:chExt cx="1313125" cy="3959425"/>
            </a:xfrm>
          </p:grpSpPr>
          <p:sp>
            <p:nvSpPr>
              <p:cNvPr id="4248" name="Google Shape;4248;p110"/>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110"/>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110"/>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110"/>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110"/>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53" name="Google Shape;4253;p110"/>
          <p:cNvGrpSpPr/>
          <p:nvPr/>
        </p:nvGrpSpPr>
        <p:grpSpPr>
          <a:xfrm flipH="1">
            <a:off x="8015792" y="441438"/>
            <a:ext cx="1052475" cy="335125"/>
            <a:chOff x="2293625" y="793625"/>
            <a:chExt cx="1052475" cy="335125"/>
          </a:xfrm>
        </p:grpSpPr>
        <p:sp>
          <p:nvSpPr>
            <p:cNvPr id="4254" name="Google Shape;4254;p110"/>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110"/>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6" name="Google Shape;4256;p110"/>
          <p:cNvGrpSpPr/>
          <p:nvPr/>
        </p:nvGrpSpPr>
        <p:grpSpPr>
          <a:xfrm flipH="1" rot="900075">
            <a:off x="7768981" y="1390993"/>
            <a:ext cx="605591" cy="513977"/>
            <a:chOff x="6064225" y="1470325"/>
            <a:chExt cx="1112500" cy="944200"/>
          </a:xfrm>
        </p:grpSpPr>
        <p:sp>
          <p:nvSpPr>
            <p:cNvPr id="4257" name="Google Shape;4257;p110"/>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110"/>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9" name="Google Shape;4259;p110"/>
          <p:cNvGrpSpPr/>
          <p:nvPr/>
        </p:nvGrpSpPr>
        <p:grpSpPr>
          <a:xfrm flipH="1" rot="-900065">
            <a:off x="634737" y="470537"/>
            <a:ext cx="695443" cy="572745"/>
            <a:chOff x="7315125" y="1121525"/>
            <a:chExt cx="1112525" cy="916100"/>
          </a:xfrm>
        </p:grpSpPr>
        <p:sp>
          <p:nvSpPr>
            <p:cNvPr id="4260" name="Google Shape;4260;p110"/>
            <p:cNvSpPr/>
            <p:nvPr/>
          </p:nvSpPr>
          <p:spPr>
            <a:xfrm>
              <a:off x="7315125" y="1121525"/>
              <a:ext cx="1112525" cy="792675"/>
            </a:xfrm>
            <a:custGeom>
              <a:rect b="b" l="l" r="r" t="t"/>
              <a:pathLst>
                <a:path extrusionOk="0" h="31707" w="44501">
                  <a:moveTo>
                    <a:pt x="21718" y="1"/>
                  </a:moveTo>
                  <a:cubicBezTo>
                    <a:pt x="16027" y="1"/>
                    <a:pt x="10701" y="509"/>
                    <a:pt x="7873" y="989"/>
                  </a:cubicBezTo>
                  <a:cubicBezTo>
                    <a:pt x="1" y="2326"/>
                    <a:pt x="2037" y="13816"/>
                    <a:pt x="1733" y="22084"/>
                  </a:cubicBezTo>
                  <a:cubicBezTo>
                    <a:pt x="1449" y="29752"/>
                    <a:pt x="13758" y="31707"/>
                    <a:pt x="24263" y="31707"/>
                  </a:cubicBezTo>
                  <a:cubicBezTo>
                    <a:pt x="29497" y="31707"/>
                    <a:pt x="34283" y="31221"/>
                    <a:pt x="36840" y="30716"/>
                  </a:cubicBezTo>
                  <a:cubicBezTo>
                    <a:pt x="44500" y="29166"/>
                    <a:pt x="44135" y="17676"/>
                    <a:pt x="43558" y="7889"/>
                  </a:cubicBezTo>
                  <a:cubicBezTo>
                    <a:pt x="43188" y="1617"/>
                    <a:pt x="31872" y="1"/>
                    <a:pt x="217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110"/>
            <p:cNvSpPr/>
            <p:nvPr/>
          </p:nvSpPr>
          <p:spPr>
            <a:xfrm>
              <a:off x="7815150" y="1808100"/>
              <a:ext cx="177825" cy="229525"/>
            </a:xfrm>
            <a:custGeom>
              <a:rect b="b" l="l" r="r" t="t"/>
              <a:pathLst>
                <a:path extrusionOk="0" h="9181" w="7113">
                  <a:moveTo>
                    <a:pt x="5016" y="1"/>
                  </a:moveTo>
                  <a:lnTo>
                    <a:pt x="0" y="943"/>
                  </a:lnTo>
                  <a:cubicBezTo>
                    <a:pt x="0" y="943"/>
                    <a:pt x="2888" y="9180"/>
                    <a:pt x="5016" y="9180"/>
                  </a:cubicBezTo>
                  <a:cubicBezTo>
                    <a:pt x="7113" y="9180"/>
                    <a:pt x="5016" y="1"/>
                    <a:pt x="50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2" name="Google Shape;4262;p110"/>
          <p:cNvSpPr txBox="1"/>
          <p:nvPr>
            <p:ph hasCustomPrompt="1" type="title"/>
          </p:nvPr>
        </p:nvSpPr>
        <p:spPr>
          <a:xfrm>
            <a:off x="2164950" y="3294750"/>
            <a:ext cx="4814100" cy="662400"/>
          </a:xfrm>
          <a:prstGeom prst="rect">
            <a:avLst/>
          </a:prstGeom>
          <a:solidFill>
            <a:schemeClr val="lt1"/>
          </a:solidFill>
          <a:ln>
            <a:noFill/>
          </a:ln>
        </p:spPr>
        <p:txBody>
          <a:bodyPr anchorCtr="0" anchor="ctr" bIns="91425" lIns="91425" spcFirstLastPara="1" rIns="91425" wrap="square" tIns="91425">
            <a:noAutofit/>
          </a:bodyPr>
          <a:lstStyle>
            <a:lvl1pPr lvl="0" algn="ctr">
              <a:spcBef>
                <a:spcPts val="0"/>
              </a:spcBef>
              <a:spcAft>
                <a:spcPts val="0"/>
              </a:spcAft>
              <a:buSzPts val="4800"/>
              <a:buNone/>
              <a:defRPr sz="3500">
                <a:solidFill>
                  <a:schemeClr val="accent6"/>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263" name="Google Shape;4263;p110"/>
          <p:cNvSpPr txBox="1"/>
          <p:nvPr>
            <p:ph hasCustomPrompt="1" idx="2" type="title"/>
          </p:nvPr>
        </p:nvSpPr>
        <p:spPr>
          <a:xfrm>
            <a:off x="2164950" y="1938752"/>
            <a:ext cx="4814100" cy="662400"/>
          </a:xfrm>
          <a:prstGeom prst="rect">
            <a:avLst/>
          </a:prstGeom>
          <a:solidFill>
            <a:schemeClr val="lt1"/>
          </a:solidFill>
          <a:ln>
            <a:noFill/>
          </a:ln>
        </p:spPr>
        <p:txBody>
          <a:bodyPr anchorCtr="0" anchor="ctr" bIns="91425" lIns="91425" spcFirstLastPara="1" rIns="91425" wrap="square" tIns="91425">
            <a:noAutofit/>
          </a:bodyPr>
          <a:lstStyle>
            <a:lvl1pPr lvl="0" algn="ctr">
              <a:spcBef>
                <a:spcPts val="0"/>
              </a:spcBef>
              <a:spcAft>
                <a:spcPts val="0"/>
              </a:spcAft>
              <a:buSzPts val="4800"/>
              <a:buNone/>
              <a:defRPr b="1" sz="3500">
                <a:solidFill>
                  <a:schemeClr val="accent6"/>
                </a:solidFill>
                <a:latin typeface="Heebo"/>
                <a:ea typeface="Heebo"/>
                <a:cs typeface="Heebo"/>
                <a:sym typeface="Heebo"/>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264" name="Google Shape;4264;p110"/>
          <p:cNvSpPr txBox="1"/>
          <p:nvPr>
            <p:ph idx="1" type="subTitle"/>
          </p:nvPr>
        </p:nvSpPr>
        <p:spPr>
          <a:xfrm>
            <a:off x="2164950" y="4033313"/>
            <a:ext cx="4814100" cy="5274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4265" name="Google Shape;4265;p110"/>
          <p:cNvSpPr txBox="1"/>
          <p:nvPr>
            <p:ph idx="3" type="subTitle"/>
          </p:nvPr>
        </p:nvSpPr>
        <p:spPr>
          <a:xfrm>
            <a:off x="2164950" y="2677350"/>
            <a:ext cx="4814100" cy="5274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4266" name="Google Shape;4266;p110"/>
          <p:cNvSpPr txBox="1"/>
          <p:nvPr>
            <p:ph idx="4" type="subTitle"/>
          </p:nvPr>
        </p:nvSpPr>
        <p:spPr>
          <a:xfrm>
            <a:off x="2164950" y="1321363"/>
            <a:ext cx="4814100" cy="5274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4267" name="Google Shape;4267;p110"/>
          <p:cNvSpPr txBox="1"/>
          <p:nvPr>
            <p:ph hasCustomPrompt="1" idx="5" type="title"/>
          </p:nvPr>
        </p:nvSpPr>
        <p:spPr>
          <a:xfrm>
            <a:off x="2164950" y="569002"/>
            <a:ext cx="4814100" cy="662400"/>
          </a:xfrm>
          <a:prstGeom prst="rect">
            <a:avLst/>
          </a:prstGeom>
          <a:solidFill>
            <a:schemeClr val="lt1"/>
          </a:solidFill>
          <a:ln>
            <a:noFill/>
          </a:ln>
        </p:spPr>
        <p:txBody>
          <a:bodyPr anchorCtr="0" anchor="ctr" bIns="91425" lIns="91425" spcFirstLastPara="1" rIns="91425" wrap="square" tIns="91425">
            <a:noAutofit/>
          </a:bodyPr>
          <a:lstStyle>
            <a:lvl1pPr lvl="0" algn="ctr">
              <a:spcBef>
                <a:spcPts val="0"/>
              </a:spcBef>
              <a:spcAft>
                <a:spcPts val="0"/>
              </a:spcAft>
              <a:buSzPts val="4800"/>
              <a:buNone/>
              <a:defRPr b="1" sz="3500">
                <a:solidFill>
                  <a:schemeClr val="accent6"/>
                </a:solidFill>
                <a:latin typeface="Heebo"/>
                <a:ea typeface="Heebo"/>
                <a:cs typeface="Heebo"/>
                <a:sym typeface="Heebo"/>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9">
    <p:spTree>
      <p:nvGrpSpPr>
        <p:cNvPr id="4268" name="Shape 4268"/>
        <p:cNvGrpSpPr/>
        <p:nvPr/>
      </p:nvGrpSpPr>
      <p:grpSpPr>
        <a:xfrm>
          <a:off x="0" y="0"/>
          <a:ext cx="0" cy="0"/>
          <a:chOff x="0" y="0"/>
          <a:chExt cx="0" cy="0"/>
        </a:xfrm>
      </p:grpSpPr>
      <p:grpSp>
        <p:nvGrpSpPr>
          <p:cNvPr id="4269" name="Google Shape;4269;p111"/>
          <p:cNvGrpSpPr/>
          <p:nvPr/>
        </p:nvGrpSpPr>
        <p:grpSpPr>
          <a:xfrm>
            <a:off x="421804" y="4011836"/>
            <a:ext cx="4135748" cy="2200311"/>
            <a:chOff x="427600" y="1407698"/>
            <a:chExt cx="7990240" cy="4251808"/>
          </a:xfrm>
        </p:grpSpPr>
        <p:grpSp>
          <p:nvGrpSpPr>
            <p:cNvPr id="4270" name="Google Shape;4270;p111"/>
            <p:cNvGrpSpPr/>
            <p:nvPr/>
          </p:nvGrpSpPr>
          <p:grpSpPr>
            <a:xfrm>
              <a:off x="3675306" y="1740129"/>
              <a:ext cx="1282923" cy="3868358"/>
              <a:chOff x="4749600" y="2924725"/>
              <a:chExt cx="1313125" cy="3959425"/>
            </a:xfrm>
          </p:grpSpPr>
          <p:sp>
            <p:nvSpPr>
              <p:cNvPr id="4271" name="Google Shape;4271;p111"/>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111"/>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111"/>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111"/>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111"/>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6" name="Google Shape;4276;p111"/>
            <p:cNvGrpSpPr/>
            <p:nvPr/>
          </p:nvGrpSpPr>
          <p:grpSpPr>
            <a:xfrm>
              <a:off x="4870625" y="1407698"/>
              <a:ext cx="1282923" cy="3868358"/>
              <a:chOff x="4749600" y="2924725"/>
              <a:chExt cx="1313125" cy="3959425"/>
            </a:xfrm>
          </p:grpSpPr>
          <p:sp>
            <p:nvSpPr>
              <p:cNvPr id="4277" name="Google Shape;4277;p111"/>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111"/>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111"/>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111"/>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111"/>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2" name="Google Shape;4282;p111"/>
            <p:cNvGrpSpPr/>
            <p:nvPr/>
          </p:nvGrpSpPr>
          <p:grpSpPr>
            <a:xfrm>
              <a:off x="427600" y="1791148"/>
              <a:ext cx="1282923" cy="3868358"/>
              <a:chOff x="4749600" y="2924725"/>
              <a:chExt cx="1313125" cy="3959425"/>
            </a:xfrm>
          </p:grpSpPr>
          <p:sp>
            <p:nvSpPr>
              <p:cNvPr id="4283" name="Google Shape;4283;p111"/>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111"/>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111"/>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111"/>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111"/>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8" name="Google Shape;4288;p111"/>
            <p:cNvGrpSpPr/>
            <p:nvPr/>
          </p:nvGrpSpPr>
          <p:grpSpPr>
            <a:xfrm>
              <a:off x="2606317" y="1791088"/>
              <a:ext cx="1282899" cy="3589229"/>
              <a:chOff x="5789900" y="1448250"/>
              <a:chExt cx="1313100" cy="3673725"/>
            </a:xfrm>
          </p:grpSpPr>
          <p:sp>
            <p:nvSpPr>
              <p:cNvPr id="4289" name="Google Shape;4289;p111"/>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111"/>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111"/>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111"/>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111"/>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4" name="Google Shape;4294;p111"/>
            <p:cNvGrpSpPr/>
            <p:nvPr/>
          </p:nvGrpSpPr>
          <p:grpSpPr>
            <a:xfrm>
              <a:off x="1609318" y="1407698"/>
              <a:ext cx="1282923" cy="3868358"/>
              <a:chOff x="4749600" y="2924725"/>
              <a:chExt cx="1313125" cy="3959425"/>
            </a:xfrm>
          </p:grpSpPr>
          <p:sp>
            <p:nvSpPr>
              <p:cNvPr id="4295" name="Google Shape;4295;p111"/>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111"/>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111"/>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111"/>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111"/>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0" name="Google Shape;4300;p111"/>
            <p:cNvGrpSpPr/>
            <p:nvPr/>
          </p:nvGrpSpPr>
          <p:grpSpPr>
            <a:xfrm>
              <a:off x="6058667" y="1879688"/>
              <a:ext cx="1282899" cy="3589229"/>
              <a:chOff x="5789900" y="1448250"/>
              <a:chExt cx="1313100" cy="3673725"/>
            </a:xfrm>
          </p:grpSpPr>
          <p:sp>
            <p:nvSpPr>
              <p:cNvPr id="4301" name="Google Shape;4301;p111"/>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111"/>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111"/>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111"/>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111"/>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6" name="Google Shape;4306;p111"/>
            <p:cNvGrpSpPr/>
            <p:nvPr/>
          </p:nvGrpSpPr>
          <p:grpSpPr>
            <a:xfrm>
              <a:off x="7134942" y="1785950"/>
              <a:ext cx="1282899" cy="3589229"/>
              <a:chOff x="5789900" y="1448250"/>
              <a:chExt cx="1313100" cy="3673725"/>
            </a:xfrm>
          </p:grpSpPr>
          <p:sp>
            <p:nvSpPr>
              <p:cNvPr id="4307" name="Google Shape;4307;p111"/>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111"/>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111"/>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111"/>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111"/>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12" name="Google Shape;4312;p111"/>
          <p:cNvGrpSpPr/>
          <p:nvPr/>
        </p:nvGrpSpPr>
        <p:grpSpPr>
          <a:xfrm>
            <a:off x="4557554" y="4011836"/>
            <a:ext cx="4135748" cy="2200311"/>
            <a:chOff x="427600" y="1407698"/>
            <a:chExt cx="7990240" cy="4251808"/>
          </a:xfrm>
        </p:grpSpPr>
        <p:grpSp>
          <p:nvGrpSpPr>
            <p:cNvPr id="4313" name="Google Shape;4313;p111"/>
            <p:cNvGrpSpPr/>
            <p:nvPr/>
          </p:nvGrpSpPr>
          <p:grpSpPr>
            <a:xfrm>
              <a:off x="3675306" y="1740129"/>
              <a:ext cx="1282923" cy="3868358"/>
              <a:chOff x="4749600" y="2924725"/>
              <a:chExt cx="1313125" cy="3959425"/>
            </a:xfrm>
          </p:grpSpPr>
          <p:sp>
            <p:nvSpPr>
              <p:cNvPr id="4314" name="Google Shape;4314;p111"/>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111"/>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111"/>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111"/>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111"/>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9" name="Google Shape;4319;p111"/>
            <p:cNvGrpSpPr/>
            <p:nvPr/>
          </p:nvGrpSpPr>
          <p:grpSpPr>
            <a:xfrm>
              <a:off x="4870625" y="1407698"/>
              <a:ext cx="1282923" cy="3868358"/>
              <a:chOff x="4749600" y="2924725"/>
              <a:chExt cx="1313125" cy="3959425"/>
            </a:xfrm>
          </p:grpSpPr>
          <p:sp>
            <p:nvSpPr>
              <p:cNvPr id="4320" name="Google Shape;4320;p111"/>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111"/>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111"/>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111"/>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111"/>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5" name="Google Shape;4325;p111"/>
            <p:cNvGrpSpPr/>
            <p:nvPr/>
          </p:nvGrpSpPr>
          <p:grpSpPr>
            <a:xfrm>
              <a:off x="427600" y="1791148"/>
              <a:ext cx="1282923" cy="3868358"/>
              <a:chOff x="4749600" y="2924725"/>
              <a:chExt cx="1313125" cy="3959425"/>
            </a:xfrm>
          </p:grpSpPr>
          <p:sp>
            <p:nvSpPr>
              <p:cNvPr id="4326" name="Google Shape;4326;p111"/>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111"/>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111"/>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111"/>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111"/>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31" name="Google Shape;4331;p111"/>
            <p:cNvGrpSpPr/>
            <p:nvPr/>
          </p:nvGrpSpPr>
          <p:grpSpPr>
            <a:xfrm>
              <a:off x="2606317" y="1791088"/>
              <a:ext cx="1282899" cy="3589229"/>
              <a:chOff x="5789900" y="1448250"/>
              <a:chExt cx="1313100" cy="3673725"/>
            </a:xfrm>
          </p:grpSpPr>
          <p:sp>
            <p:nvSpPr>
              <p:cNvPr id="4332" name="Google Shape;4332;p111"/>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111"/>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111"/>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111"/>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111"/>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37" name="Google Shape;4337;p111"/>
            <p:cNvGrpSpPr/>
            <p:nvPr/>
          </p:nvGrpSpPr>
          <p:grpSpPr>
            <a:xfrm>
              <a:off x="1609318" y="1407698"/>
              <a:ext cx="1282923" cy="3868358"/>
              <a:chOff x="4749600" y="2924725"/>
              <a:chExt cx="1313125" cy="3959425"/>
            </a:xfrm>
          </p:grpSpPr>
          <p:sp>
            <p:nvSpPr>
              <p:cNvPr id="4338" name="Google Shape;4338;p111"/>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111"/>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111"/>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111"/>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111"/>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3" name="Google Shape;4343;p111"/>
            <p:cNvGrpSpPr/>
            <p:nvPr/>
          </p:nvGrpSpPr>
          <p:grpSpPr>
            <a:xfrm>
              <a:off x="6058667" y="1879688"/>
              <a:ext cx="1282899" cy="3589229"/>
              <a:chOff x="5789900" y="1448250"/>
              <a:chExt cx="1313100" cy="3673725"/>
            </a:xfrm>
          </p:grpSpPr>
          <p:sp>
            <p:nvSpPr>
              <p:cNvPr id="4344" name="Google Shape;4344;p111"/>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111"/>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111"/>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111"/>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111"/>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9" name="Google Shape;4349;p111"/>
            <p:cNvGrpSpPr/>
            <p:nvPr/>
          </p:nvGrpSpPr>
          <p:grpSpPr>
            <a:xfrm>
              <a:off x="7134942" y="1785950"/>
              <a:ext cx="1282899" cy="3589229"/>
              <a:chOff x="5789900" y="1448250"/>
              <a:chExt cx="1313100" cy="3673725"/>
            </a:xfrm>
          </p:grpSpPr>
          <p:sp>
            <p:nvSpPr>
              <p:cNvPr id="4350" name="Google Shape;4350;p111"/>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111"/>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111"/>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111"/>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111"/>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55" name="Google Shape;4355;p111"/>
          <p:cNvGrpSpPr/>
          <p:nvPr/>
        </p:nvGrpSpPr>
        <p:grpSpPr>
          <a:xfrm flipH="1" rot="900075">
            <a:off x="8174433" y="1447026"/>
            <a:ext cx="605591" cy="513977"/>
            <a:chOff x="6064225" y="1470325"/>
            <a:chExt cx="1112500" cy="944200"/>
          </a:xfrm>
        </p:grpSpPr>
        <p:sp>
          <p:nvSpPr>
            <p:cNvPr id="4356" name="Google Shape;4356;p111"/>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111"/>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8" name="Google Shape;4358;p111"/>
          <p:cNvGrpSpPr/>
          <p:nvPr/>
        </p:nvGrpSpPr>
        <p:grpSpPr>
          <a:xfrm>
            <a:off x="-400044" y="985046"/>
            <a:ext cx="1177778" cy="435980"/>
            <a:chOff x="1119600" y="2506400"/>
            <a:chExt cx="763700" cy="282700"/>
          </a:xfrm>
        </p:grpSpPr>
        <p:sp>
          <p:nvSpPr>
            <p:cNvPr id="4359" name="Google Shape;4359;p111"/>
            <p:cNvSpPr/>
            <p:nvPr/>
          </p:nvSpPr>
          <p:spPr>
            <a:xfrm>
              <a:off x="1119600" y="2506400"/>
              <a:ext cx="763700" cy="282700"/>
            </a:xfrm>
            <a:custGeom>
              <a:rect b="b" l="l" r="r" t="t"/>
              <a:pathLst>
                <a:path extrusionOk="0" h="11308" w="30548">
                  <a:moveTo>
                    <a:pt x="11976" y="1"/>
                  </a:moveTo>
                  <a:cubicBezTo>
                    <a:pt x="14772" y="1"/>
                    <a:pt x="17113" y="1855"/>
                    <a:pt x="17812" y="4408"/>
                  </a:cubicBezTo>
                  <a:cubicBezTo>
                    <a:pt x="18177" y="4317"/>
                    <a:pt x="18572" y="4226"/>
                    <a:pt x="18997" y="4226"/>
                  </a:cubicBezTo>
                  <a:cubicBezTo>
                    <a:pt x="20548" y="4226"/>
                    <a:pt x="21915" y="5138"/>
                    <a:pt x="22554" y="6445"/>
                  </a:cubicBezTo>
                  <a:cubicBezTo>
                    <a:pt x="22979" y="6110"/>
                    <a:pt x="23526" y="5897"/>
                    <a:pt x="24165" y="5897"/>
                  </a:cubicBezTo>
                  <a:cubicBezTo>
                    <a:pt x="25563" y="5897"/>
                    <a:pt x="26718" y="7053"/>
                    <a:pt x="26718" y="8481"/>
                  </a:cubicBezTo>
                  <a:cubicBezTo>
                    <a:pt x="26718" y="8907"/>
                    <a:pt x="26627" y="9302"/>
                    <a:pt x="26444" y="9667"/>
                  </a:cubicBezTo>
                  <a:lnTo>
                    <a:pt x="27873" y="9667"/>
                  </a:lnTo>
                  <a:cubicBezTo>
                    <a:pt x="28329" y="9667"/>
                    <a:pt x="28694" y="10031"/>
                    <a:pt x="28694" y="10487"/>
                  </a:cubicBezTo>
                  <a:lnTo>
                    <a:pt x="28694" y="10487"/>
                  </a:lnTo>
                  <a:cubicBezTo>
                    <a:pt x="28694" y="10943"/>
                    <a:pt x="28329" y="11308"/>
                    <a:pt x="27873" y="11308"/>
                  </a:cubicBezTo>
                  <a:lnTo>
                    <a:pt x="821" y="11308"/>
                  </a:lnTo>
                  <a:cubicBezTo>
                    <a:pt x="365" y="11308"/>
                    <a:pt x="0" y="10943"/>
                    <a:pt x="0" y="10487"/>
                  </a:cubicBezTo>
                  <a:lnTo>
                    <a:pt x="0" y="10487"/>
                  </a:lnTo>
                  <a:cubicBezTo>
                    <a:pt x="0" y="10031"/>
                    <a:pt x="365" y="9667"/>
                    <a:pt x="821" y="9667"/>
                  </a:cubicBezTo>
                  <a:lnTo>
                    <a:pt x="1611" y="9667"/>
                  </a:lnTo>
                  <a:cubicBezTo>
                    <a:pt x="1429" y="9211"/>
                    <a:pt x="1307" y="8694"/>
                    <a:pt x="1307" y="8177"/>
                  </a:cubicBezTo>
                  <a:cubicBezTo>
                    <a:pt x="1307" y="5989"/>
                    <a:pt x="3070" y="4226"/>
                    <a:pt x="5258" y="4226"/>
                  </a:cubicBezTo>
                  <a:cubicBezTo>
                    <a:pt x="5562" y="4226"/>
                    <a:pt x="5866" y="4287"/>
                    <a:pt x="6170" y="4347"/>
                  </a:cubicBezTo>
                  <a:cubicBezTo>
                    <a:pt x="6900" y="1824"/>
                    <a:pt x="9210" y="1"/>
                    <a:pt x="11976" y="1"/>
                  </a:cubicBezTo>
                  <a:close/>
                  <a:moveTo>
                    <a:pt x="29697" y="9667"/>
                  </a:moveTo>
                  <a:lnTo>
                    <a:pt x="29727" y="9667"/>
                  </a:lnTo>
                  <a:cubicBezTo>
                    <a:pt x="30183" y="9667"/>
                    <a:pt x="30548" y="10031"/>
                    <a:pt x="30548" y="10487"/>
                  </a:cubicBezTo>
                  <a:lnTo>
                    <a:pt x="30548" y="10487"/>
                  </a:lnTo>
                  <a:cubicBezTo>
                    <a:pt x="30548" y="10943"/>
                    <a:pt x="30183" y="11308"/>
                    <a:pt x="29727" y="11308"/>
                  </a:cubicBezTo>
                  <a:lnTo>
                    <a:pt x="29697" y="11308"/>
                  </a:lnTo>
                  <a:cubicBezTo>
                    <a:pt x="29271" y="11308"/>
                    <a:pt x="28906" y="10943"/>
                    <a:pt x="28906" y="10487"/>
                  </a:cubicBezTo>
                  <a:lnTo>
                    <a:pt x="28906" y="10487"/>
                  </a:lnTo>
                  <a:cubicBezTo>
                    <a:pt x="28906" y="10031"/>
                    <a:pt x="29271" y="9667"/>
                    <a:pt x="29697" y="966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111"/>
            <p:cNvSpPr/>
            <p:nvPr/>
          </p:nvSpPr>
          <p:spPr>
            <a:xfrm>
              <a:off x="1228250" y="2605200"/>
              <a:ext cx="497750" cy="183900"/>
            </a:xfrm>
            <a:custGeom>
              <a:rect b="b" l="l" r="r" t="t"/>
              <a:pathLst>
                <a:path extrusionOk="0" h="7356" w="19910">
                  <a:moveTo>
                    <a:pt x="19788" y="7356"/>
                  </a:moveTo>
                  <a:lnTo>
                    <a:pt x="122" y="7356"/>
                  </a:lnTo>
                  <a:cubicBezTo>
                    <a:pt x="31" y="7052"/>
                    <a:pt x="1" y="6748"/>
                    <a:pt x="1" y="6414"/>
                  </a:cubicBezTo>
                  <a:cubicBezTo>
                    <a:pt x="1" y="4711"/>
                    <a:pt x="1368" y="3344"/>
                    <a:pt x="3071" y="3344"/>
                  </a:cubicBezTo>
                  <a:cubicBezTo>
                    <a:pt x="3314" y="3344"/>
                    <a:pt x="3557" y="3374"/>
                    <a:pt x="3800" y="3435"/>
                  </a:cubicBezTo>
                  <a:cubicBezTo>
                    <a:pt x="4378" y="1459"/>
                    <a:pt x="6201" y="0"/>
                    <a:pt x="8359" y="0"/>
                  </a:cubicBezTo>
                  <a:cubicBezTo>
                    <a:pt x="10518" y="0"/>
                    <a:pt x="12372" y="1490"/>
                    <a:pt x="12919" y="3496"/>
                  </a:cubicBezTo>
                  <a:cubicBezTo>
                    <a:pt x="13223" y="3404"/>
                    <a:pt x="13527" y="3344"/>
                    <a:pt x="13861" y="3344"/>
                  </a:cubicBezTo>
                  <a:cubicBezTo>
                    <a:pt x="15077" y="3344"/>
                    <a:pt x="16110" y="4043"/>
                    <a:pt x="16627" y="5076"/>
                  </a:cubicBezTo>
                  <a:cubicBezTo>
                    <a:pt x="16961" y="4803"/>
                    <a:pt x="17417" y="4620"/>
                    <a:pt x="17873" y="4620"/>
                  </a:cubicBezTo>
                  <a:cubicBezTo>
                    <a:pt x="18998" y="4620"/>
                    <a:pt x="19910" y="5532"/>
                    <a:pt x="19910" y="6657"/>
                  </a:cubicBezTo>
                  <a:cubicBezTo>
                    <a:pt x="19910" y="6900"/>
                    <a:pt x="19849" y="7143"/>
                    <a:pt x="19788" y="735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61" name="Google Shape;4361;p111"/>
          <p:cNvSpPr txBox="1"/>
          <p:nvPr>
            <p:ph hasCustomPrompt="1" type="title"/>
          </p:nvPr>
        </p:nvSpPr>
        <p:spPr>
          <a:xfrm>
            <a:off x="3442950" y="1926965"/>
            <a:ext cx="2258100" cy="717900"/>
          </a:xfrm>
          <a:prstGeom prst="rect">
            <a:avLst/>
          </a:prstGeom>
          <a:ln>
            <a:noFill/>
          </a:ln>
        </p:spPr>
        <p:txBody>
          <a:bodyPr anchorCtr="0" anchor="ctr" bIns="91425" lIns="91425" spcFirstLastPara="1" rIns="91425" wrap="square" tIns="91425">
            <a:noAutofit/>
          </a:bodyPr>
          <a:lstStyle>
            <a:lvl1pPr lvl="0" algn="ctr">
              <a:spcBef>
                <a:spcPts val="0"/>
              </a:spcBef>
              <a:spcAft>
                <a:spcPts val="0"/>
              </a:spcAft>
              <a:buSzPts val="5000"/>
              <a:buNone/>
              <a:defRPr sz="25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r>
              <a:t>xx%</a:t>
            </a:r>
          </a:p>
        </p:txBody>
      </p:sp>
      <p:sp>
        <p:nvSpPr>
          <p:cNvPr id="4362" name="Google Shape;4362;p111"/>
          <p:cNvSpPr txBox="1"/>
          <p:nvPr>
            <p:ph hasCustomPrompt="1" idx="2" type="title"/>
          </p:nvPr>
        </p:nvSpPr>
        <p:spPr>
          <a:xfrm>
            <a:off x="827225" y="1926965"/>
            <a:ext cx="2258100" cy="7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5000"/>
              <a:buNone/>
              <a:defRPr sz="25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r>
              <a:t>xx%</a:t>
            </a:r>
          </a:p>
        </p:txBody>
      </p:sp>
      <p:sp>
        <p:nvSpPr>
          <p:cNvPr id="4363" name="Google Shape;4363;p111"/>
          <p:cNvSpPr txBox="1"/>
          <p:nvPr>
            <p:ph idx="1" type="subTitle"/>
          </p:nvPr>
        </p:nvSpPr>
        <p:spPr>
          <a:xfrm>
            <a:off x="827225" y="3249326"/>
            <a:ext cx="2258100" cy="40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None/>
              <a:defRPr b="1" sz="2000">
                <a:solidFill>
                  <a:schemeClr val="accent2"/>
                </a:solidFill>
                <a:latin typeface="Heebo"/>
                <a:ea typeface="Heebo"/>
                <a:cs typeface="Heebo"/>
                <a:sym typeface="Heebo"/>
              </a:defRPr>
            </a:lvl1pPr>
            <a:lvl2pPr lvl="1" algn="ctr">
              <a:lnSpc>
                <a:spcPct val="100000"/>
              </a:lnSpc>
              <a:spcBef>
                <a:spcPts val="0"/>
              </a:spcBef>
              <a:spcAft>
                <a:spcPts val="0"/>
              </a:spcAft>
              <a:buNone/>
              <a:defRPr b="1" sz="2000">
                <a:solidFill>
                  <a:schemeClr val="accent2"/>
                </a:solidFill>
                <a:latin typeface="Heebo"/>
                <a:ea typeface="Heebo"/>
                <a:cs typeface="Heebo"/>
                <a:sym typeface="Heebo"/>
              </a:defRPr>
            </a:lvl2pPr>
            <a:lvl3pPr lvl="2" algn="ctr">
              <a:lnSpc>
                <a:spcPct val="100000"/>
              </a:lnSpc>
              <a:spcBef>
                <a:spcPts val="0"/>
              </a:spcBef>
              <a:spcAft>
                <a:spcPts val="0"/>
              </a:spcAft>
              <a:buNone/>
              <a:defRPr b="1" sz="2000">
                <a:solidFill>
                  <a:schemeClr val="accent2"/>
                </a:solidFill>
                <a:latin typeface="Heebo"/>
                <a:ea typeface="Heebo"/>
                <a:cs typeface="Heebo"/>
                <a:sym typeface="Heebo"/>
              </a:defRPr>
            </a:lvl3pPr>
            <a:lvl4pPr lvl="3" algn="ctr">
              <a:lnSpc>
                <a:spcPct val="100000"/>
              </a:lnSpc>
              <a:spcBef>
                <a:spcPts val="0"/>
              </a:spcBef>
              <a:spcAft>
                <a:spcPts val="0"/>
              </a:spcAft>
              <a:buNone/>
              <a:defRPr b="1" sz="2000">
                <a:solidFill>
                  <a:schemeClr val="accent2"/>
                </a:solidFill>
                <a:latin typeface="Heebo"/>
                <a:ea typeface="Heebo"/>
                <a:cs typeface="Heebo"/>
                <a:sym typeface="Heebo"/>
              </a:defRPr>
            </a:lvl4pPr>
            <a:lvl5pPr lvl="4" algn="ctr">
              <a:lnSpc>
                <a:spcPct val="100000"/>
              </a:lnSpc>
              <a:spcBef>
                <a:spcPts val="0"/>
              </a:spcBef>
              <a:spcAft>
                <a:spcPts val="0"/>
              </a:spcAft>
              <a:buNone/>
              <a:defRPr b="1" sz="2000">
                <a:solidFill>
                  <a:schemeClr val="accent2"/>
                </a:solidFill>
                <a:latin typeface="Heebo"/>
                <a:ea typeface="Heebo"/>
                <a:cs typeface="Heebo"/>
                <a:sym typeface="Heebo"/>
              </a:defRPr>
            </a:lvl5pPr>
            <a:lvl6pPr lvl="5" algn="ctr">
              <a:lnSpc>
                <a:spcPct val="100000"/>
              </a:lnSpc>
              <a:spcBef>
                <a:spcPts val="0"/>
              </a:spcBef>
              <a:spcAft>
                <a:spcPts val="0"/>
              </a:spcAft>
              <a:buNone/>
              <a:defRPr b="1" sz="2000">
                <a:solidFill>
                  <a:schemeClr val="accent2"/>
                </a:solidFill>
                <a:latin typeface="Heebo"/>
                <a:ea typeface="Heebo"/>
                <a:cs typeface="Heebo"/>
                <a:sym typeface="Heebo"/>
              </a:defRPr>
            </a:lvl6pPr>
            <a:lvl7pPr lvl="6" algn="ctr">
              <a:lnSpc>
                <a:spcPct val="100000"/>
              </a:lnSpc>
              <a:spcBef>
                <a:spcPts val="0"/>
              </a:spcBef>
              <a:spcAft>
                <a:spcPts val="0"/>
              </a:spcAft>
              <a:buNone/>
              <a:defRPr b="1" sz="2000">
                <a:solidFill>
                  <a:schemeClr val="accent2"/>
                </a:solidFill>
                <a:latin typeface="Heebo"/>
                <a:ea typeface="Heebo"/>
                <a:cs typeface="Heebo"/>
                <a:sym typeface="Heebo"/>
              </a:defRPr>
            </a:lvl7pPr>
            <a:lvl8pPr lvl="7" algn="ctr">
              <a:lnSpc>
                <a:spcPct val="100000"/>
              </a:lnSpc>
              <a:spcBef>
                <a:spcPts val="0"/>
              </a:spcBef>
              <a:spcAft>
                <a:spcPts val="0"/>
              </a:spcAft>
              <a:buNone/>
              <a:defRPr b="1" sz="2000">
                <a:solidFill>
                  <a:schemeClr val="accent2"/>
                </a:solidFill>
                <a:latin typeface="Heebo"/>
                <a:ea typeface="Heebo"/>
                <a:cs typeface="Heebo"/>
                <a:sym typeface="Heebo"/>
              </a:defRPr>
            </a:lvl8pPr>
            <a:lvl9pPr lvl="8" algn="ct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4364" name="Google Shape;4364;p111"/>
          <p:cNvSpPr txBox="1"/>
          <p:nvPr>
            <p:ph idx="3" type="subTitle"/>
          </p:nvPr>
        </p:nvSpPr>
        <p:spPr>
          <a:xfrm>
            <a:off x="827225" y="3624839"/>
            <a:ext cx="2258100" cy="7209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None/>
              <a:defRPr sz="1400"/>
            </a:lvl1pPr>
            <a:lvl2pPr lvl="1" algn="ctr">
              <a:lnSpc>
                <a:spcPct val="100000"/>
              </a:lnSpc>
              <a:spcBef>
                <a:spcPts val="0"/>
              </a:spcBef>
              <a:spcAft>
                <a:spcPts val="0"/>
              </a:spcAft>
              <a:buNone/>
              <a:defRPr sz="1400"/>
            </a:lvl2pPr>
            <a:lvl3pPr lvl="2" algn="ctr">
              <a:lnSpc>
                <a:spcPct val="100000"/>
              </a:lnSpc>
              <a:spcBef>
                <a:spcPts val="0"/>
              </a:spcBef>
              <a:spcAft>
                <a:spcPts val="0"/>
              </a:spcAft>
              <a:buNone/>
              <a:defRPr sz="1400"/>
            </a:lvl3pPr>
            <a:lvl4pPr lvl="3" algn="ctr">
              <a:lnSpc>
                <a:spcPct val="100000"/>
              </a:lnSpc>
              <a:spcBef>
                <a:spcPts val="0"/>
              </a:spcBef>
              <a:spcAft>
                <a:spcPts val="0"/>
              </a:spcAft>
              <a:buNone/>
              <a:defRPr sz="1400"/>
            </a:lvl4pPr>
            <a:lvl5pPr lvl="4" algn="ctr">
              <a:lnSpc>
                <a:spcPct val="100000"/>
              </a:lnSpc>
              <a:spcBef>
                <a:spcPts val="0"/>
              </a:spcBef>
              <a:spcAft>
                <a:spcPts val="0"/>
              </a:spcAft>
              <a:buNone/>
              <a:defRPr sz="1400"/>
            </a:lvl5pPr>
            <a:lvl6pPr lvl="5" algn="ctr">
              <a:lnSpc>
                <a:spcPct val="100000"/>
              </a:lnSpc>
              <a:spcBef>
                <a:spcPts val="0"/>
              </a:spcBef>
              <a:spcAft>
                <a:spcPts val="0"/>
              </a:spcAft>
              <a:buNone/>
              <a:defRPr sz="1400"/>
            </a:lvl6pPr>
            <a:lvl7pPr lvl="6" algn="ctr">
              <a:lnSpc>
                <a:spcPct val="100000"/>
              </a:lnSpc>
              <a:spcBef>
                <a:spcPts val="0"/>
              </a:spcBef>
              <a:spcAft>
                <a:spcPts val="0"/>
              </a:spcAft>
              <a:buNone/>
              <a:defRPr sz="1400"/>
            </a:lvl7pPr>
            <a:lvl8pPr lvl="7" algn="ctr">
              <a:lnSpc>
                <a:spcPct val="100000"/>
              </a:lnSpc>
              <a:spcBef>
                <a:spcPts val="0"/>
              </a:spcBef>
              <a:spcAft>
                <a:spcPts val="0"/>
              </a:spcAft>
              <a:buNone/>
              <a:defRPr sz="1400"/>
            </a:lvl8pPr>
            <a:lvl9pPr lvl="8" algn="ctr">
              <a:lnSpc>
                <a:spcPct val="100000"/>
              </a:lnSpc>
              <a:spcBef>
                <a:spcPts val="0"/>
              </a:spcBef>
              <a:spcAft>
                <a:spcPts val="0"/>
              </a:spcAft>
              <a:buNone/>
              <a:defRPr sz="1400"/>
            </a:lvl9pPr>
          </a:lstStyle>
          <a:p/>
        </p:txBody>
      </p:sp>
      <p:sp>
        <p:nvSpPr>
          <p:cNvPr id="4365" name="Google Shape;4365;p111"/>
          <p:cNvSpPr txBox="1"/>
          <p:nvPr>
            <p:ph idx="4" type="subTitle"/>
          </p:nvPr>
        </p:nvSpPr>
        <p:spPr>
          <a:xfrm>
            <a:off x="3442950" y="3249327"/>
            <a:ext cx="2258100" cy="40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None/>
              <a:defRPr b="1" sz="2000">
                <a:solidFill>
                  <a:schemeClr val="accent2"/>
                </a:solidFill>
                <a:latin typeface="Heebo"/>
                <a:ea typeface="Heebo"/>
                <a:cs typeface="Heebo"/>
                <a:sym typeface="Heebo"/>
              </a:defRPr>
            </a:lvl1pPr>
            <a:lvl2pPr lvl="1" algn="ctr">
              <a:lnSpc>
                <a:spcPct val="100000"/>
              </a:lnSpc>
              <a:spcBef>
                <a:spcPts val="0"/>
              </a:spcBef>
              <a:spcAft>
                <a:spcPts val="0"/>
              </a:spcAft>
              <a:buNone/>
              <a:defRPr b="1" sz="2000">
                <a:solidFill>
                  <a:schemeClr val="accent2"/>
                </a:solidFill>
                <a:latin typeface="Heebo"/>
                <a:ea typeface="Heebo"/>
                <a:cs typeface="Heebo"/>
                <a:sym typeface="Heebo"/>
              </a:defRPr>
            </a:lvl2pPr>
            <a:lvl3pPr lvl="2" algn="ctr">
              <a:lnSpc>
                <a:spcPct val="100000"/>
              </a:lnSpc>
              <a:spcBef>
                <a:spcPts val="0"/>
              </a:spcBef>
              <a:spcAft>
                <a:spcPts val="0"/>
              </a:spcAft>
              <a:buNone/>
              <a:defRPr b="1" sz="2000">
                <a:solidFill>
                  <a:schemeClr val="accent2"/>
                </a:solidFill>
                <a:latin typeface="Heebo"/>
                <a:ea typeface="Heebo"/>
                <a:cs typeface="Heebo"/>
                <a:sym typeface="Heebo"/>
              </a:defRPr>
            </a:lvl3pPr>
            <a:lvl4pPr lvl="3" algn="ctr">
              <a:lnSpc>
                <a:spcPct val="100000"/>
              </a:lnSpc>
              <a:spcBef>
                <a:spcPts val="0"/>
              </a:spcBef>
              <a:spcAft>
                <a:spcPts val="0"/>
              </a:spcAft>
              <a:buNone/>
              <a:defRPr b="1" sz="2000">
                <a:solidFill>
                  <a:schemeClr val="accent2"/>
                </a:solidFill>
                <a:latin typeface="Heebo"/>
                <a:ea typeface="Heebo"/>
                <a:cs typeface="Heebo"/>
                <a:sym typeface="Heebo"/>
              </a:defRPr>
            </a:lvl4pPr>
            <a:lvl5pPr lvl="4" algn="ctr">
              <a:lnSpc>
                <a:spcPct val="100000"/>
              </a:lnSpc>
              <a:spcBef>
                <a:spcPts val="0"/>
              </a:spcBef>
              <a:spcAft>
                <a:spcPts val="0"/>
              </a:spcAft>
              <a:buNone/>
              <a:defRPr b="1" sz="2000">
                <a:solidFill>
                  <a:schemeClr val="accent2"/>
                </a:solidFill>
                <a:latin typeface="Heebo"/>
                <a:ea typeface="Heebo"/>
                <a:cs typeface="Heebo"/>
                <a:sym typeface="Heebo"/>
              </a:defRPr>
            </a:lvl5pPr>
            <a:lvl6pPr lvl="5" algn="ctr">
              <a:lnSpc>
                <a:spcPct val="100000"/>
              </a:lnSpc>
              <a:spcBef>
                <a:spcPts val="0"/>
              </a:spcBef>
              <a:spcAft>
                <a:spcPts val="0"/>
              </a:spcAft>
              <a:buNone/>
              <a:defRPr b="1" sz="2000">
                <a:solidFill>
                  <a:schemeClr val="accent2"/>
                </a:solidFill>
                <a:latin typeface="Heebo"/>
                <a:ea typeface="Heebo"/>
                <a:cs typeface="Heebo"/>
                <a:sym typeface="Heebo"/>
              </a:defRPr>
            </a:lvl6pPr>
            <a:lvl7pPr lvl="6" algn="ctr">
              <a:lnSpc>
                <a:spcPct val="100000"/>
              </a:lnSpc>
              <a:spcBef>
                <a:spcPts val="0"/>
              </a:spcBef>
              <a:spcAft>
                <a:spcPts val="0"/>
              </a:spcAft>
              <a:buNone/>
              <a:defRPr b="1" sz="2000">
                <a:solidFill>
                  <a:schemeClr val="accent2"/>
                </a:solidFill>
                <a:latin typeface="Heebo"/>
                <a:ea typeface="Heebo"/>
                <a:cs typeface="Heebo"/>
                <a:sym typeface="Heebo"/>
              </a:defRPr>
            </a:lvl7pPr>
            <a:lvl8pPr lvl="7" algn="ctr">
              <a:lnSpc>
                <a:spcPct val="100000"/>
              </a:lnSpc>
              <a:spcBef>
                <a:spcPts val="0"/>
              </a:spcBef>
              <a:spcAft>
                <a:spcPts val="0"/>
              </a:spcAft>
              <a:buNone/>
              <a:defRPr b="1" sz="2000">
                <a:solidFill>
                  <a:schemeClr val="accent2"/>
                </a:solidFill>
                <a:latin typeface="Heebo"/>
                <a:ea typeface="Heebo"/>
                <a:cs typeface="Heebo"/>
                <a:sym typeface="Heebo"/>
              </a:defRPr>
            </a:lvl8pPr>
            <a:lvl9pPr lvl="8" algn="ct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4366" name="Google Shape;4366;p111"/>
          <p:cNvSpPr txBox="1"/>
          <p:nvPr>
            <p:ph idx="5" type="subTitle"/>
          </p:nvPr>
        </p:nvSpPr>
        <p:spPr>
          <a:xfrm>
            <a:off x="3442950" y="3624839"/>
            <a:ext cx="2258100" cy="7209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None/>
              <a:defRPr sz="1400"/>
            </a:lvl1pPr>
            <a:lvl2pPr lvl="1" algn="ctr">
              <a:lnSpc>
                <a:spcPct val="100000"/>
              </a:lnSpc>
              <a:spcBef>
                <a:spcPts val="0"/>
              </a:spcBef>
              <a:spcAft>
                <a:spcPts val="0"/>
              </a:spcAft>
              <a:buNone/>
              <a:defRPr sz="1400"/>
            </a:lvl2pPr>
            <a:lvl3pPr lvl="2" algn="ctr">
              <a:lnSpc>
                <a:spcPct val="100000"/>
              </a:lnSpc>
              <a:spcBef>
                <a:spcPts val="0"/>
              </a:spcBef>
              <a:spcAft>
                <a:spcPts val="0"/>
              </a:spcAft>
              <a:buNone/>
              <a:defRPr sz="1400"/>
            </a:lvl3pPr>
            <a:lvl4pPr lvl="3" algn="ctr">
              <a:lnSpc>
                <a:spcPct val="100000"/>
              </a:lnSpc>
              <a:spcBef>
                <a:spcPts val="0"/>
              </a:spcBef>
              <a:spcAft>
                <a:spcPts val="0"/>
              </a:spcAft>
              <a:buNone/>
              <a:defRPr sz="1400"/>
            </a:lvl4pPr>
            <a:lvl5pPr lvl="4" algn="ctr">
              <a:lnSpc>
                <a:spcPct val="100000"/>
              </a:lnSpc>
              <a:spcBef>
                <a:spcPts val="0"/>
              </a:spcBef>
              <a:spcAft>
                <a:spcPts val="0"/>
              </a:spcAft>
              <a:buNone/>
              <a:defRPr sz="1400"/>
            </a:lvl5pPr>
            <a:lvl6pPr lvl="5" algn="ctr">
              <a:lnSpc>
                <a:spcPct val="100000"/>
              </a:lnSpc>
              <a:spcBef>
                <a:spcPts val="0"/>
              </a:spcBef>
              <a:spcAft>
                <a:spcPts val="0"/>
              </a:spcAft>
              <a:buNone/>
              <a:defRPr sz="1400"/>
            </a:lvl6pPr>
            <a:lvl7pPr lvl="6" algn="ctr">
              <a:lnSpc>
                <a:spcPct val="100000"/>
              </a:lnSpc>
              <a:spcBef>
                <a:spcPts val="0"/>
              </a:spcBef>
              <a:spcAft>
                <a:spcPts val="0"/>
              </a:spcAft>
              <a:buNone/>
              <a:defRPr sz="1400"/>
            </a:lvl7pPr>
            <a:lvl8pPr lvl="7" algn="ctr">
              <a:lnSpc>
                <a:spcPct val="100000"/>
              </a:lnSpc>
              <a:spcBef>
                <a:spcPts val="0"/>
              </a:spcBef>
              <a:spcAft>
                <a:spcPts val="0"/>
              </a:spcAft>
              <a:buNone/>
              <a:defRPr sz="1400"/>
            </a:lvl8pPr>
            <a:lvl9pPr lvl="8" algn="ctr">
              <a:lnSpc>
                <a:spcPct val="100000"/>
              </a:lnSpc>
              <a:spcBef>
                <a:spcPts val="0"/>
              </a:spcBef>
              <a:spcAft>
                <a:spcPts val="0"/>
              </a:spcAft>
              <a:buNone/>
              <a:defRPr sz="1400"/>
            </a:lvl9pPr>
          </a:lstStyle>
          <a:p/>
        </p:txBody>
      </p:sp>
      <p:sp>
        <p:nvSpPr>
          <p:cNvPr id="4367" name="Google Shape;4367;p111"/>
          <p:cNvSpPr txBox="1"/>
          <p:nvPr>
            <p:ph idx="6" type="subTitle"/>
          </p:nvPr>
        </p:nvSpPr>
        <p:spPr>
          <a:xfrm>
            <a:off x="6058675" y="3249326"/>
            <a:ext cx="2258100" cy="40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None/>
              <a:defRPr b="1" sz="2000">
                <a:solidFill>
                  <a:schemeClr val="accent2"/>
                </a:solidFill>
                <a:latin typeface="Heebo"/>
                <a:ea typeface="Heebo"/>
                <a:cs typeface="Heebo"/>
                <a:sym typeface="Heebo"/>
              </a:defRPr>
            </a:lvl1pPr>
            <a:lvl2pPr lvl="1" algn="ctr">
              <a:lnSpc>
                <a:spcPct val="100000"/>
              </a:lnSpc>
              <a:spcBef>
                <a:spcPts val="0"/>
              </a:spcBef>
              <a:spcAft>
                <a:spcPts val="0"/>
              </a:spcAft>
              <a:buNone/>
              <a:defRPr b="1" sz="2000">
                <a:solidFill>
                  <a:schemeClr val="accent2"/>
                </a:solidFill>
                <a:latin typeface="Heebo"/>
                <a:ea typeface="Heebo"/>
                <a:cs typeface="Heebo"/>
                <a:sym typeface="Heebo"/>
              </a:defRPr>
            </a:lvl2pPr>
            <a:lvl3pPr lvl="2" algn="ctr">
              <a:lnSpc>
                <a:spcPct val="100000"/>
              </a:lnSpc>
              <a:spcBef>
                <a:spcPts val="0"/>
              </a:spcBef>
              <a:spcAft>
                <a:spcPts val="0"/>
              </a:spcAft>
              <a:buNone/>
              <a:defRPr b="1" sz="2000">
                <a:solidFill>
                  <a:schemeClr val="accent2"/>
                </a:solidFill>
                <a:latin typeface="Heebo"/>
                <a:ea typeface="Heebo"/>
                <a:cs typeface="Heebo"/>
                <a:sym typeface="Heebo"/>
              </a:defRPr>
            </a:lvl3pPr>
            <a:lvl4pPr lvl="3" algn="ctr">
              <a:lnSpc>
                <a:spcPct val="100000"/>
              </a:lnSpc>
              <a:spcBef>
                <a:spcPts val="0"/>
              </a:spcBef>
              <a:spcAft>
                <a:spcPts val="0"/>
              </a:spcAft>
              <a:buNone/>
              <a:defRPr b="1" sz="2000">
                <a:solidFill>
                  <a:schemeClr val="accent2"/>
                </a:solidFill>
                <a:latin typeface="Heebo"/>
                <a:ea typeface="Heebo"/>
                <a:cs typeface="Heebo"/>
                <a:sym typeface="Heebo"/>
              </a:defRPr>
            </a:lvl4pPr>
            <a:lvl5pPr lvl="4" algn="ctr">
              <a:lnSpc>
                <a:spcPct val="100000"/>
              </a:lnSpc>
              <a:spcBef>
                <a:spcPts val="0"/>
              </a:spcBef>
              <a:spcAft>
                <a:spcPts val="0"/>
              </a:spcAft>
              <a:buNone/>
              <a:defRPr b="1" sz="2000">
                <a:solidFill>
                  <a:schemeClr val="accent2"/>
                </a:solidFill>
                <a:latin typeface="Heebo"/>
                <a:ea typeface="Heebo"/>
                <a:cs typeface="Heebo"/>
                <a:sym typeface="Heebo"/>
              </a:defRPr>
            </a:lvl5pPr>
            <a:lvl6pPr lvl="5" algn="ctr">
              <a:lnSpc>
                <a:spcPct val="100000"/>
              </a:lnSpc>
              <a:spcBef>
                <a:spcPts val="0"/>
              </a:spcBef>
              <a:spcAft>
                <a:spcPts val="0"/>
              </a:spcAft>
              <a:buNone/>
              <a:defRPr b="1" sz="2000">
                <a:solidFill>
                  <a:schemeClr val="accent2"/>
                </a:solidFill>
                <a:latin typeface="Heebo"/>
                <a:ea typeface="Heebo"/>
                <a:cs typeface="Heebo"/>
                <a:sym typeface="Heebo"/>
              </a:defRPr>
            </a:lvl6pPr>
            <a:lvl7pPr lvl="6" algn="ctr">
              <a:lnSpc>
                <a:spcPct val="100000"/>
              </a:lnSpc>
              <a:spcBef>
                <a:spcPts val="0"/>
              </a:spcBef>
              <a:spcAft>
                <a:spcPts val="0"/>
              </a:spcAft>
              <a:buNone/>
              <a:defRPr b="1" sz="2000">
                <a:solidFill>
                  <a:schemeClr val="accent2"/>
                </a:solidFill>
                <a:latin typeface="Heebo"/>
                <a:ea typeface="Heebo"/>
                <a:cs typeface="Heebo"/>
                <a:sym typeface="Heebo"/>
              </a:defRPr>
            </a:lvl7pPr>
            <a:lvl8pPr lvl="7" algn="ctr">
              <a:lnSpc>
                <a:spcPct val="100000"/>
              </a:lnSpc>
              <a:spcBef>
                <a:spcPts val="0"/>
              </a:spcBef>
              <a:spcAft>
                <a:spcPts val="0"/>
              </a:spcAft>
              <a:buNone/>
              <a:defRPr b="1" sz="2000">
                <a:solidFill>
                  <a:schemeClr val="accent2"/>
                </a:solidFill>
                <a:latin typeface="Heebo"/>
                <a:ea typeface="Heebo"/>
                <a:cs typeface="Heebo"/>
                <a:sym typeface="Heebo"/>
              </a:defRPr>
            </a:lvl8pPr>
            <a:lvl9pPr lvl="8" algn="ct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4368" name="Google Shape;4368;p111"/>
          <p:cNvSpPr txBox="1"/>
          <p:nvPr>
            <p:ph idx="7" type="subTitle"/>
          </p:nvPr>
        </p:nvSpPr>
        <p:spPr>
          <a:xfrm>
            <a:off x="6058674" y="3624839"/>
            <a:ext cx="2258100" cy="7209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None/>
              <a:defRPr sz="1400"/>
            </a:lvl1pPr>
            <a:lvl2pPr lvl="1" algn="ctr">
              <a:lnSpc>
                <a:spcPct val="100000"/>
              </a:lnSpc>
              <a:spcBef>
                <a:spcPts val="0"/>
              </a:spcBef>
              <a:spcAft>
                <a:spcPts val="0"/>
              </a:spcAft>
              <a:buNone/>
              <a:defRPr sz="1400"/>
            </a:lvl2pPr>
            <a:lvl3pPr lvl="2" algn="ctr">
              <a:lnSpc>
                <a:spcPct val="100000"/>
              </a:lnSpc>
              <a:spcBef>
                <a:spcPts val="0"/>
              </a:spcBef>
              <a:spcAft>
                <a:spcPts val="0"/>
              </a:spcAft>
              <a:buNone/>
              <a:defRPr sz="1400"/>
            </a:lvl3pPr>
            <a:lvl4pPr lvl="3" algn="ctr">
              <a:lnSpc>
                <a:spcPct val="100000"/>
              </a:lnSpc>
              <a:spcBef>
                <a:spcPts val="0"/>
              </a:spcBef>
              <a:spcAft>
                <a:spcPts val="0"/>
              </a:spcAft>
              <a:buNone/>
              <a:defRPr sz="1400"/>
            </a:lvl4pPr>
            <a:lvl5pPr lvl="4" algn="ctr">
              <a:lnSpc>
                <a:spcPct val="100000"/>
              </a:lnSpc>
              <a:spcBef>
                <a:spcPts val="0"/>
              </a:spcBef>
              <a:spcAft>
                <a:spcPts val="0"/>
              </a:spcAft>
              <a:buNone/>
              <a:defRPr sz="1400"/>
            </a:lvl5pPr>
            <a:lvl6pPr lvl="5" algn="ctr">
              <a:lnSpc>
                <a:spcPct val="100000"/>
              </a:lnSpc>
              <a:spcBef>
                <a:spcPts val="0"/>
              </a:spcBef>
              <a:spcAft>
                <a:spcPts val="0"/>
              </a:spcAft>
              <a:buNone/>
              <a:defRPr sz="1400"/>
            </a:lvl6pPr>
            <a:lvl7pPr lvl="6" algn="ctr">
              <a:lnSpc>
                <a:spcPct val="100000"/>
              </a:lnSpc>
              <a:spcBef>
                <a:spcPts val="0"/>
              </a:spcBef>
              <a:spcAft>
                <a:spcPts val="0"/>
              </a:spcAft>
              <a:buNone/>
              <a:defRPr sz="1400"/>
            </a:lvl7pPr>
            <a:lvl8pPr lvl="7" algn="ctr">
              <a:lnSpc>
                <a:spcPct val="100000"/>
              </a:lnSpc>
              <a:spcBef>
                <a:spcPts val="0"/>
              </a:spcBef>
              <a:spcAft>
                <a:spcPts val="0"/>
              </a:spcAft>
              <a:buNone/>
              <a:defRPr sz="1400"/>
            </a:lvl8pPr>
            <a:lvl9pPr lvl="8" algn="ctr">
              <a:lnSpc>
                <a:spcPct val="100000"/>
              </a:lnSpc>
              <a:spcBef>
                <a:spcPts val="0"/>
              </a:spcBef>
              <a:spcAft>
                <a:spcPts val="0"/>
              </a:spcAft>
              <a:buNone/>
              <a:defRPr sz="1400"/>
            </a:lvl9pPr>
          </a:lstStyle>
          <a:p/>
        </p:txBody>
      </p:sp>
      <p:sp>
        <p:nvSpPr>
          <p:cNvPr id="4369" name="Google Shape;4369;p111"/>
          <p:cNvSpPr txBox="1"/>
          <p:nvPr>
            <p:ph hasCustomPrompt="1" idx="8" type="title"/>
          </p:nvPr>
        </p:nvSpPr>
        <p:spPr>
          <a:xfrm>
            <a:off x="6058674" y="1926965"/>
            <a:ext cx="2258100" cy="7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5000"/>
              <a:buNone/>
              <a:defRPr sz="25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r>
              <a:t>xx%</a:t>
            </a:r>
          </a:p>
        </p:txBody>
      </p:sp>
      <p:sp>
        <p:nvSpPr>
          <p:cNvPr id="4370" name="Google Shape;4370;p111"/>
          <p:cNvSpPr txBox="1"/>
          <p:nvPr>
            <p:ph idx="9" type="title"/>
          </p:nvPr>
        </p:nvSpPr>
        <p:spPr>
          <a:xfrm>
            <a:off x="713225" y="539500"/>
            <a:ext cx="7717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Font typeface="Abhaya Libre"/>
              <a:buNone/>
              <a:defRPr sz="3000"/>
            </a:lvl1pPr>
            <a:lvl2pPr lvl="1">
              <a:spcBef>
                <a:spcPts val="0"/>
              </a:spcBef>
              <a:spcAft>
                <a:spcPts val="0"/>
              </a:spcAft>
              <a:buSzPts val="3500"/>
              <a:buFont typeface="Abhaya Libre"/>
              <a:buNone/>
              <a:defRPr sz="3500">
                <a:latin typeface="Abhaya Libre"/>
                <a:ea typeface="Abhaya Libre"/>
                <a:cs typeface="Abhaya Libre"/>
                <a:sym typeface="Abhaya Libre"/>
              </a:defRPr>
            </a:lvl2pPr>
            <a:lvl3pPr lvl="2">
              <a:spcBef>
                <a:spcPts val="0"/>
              </a:spcBef>
              <a:spcAft>
                <a:spcPts val="0"/>
              </a:spcAft>
              <a:buSzPts val="3500"/>
              <a:buFont typeface="Abhaya Libre"/>
              <a:buNone/>
              <a:defRPr sz="3500">
                <a:latin typeface="Abhaya Libre"/>
                <a:ea typeface="Abhaya Libre"/>
                <a:cs typeface="Abhaya Libre"/>
                <a:sym typeface="Abhaya Libre"/>
              </a:defRPr>
            </a:lvl3pPr>
            <a:lvl4pPr lvl="3">
              <a:spcBef>
                <a:spcPts val="0"/>
              </a:spcBef>
              <a:spcAft>
                <a:spcPts val="0"/>
              </a:spcAft>
              <a:buSzPts val="3500"/>
              <a:buFont typeface="Abhaya Libre"/>
              <a:buNone/>
              <a:defRPr sz="3500">
                <a:latin typeface="Abhaya Libre"/>
                <a:ea typeface="Abhaya Libre"/>
                <a:cs typeface="Abhaya Libre"/>
                <a:sym typeface="Abhaya Libre"/>
              </a:defRPr>
            </a:lvl4pPr>
            <a:lvl5pPr lvl="4">
              <a:spcBef>
                <a:spcPts val="0"/>
              </a:spcBef>
              <a:spcAft>
                <a:spcPts val="0"/>
              </a:spcAft>
              <a:buSzPts val="3500"/>
              <a:buFont typeface="Abhaya Libre"/>
              <a:buNone/>
              <a:defRPr sz="3500">
                <a:latin typeface="Abhaya Libre"/>
                <a:ea typeface="Abhaya Libre"/>
                <a:cs typeface="Abhaya Libre"/>
                <a:sym typeface="Abhaya Libre"/>
              </a:defRPr>
            </a:lvl5pPr>
            <a:lvl6pPr lvl="5">
              <a:spcBef>
                <a:spcPts val="0"/>
              </a:spcBef>
              <a:spcAft>
                <a:spcPts val="0"/>
              </a:spcAft>
              <a:buSzPts val="3500"/>
              <a:buFont typeface="Abhaya Libre"/>
              <a:buNone/>
              <a:defRPr sz="3500">
                <a:latin typeface="Abhaya Libre"/>
                <a:ea typeface="Abhaya Libre"/>
                <a:cs typeface="Abhaya Libre"/>
                <a:sym typeface="Abhaya Libre"/>
              </a:defRPr>
            </a:lvl6pPr>
            <a:lvl7pPr lvl="6">
              <a:spcBef>
                <a:spcPts val="0"/>
              </a:spcBef>
              <a:spcAft>
                <a:spcPts val="0"/>
              </a:spcAft>
              <a:buSzPts val="3500"/>
              <a:buFont typeface="Abhaya Libre"/>
              <a:buNone/>
              <a:defRPr sz="3500">
                <a:latin typeface="Abhaya Libre"/>
                <a:ea typeface="Abhaya Libre"/>
                <a:cs typeface="Abhaya Libre"/>
                <a:sym typeface="Abhaya Libre"/>
              </a:defRPr>
            </a:lvl7pPr>
            <a:lvl8pPr lvl="7">
              <a:spcBef>
                <a:spcPts val="0"/>
              </a:spcBef>
              <a:spcAft>
                <a:spcPts val="0"/>
              </a:spcAft>
              <a:buSzPts val="3500"/>
              <a:buFont typeface="Abhaya Libre"/>
              <a:buNone/>
              <a:defRPr sz="3500">
                <a:latin typeface="Abhaya Libre"/>
                <a:ea typeface="Abhaya Libre"/>
                <a:cs typeface="Abhaya Libre"/>
                <a:sym typeface="Abhaya Libre"/>
              </a:defRPr>
            </a:lvl8pPr>
            <a:lvl9pPr lvl="8">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1_4_2">
    <p:spTree>
      <p:nvGrpSpPr>
        <p:cNvPr id="4371" name="Shape 4371"/>
        <p:cNvGrpSpPr/>
        <p:nvPr/>
      </p:nvGrpSpPr>
      <p:grpSpPr>
        <a:xfrm>
          <a:off x="0" y="0"/>
          <a:ext cx="0" cy="0"/>
          <a:chOff x="0" y="0"/>
          <a:chExt cx="0" cy="0"/>
        </a:xfrm>
      </p:grpSpPr>
      <p:grpSp>
        <p:nvGrpSpPr>
          <p:cNvPr id="4372" name="Google Shape;4372;p112"/>
          <p:cNvGrpSpPr/>
          <p:nvPr/>
        </p:nvGrpSpPr>
        <p:grpSpPr>
          <a:xfrm>
            <a:off x="-2144587" y="2836686"/>
            <a:ext cx="3192797" cy="2882012"/>
            <a:chOff x="825252" y="2083299"/>
            <a:chExt cx="4206583" cy="3797117"/>
          </a:xfrm>
        </p:grpSpPr>
        <p:grpSp>
          <p:nvGrpSpPr>
            <p:cNvPr id="4373" name="Google Shape;4373;p112"/>
            <p:cNvGrpSpPr/>
            <p:nvPr/>
          </p:nvGrpSpPr>
          <p:grpSpPr>
            <a:xfrm flipH="1">
              <a:off x="3862520" y="2083299"/>
              <a:ext cx="1169316" cy="3705371"/>
              <a:chOff x="689500" y="2924525"/>
              <a:chExt cx="1313100" cy="4161000"/>
            </a:xfrm>
          </p:grpSpPr>
          <p:sp>
            <p:nvSpPr>
              <p:cNvPr id="4374" name="Google Shape;4374;p112"/>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112"/>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112"/>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112"/>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112"/>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9" name="Google Shape;4379;p112"/>
            <p:cNvGrpSpPr/>
            <p:nvPr/>
          </p:nvGrpSpPr>
          <p:grpSpPr>
            <a:xfrm flipH="1">
              <a:off x="2946058" y="2391878"/>
              <a:ext cx="1169316" cy="3271608"/>
              <a:chOff x="-1044450" y="1559250"/>
              <a:chExt cx="1313100" cy="3673900"/>
            </a:xfrm>
          </p:grpSpPr>
          <p:sp>
            <p:nvSpPr>
              <p:cNvPr id="4380" name="Google Shape;4380;p112"/>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112"/>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112"/>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112"/>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112"/>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5" name="Google Shape;4385;p112"/>
            <p:cNvGrpSpPr/>
            <p:nvPr/>
          </p:nvGrpSpPr>
          <p:grpSpPr>
            <a:xfrm flipH="1">
              <a:off x="1897405" y="2160705"/>
              <a:ext cx="1169316" cy="3271608"/>
              <a:chOff x="-1044450" y="1559250"/>
              <a:chExt cx="1313100" cy="3673900"/>
            </a:xfrm>
          </p:grpSpPr>
          <p:sp>
            <p:nvSpPr>
              <p:cNvPr id="4386" name="Google Shape;4386;p112"/>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112"/>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112"/>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112"/>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112"/>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1" name="Google Shape;4391;p112"/>
            <p:cNvGrpSpPr/>
            <p:nvPr/>
          </p:nvGrpSpPr>
          <p:grpSpPr>
            <a:xfrm flipH="1">
              <a:off x="825252" y="2175046"/>
              <a:ext cx="1169316" cy="3705371"/>
              <a:chOff x="689500" y="2924525"/>
              <a:chExt cx="1313100" cy="4161000"/>
            </a:xfrm>
          </p:grpSpPr>
          <p:sp>
            <p:nvSpPr>
              <p:cNvPr id="4392" name="Google Shape;4392;p112"/>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112"/>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112"/>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112"/>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112"/>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97" name="Google Shape;4397;p112"/>
          <p:cNvGrpSpPr/>
          <p:nvPr/>
        </p:nvGrpSpPr>
        <p:grpSpPr>
          <a:xfrm>
            <a:off x="8142813" y="2792369"/>
            <a:ext cx="2555211" cy="3002527"/>
            <a:chOff x="4955884" y="1726985"/>
            <a:chExt cx="3366550" cy="3955898"/>
          </a:xfrm>
        </p:grpSpPr>
        <p:grpSp>
          <p:nvGrpSpPr>
            <p:cNvPr id="4398" name="Google Shape;4398;p112"/>
            <p:cNvGrpSpPr/>
            <p:nvPr/>
          </p:nvGrpSpPr>
          <p:grpSpPr>
            <a:xfrm flipH="1">
              <a:off x="6033410" y="1977531"/>
              <a:ext cx="1169316" cy="3271608"/>
              <a:chOff x="-1044450" y="1559250"/>
              <a:chExt cx="1313100" cy="3673900"/>
            </a:xfrm>
          </p:grpSpPr>
          <p:sp>
            <p:nvSpPr>
              <p:cNvPr id="4399" name="Google Shape;4399;p112"/>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112"/>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112"/>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112"/>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112"/>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4" name="Google Shape;4404;p112"/>
            <p:cNvGrpSpPr/>
            <p:nvPr/>
          </p:nvGrpSpPr>
          <p:grpSpPr>
            <a:xfrm flipH="1">
              <a:off x="4955884" y="1726985"/>
              <a:ext cx="1169316" cy="3705370"/>
              <a:chOff x="689500" y="2924525"/>
              <a:chExt cx="1313100" cy="4161000"/>
            </a:xfrm>
          </p:grpSpPr>
          <p:sp>
            <p:nvSpPr>
              <p:cNvPr id="4405" name="Google Shape;4405;p112"/>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112"/>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112"/>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8" name="Google Shape;4408;p112"/>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9" name="Google Shape;4409;p112"/>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0" name="Google Shape;4410;p112"/>
            <p:cNvGrpSpPr/>
            <p:nvPr/>
          </p:nvGrpSpPr>
          <p:grpSpPr>
            <a:xfrm flipH="1">
              <a:off x="7153118" y="1977513"/>
              <a:ext cx="1169316" cy="3705371"/>
              <a:chOff x="689500" y="2924525"/>
              <a:chExt cx="1313100" cy="4161000"/>
            </a:xfrm>
          </p:grpSpPr>
          <p:sp>
            <p:nvSpPr>
              <p:cNvPr id="4411" name="Google Shape;4411;p112"/>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2" name="Google Shape;4412;p112"/>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112"/>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112"/>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112"/>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16" name="Google Shape;4416;p112"/>
          <p:cNvGrpSpPr/>
          <p:nvPr/>
        </p:nvGrpSpPr>
        <p:grpSpPr>
          <a:xfrm>
            <a:off x="-298695" y="807459"/>
            <a:ext cx="1529562" cy="487037"/>
            <a:chOff x="2293625" y="793625"/>
            <a:chExt cx="1052475" cy="335125"/>
          </a:xfrm>
        </p:grpSpPr>
        <p:sp>
          <p:nvSpPr>
            <p:cNvPr id="4417" name="Google Shape;4417;p112"/>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112"/>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19" name="Google Shape;4419;p112"/>
          <p:cNvSpPr txBox="1"/>
          <p:nvPr>
            <p:ph idx="1" type="subTitle"/>
          </p:nvPr>
        </p:nvSpPr>
        <p:spPr>
          <a:xfrm>
            <a:off x="2082104" y="1821675"/>
            <a:ext cx="2288700" cy="527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None/>
              <a:defRPr b="1" sz="2000">
                <a:solidFill>
                  <a:schemeClr val="accent2"/>
                </a:solidFill>
                <a:latin typeface="Heebo"/>
                <a:ea typeface="Heebo"/>
                <a:cs typeface="Heebo"/>
                <a:sym typeface="Heebo"/>
              </a:defRPr>
            </a:lvl1pPr>
            <a:lvl2pPr lvl="1">
              <a:lnSpc>
                <a:spcPct val="100000"/>
              </a:lnSpc>
              <a:spcBef>
                <a:spcPts val="0"/>
              </a:spcBef>
              <a:spcAft>
                <a:spcPts val="0"/>
              </a:spcAft>
              <a:buNone/>
              <a:defRPr b="1" sz="2000">
                <a:solidFill>
                  <a:schemeClr val="accent2"/>
                </a:solidFill>
                <a:latin typeface="Heebo"/>
                <a:ea typeface="Heebo"/>
                <a:cs typeface="Heebo"/>
                <a:sym typeface="Heebo"/>
              </a:defRPr>
            </a:lvl2pPr>
            <a:lvl3pPr lvl="2">
              <a:lnSpc>
                <a:spcPct val="100000"/>
              </a:lnSpc>
              <a:spcBef>
                <a:spcPts val="0"/>
              </a:spcBef>
              <a:spcAft>
                <a:spcPts val="0"/>
              </a:spcAft>
              <a:buNone/>
              <a:defRPr b="1" sz="2000">
                <a:solidFill>
                  <a:schemeClr val="accent2"/>
                </a:solidFill>
                <a:latin typeface="Heebo"/>
                <a:ea typeface="Heebo"/>
                <a:cs typeface="Heebo"/>
                <a:sym typeface="Heebo"/>
              </a:defRPr>
            </a:lvl3pPr>
            <a:lvl4pPr lvl="3">
              <a:lnSpc>
                <a:spcPct val="100000"/>
              </a:lnSpc>
              <a:spcBef>
                <a:spcPts val="0"/>
              </a:spcBef>
              <a:spcAft>
                <a:spcPts val="0"/>
              </a:spcAft>
              <a:buNone/>
              <a:defRPr b="1" sz="2000">
                <a:solidFill>
                  <a:schemeClr val="accent2"/>
                </a:solidFill>
                <a:latin typeface="Heebo"/>
                <a:ea typeface="Heebo"/>
                <a:cs typeface="Heebo"/>
                <a:sym typeface="Heebo"/>
              </a:defRPr>
            </a:lvl4pPr>
            <a:lvl5pPr lvl="4">
              <a:lnSpc>
                <a:spcPct val="100000"/>
              </a:lnSpc>
              <a:spcBef>
                <a:spcPts val="0"/>
              </a:spcBef>
              <a:spcAft>
                <a:spcPts val="0"/>
              </a:spcAft>
              <a:buNone/>
              <a:defRPr b="1" sz="2000">
                <a:solidFill>
                  <a:schemeClr val="accent2"/>
                </a:solidFill>
                <a:latin typeface="Heebo"/>
                <a:ea typeface="Heebo"/>
                <a:cs typeface="Heebo"/>
                <a:sym typeface="Heebo"/>
              </a:defRPr>
            </a:lvl5pPr>
            <a:lvl6pPr lvl="5">
              <a:lnSpc>
                <a:spcPct val="100000"/>
              </a:lnSpc>
              <a:spcBef>
                <a:spcPts val="0"/>
              </a:spcBef>
              <a:spcAft>
                <a:spcPts val="0"/>
              </a:spcAft>
              <a:buNone/>
              <a:defRPr b="1" sz="2000">
                <a:solidFill>
                  <a:schemeClr val="accent2"/>
                </a:solidFill>
                <a:latin typeface="Heebo"/>
                <a:ea typeface="Heebo"/>
                <a:cs typeface="Heebo"/>
                <a:sym typeface="Heebo"/>
              </a:defRPr>
            </a:lvl6pPr>
            <a:lvl7pPr lvl="6">
              <a:lnSpc>
                <a:spcPct val="100000"/>
              </a:lnSpc>
              <a:spcBef>
                <a:spcPts val="0"/>
              </a:spcBef>
              <a:spcAft>
                <a:spcPts val="0"/>
              </a:spcAft>
              <a:buNone/>
              <a:defRPr b="1" sz="2000">
                <a:solidFill>
                  <a:schemeClr val="accent2"/>
                </a:solidFill>
                <a:latin typeface="Heebo"/>
                <a:ea typeface="Heebo"/>
                <a:cs typeface="Heebo"/>
                <a:sym typeface="Heebo"/>
              </a:defRPr>
            </a:lvl7pPr>
            <a:lvl8pPr lvl="7">
              <a:lnSpc>
                <a:spcPct val="100000"/>
              </a:lnSpc>
              <a:spcBef>
                <a:spcPts val="0"/>
              </a:spcBef>
              <a:spcAft>
                <a:spcPts val="0"/>
              </a:spcAft>
              <a:buNone/>
              <a:defRPr b="1" sz="2000">
                <a:solidFill>
                  <a:schemeClr val="accent2"/>
                </a:solidFill>
                <a:latin typeface="Heebo"/>
                <a:ea typeface="Heebo"/>
                <a:cs typeface="Heebo"/>
                <a:sym typeface="Heebo"/>
              </a:defRPr>
            </a:lvl8pPr>
            <a:lvl9pPr lvl="8">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4420" name="Google Shape;4420;p112"/>
          <p:cNvSpPr txBox="1"/>
          <p:nvPr>
            <p:ph idx="2" type="subTitle"/>
          </p:nvPr>
        </p:nvSpPr>
        <p:spPr>
          <a:xfrm>
            <a:off x="2082105" y="2243225"/>
            <a:ext cx="2288700" cy="527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sz="1400"/>
            </a:lvl1pPr>
            <a:lvl2pPr lvl="1">
              <a:lnSpc>
                <a:spcPct val="100000"/>
              </a:lnSpc>
              <a:spcBef>
                <a:spcPts val="0"/>
              </a:spcBef>
              <a:spcAft>
                <a:spcPts val="0"/>
              </a:spcAft>
              <a:buNone/>
              <a:defRPr sz="1400"/>
            </a:lvl2pPr>
            <a:lvl3pPr lvl="2">
              <a:lnSpc>
                <a:spcPct val="100000"/>
              </a:lnSpc>
              <a:spcBef>
                <a:spcPts val="0"/>
              </a:spcBef>
              <a:spcAft>
                <a:spcPts val="0"/>
              </a:spcAft>
              <a:buNone/>
              <a:defRPr sz="1400"/>
            </a:lvl3pPr>
            <a:lvl4pPr lvl="3">
              <a:lnSpc>
                <a:spcPct val="100000"/>
              </a:lnSpc>
              <a:spcBef>
                <a:spcPts val="0"/>
              </a:spcBef>
              <a:spcAft>
                <a:spcPts val="0"/>
              </a:spcAft>
              <a:buNone/>
              <a:defRPr sz="1400"/>
            </a:lvl4pPr>
            <a:lvl5pPr lvl="4">
              <a:lnSpc>
                <a:spcPct val="100000"/>
              </a:lnSpc>
              <a:spcBef>
                <a:spcPts val="0"/>
              </a:spcBef>
              <a:spcAft>
                <a:spcPts val="0"/>
              </a:spcAft>
              <a:buNone/>
              <a:defRPr sz="1400"/>
            </a:lvl5pPr>
            <a:lvl6pPr lvl="5">
              <a:lnSpc>
                <a:spcPct val="100000"/>
              </a:lnSpc>
              <a:spcBef>
                <a:spcPts val="0"/>
              </a:spcBef>
              <a:spcAft>
                <a:spcPts val="0"/>
              </a:spcAft>
              <a:buNone/>
              <a:defRPr sz="1400"/>
            </a:lvl6pPr>
            <a:lvl7pPr lvl="6">
              <a:lnSpc>
                <a:spcPct val="100000"/>
              </a:lnSpc>
              <a:spcBef>
                <a:spcPts val="0"/>
              </a:spcBef>
              <a:spcAft>
                <a:spcPts val="0"/>
              </a:spcAft>
              <a:buNone/>
              <a:defRPr sz="1400"/>
            </a:lvl7pPr>
            <a:lvl8pPr lvl="7">
              <a:lnSpc>
                <a:spcPct val="100000"/>
              </a:lnSpc>
              <a:spcBef>
                <a:spcPts val="0"/>
              </a:spcBef>
              <a:spcAft>
                <a:spcPts val="0"/>
              </a:spcAft>
              <a:buNone/>
              <a:defRPr sz="1400"/>
            </a:lvl8pPr>
            <a:lvl9pPr lvl="8">
              <a:lnSpc>
                <a:spcPct val="100000"/>
              </a:lnSpc>
              <a:spcBef>
                <a:spcPts val="0"/>
              </a:spcBef>
              <a:spcAft>
                <a:spcPts val="0"/>
              </a:spcAft>
              <a:buNone/>
              <a:defRPr sz="1400"/>
            </a:lvl9pPr>
          </a:lstStyle>
          <a:p/>
        </p:txBody>
      </p:sp>
      <p:sp>
        <p:nvSpPr>
          <p:cNvPr id="4421" name="Google Shape;4421;p112"/>
          <p:cNvSpPr txBox="1"/>
          <p:nvPr>
            <p:ph idx="3" type="subTitle"/>
          </p:nvPr>
        </p:nvSpPr>
        <p:spPr>
          <a:xfrm>
            <a:off x="2082104" y="3261475"/>
            <a:ext cx="2288700" cy="571200"/>
          </a:xfrm>
          <a:prstGeom prst="rect">
            <a:avLst/>
          </a:prstGeom>
        </p:spPr>
        <p:txBody>
          <a:bodyPr anchorCtr="0" anchor="b" bIns="91425" lIns="91425" spcFirstLastPara="1" rIns="91425" wrap="square" tIns="91425">
            <a:noAutofit/>
          </a:bodyPr>
          <a:lstStyle>
            <a:lvl1pPr lvl="0" marR="38100">
              <a:spcBef>
                <a:spcPts val="0"/>
              </a:spcBef>
              <a:spcAft>
                <a:spcPts val="0"/>
              </a:spcAft>
              <a:buNone/>
              <a:defRPr b="1" sz="2000">
                <a:solidFill>
                  <a:schemeClr val="accent2"/>
                </a:solidFill>
                <a:latin typeface="Heebo"/>
                <a:ea typeface="Heebo"/>
                <a:cs typeface="Heebo"/>
                <a:sym typeface="Heebo"/>
              </a:defRPr>
            </a:lvl1pPr>
            <a:lvl2pPr lvl="1" marR="38100">
              <a:spcBef>
                <a:spcPts val="0"/>
              </a:spcBef>
              <a:spcAft>
                <a:spcPts val="0"/>
              </a:spcAft>
              <a:buNone/>
              <a:defRPr b="1" sz="2000">
                <a:solidFill>
                  <a:schemeClr val="accent2"/>
                </a:solidFill>
                <a:latin typeface="Heebo"/>
                <a:ea typeface="Heebo"/>
                <a:cs typeface="Heebo"/>
                <a:sym typeface="Heebo"/>
              </a:defRPr>
            </a:lvl2pPr>
            <a:lvl3pPr lvl="2" marR="38100">
              <a:spcBef>
                <a:spcPts val="0"/>
              </a:spcBef>
              <a:spcAft>
                <a:spcPts val="0"/>
              </a:spcAft>
              <a:buNone/>
              <a:defRPr b="1" sz="2000">
                <a:solidFill>
                  <a:schemeClr val="accent2"/>
                </a:solidFill>
                <a:latin typeface="Heebo"/>
                <a:ea typeface="Heebo"/>
                <a:cs typeface="Heebo"/>
                <a:sym typeface="Heebo"/>
              </a:defRPr>
            </a:lvl3pPr>
            <a:lvl4pPr lvl="3" marR="38100">
              <a:spcBef>
                <a:spcPts val="0"/>
              </a:spcBef>
              <a:spcAft>
                <a:spcPts val="0"/>
              </a:spcAft>
              <a:buNone/>
              <a:defRPr b="1" sz="2000">
                <a:solidFill>
                  <a:schemeClr val="accent2"/>
                </a:solidFill>
                <a:latin typeface="Heebo"/>
                <a:ea typeface="Heebo"/>
                <a:cs typeface="Heebo"/>
                <a:sym typeface="Heebo"/>
              </a:defRPr>
            </a:lvl4pPr>
            <a:lvl5pPr lvl="4" marR="38100">
              <a:spcBef>
                <a:spcPts val="0"/>
              </a:spcBef>
              <a:spcAft>
                <a:spcPts val="0"/>
              </a:spcAft>
              <a:buNone/>
              <a:defRPr b="1" sz="2000">
                <a:solidFill>
                  <a:schemeClr val="accent2"/>
                </a:solidFill>
                <a:latin typeface="Heebo"/>
                <a:ea typeface="Heebo"/>
                <a:cs typeface="Heebo"/>
                <a:sym typeface="Heebo"/>
              </a:defRPr>
            </a:lvl5pPr>
            <a:lvl6pPr lvl="5" marR="38100">
              <a:spcBef>
                <a:spcPts val="0"/>
              </a:spcBef>
              <a:spcAft>
                <a:spcPts val="0"/>
              </a:spcAft>
              <a:buNone/>
              <a:defRPr b="1" sz="2000">
                <a:solidFill>
                  <a:schemeClr val="accent2"/>
                </a:solidFill>
                <a:latin typeface="Heebo"/>
                <a:ea typeface="Heebo"/>
                <a:cs typeface="Heebo"/>
                <a:sym typeface="Heebo"/>
              </a:defRPr>
            </a:lvl6pPr>
            <a:lvl7pPr lvl="6" marR="38100">
              <a:spcBef>
                <a:spcPts val="0"/>
              </a:spcBef>
              <a:spcAft>
                <a:spcPts val="0"/>
              </a:spcAft>
              <a:buNone/>
              <a:defRPr b="1" sz="2000">
                <a:solidFill>
                  <a:schemeClr val="accent2"/>
                </a:solidFill>
                <a:latin typeface="Heebo"/>
                <a:ea typeface="Heebo"/>
                <a:cs typeface="Heebo"/>
                <a:sym typeface="Heebo"/>
              </a:defRPr>
            </a:lvl7pPr>
            <a:lvl8pPr lvl="7" marR="38100">
              <a:spcBef>
                <a:spcPts val="0"/>
              </a:spcBef>
              <a:spcAft>
                <a:spcPts val="0"/>
              </a:spcAft>
              <a:buNone/>
              <a:defRPr b="1" sz="2000">
                <a:solidFill>
                  <a:schemeClr val="accent2"/>
                </a:solidFill>
                <a:latin typeface="Heebo"/>
                <a:ea typeface="Heebo"/>
                <a:cs typeface="Heebo"/>
                <a:sym typeface="Heebo"/>
              </a:defRPr>
            </a:lvl8pPr>
            <a:lvl9pPr lvl="8" marR="38100">
              <a:spcBef>
                <a:spcPts val="0"/>
              </a:spcBef>
              <a:spcAft>
                <a:spcPts val="0"/>
              </a:spcAft>
              <a:buNone/>
              <a:defRPr b="1" sz="2000">
                <a:solidFill>
                  <a:schemeClr val="accent2"/>
                </a:solidFill>
                <a:latin typeface="Heebo"/>
                <a:ea typeface="Heebo"/>
                <a:cs typeface="Heebo"/>
                <a:sym typeface="Heebo"/>
              </a:defRPr>
            </a:lvl9pPr>
          </a:lstStyle>
          <a:p/>
        </p:txBody>
      </p:sp>
      <p:sp>
        <p:nvSpPr>
          <p:cNvPr id="4422" name="Google Shape;4422;p112"/>
          <p:cNvSpPr txBox="1"/>
          <p:nvPr>
            <p:ph idx="4" type="subTitle"/>
          </p:nvPr>
        </p:nvSpPr>
        <p:spPr>
          <a:xfrm>
            <a:off x="2082105" y="3728275"/>
            <a:ext cx="2288700" cy="527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sz="1400"/>
            </a:lvl1pPr>
            <a:lvl2pPr lvl="1">
              <a:lnSpc>
                <a:spcPct val="100000"/>
              </a:lnSpc>
              <a:spcBef>
                <a:spcPts val="0"/>
              </a:spcBef>
              <a:spcAft>
                <a:spcPts val="0"/>
              </a:spcAft>
              <a:buNone/>
              <a:defRPr sz="1400"/>
            </a:lvl2pPr>
            <a:lvl3pPr lvl="2">
              <a:lnSpc>
                <a:spcPct val="100000"/>
              </a:lnSpc>
              <a:spcBef>
                <a:spcPts val="0"/>
              </a:spcBef>
              <a:spcAft>
                <a:spcPts val="0"/>
              </a:spcAft>
              <a:buNone/>
              <a:defRPr sz="1400"/>
            </a:lvl3pPr>
            <a:lvl4pPr lvl="3">
              <a:lnSpc>
                <a:spcPct val="100000"/>
              </a:lnSpc>
              <a:spcBef>
                <a:spcPts val="0"/>
              </a:spcBef>
              <a:spcAft>
                <a:spcPts val="0"/>
              </a:spcAft>
              <a:buNone/>
              <a:defRPr sz="1400"/>
            </a:lvl4pPr>
            <a:lvl5pPr lvl="4">
              <a:lnSpc>
                <a:spcPct val="100000"/>
              </a:lnSpc>
              <a:spcBef>
                <a:spcPts val="0"/>
              </a:spcBef>
              <a:spcAft>
                <a:spcPts val="0"/>
              </a:spcAft>
              <a:buNone/>
              <a:defRPr sz="1400"/>
            </a:lvl5pPr>
            <a:lvl6pPr lvl="5">
              <a:lnSpc>
                <a:spcPct val="100000"/>
              </a:lnSpc>
              <a:spcBef>
                <a:spcPts val="0"/>
              </a:spcBef>
              <a:spcAft>
                <a:spcPts val="0"/>
              </a:spcAft>
              <a:buNone/>
              <a:defRPr sz="1400"/>
            </a:lvl6pPr>
            <a:lvl7pPr lvl="6">
              <a:lnSpc>
                <a:spcPct val="100000"/>
              </a:lnSpc>
              <a:spcBef>
                <a:spcPts val="0"/>
              </a:spcBef>
              <a:spcAft>
                <a:spcPts val="0"/>
              </a:spcAft>
              <a:buNone/>
              <a:defRPr sz="1400"/>
            </a:lvl7pPr>
            <a:lvl8pPr lvl="7">
              <a:lnSpc>
                <a:spcPct val="100000"/>
              </a:lnSpc>
              <a:spcBef>
                <a:spcPts val="0"/>
              </a:spcBef>
              <a:spcAft>
                <a:spcPts val="0"/>
              </a:spcAft>
              <a:buNone/>
              <a:defRPr sz="1400"/>
            </a:lvl8pPr>
            <a:lvl9pPr lvl="8">
              <a:lnSpc>
                <a:spcPct val="100000"/>
              </a:lnSpc>
              <a:spcBef>
                <a:spcPts val="0"/>
              </a:spcBef>
              <a:spcAft>
                <a:spcPts val="0"/>
              </a:spcAft>
              <a:buNone/>
              <a:defRPr sz="1400"/>
            </a:lvl9pPr>
          </a:lstStyle>
          <a:p/>
        </p:txBody>
      </p:sp>
      <p:sp>
        <p:nvSpPr>
          <p:cNvPr id="4423" name="Google Shape;4423;p112"/>
          <p:cNvSpPr txBox="1"/>
          <p:nvPr>
            <p:ph idx="5" type="subTitle"/>
          </p:nvPr>
        </p:nvSpPr>
        <p:spPr>
          <a:xfrm>
            <a:off x="4762182" y="1821675"/>
            <a:ext cx="2288700" cy="527400"/>
          </a:xfrm>
          <a:prstGeom prst="rect">
            <a:avLst/>
          </a:prstGeom>
        </p:spPr>
        <p:txBody>
          <a:bodyPr anchorCtr="0" anchor="b" bIns="91425" lIns="91425" spcFirstLastPara="1" rIns="91425" wrap="square" tIns="91425">
            <a:noAutofit/>
          </a:bodyPr>
          <a:lstStyle>
            <a:lvl1pPr lvl="0" algn="r">
              <a:lnSpc>
                <a:spcPct val="100000"/>
              </a:lnSpc>
              <a:spcBef>
                <a:spcPts val="0"/>
              </a:spcBef>
              <a:spcAft>
                <a:spcPts val="0"/>
              </a:spcAft>
              <a:buNone/>
              <a:defRPr b="1" sz="2000">
                <a:solidFill>
                  <a:schemeClr val="accent2"/>
                </a:solidFill>
                <a:latin typeface="Heebo"/>
                <a:ea typeface="Heebo"/>
                <a:cs typeface="Heebo"/>
                <a:sym typeface="Heebo"/>
              </a:defRPr>
            </a:lvl1pPr>
            <a:lvl2pPr lvl="1" algn="r">
              <a:lnSpc>
                <a:spcPct val="100000"/>
              </a:lnSpc>
              <a:spcBef>
                <a:spcPts val="0"/>
              </a:spcBef>
              <a:spcAft>
                <a:spcPts val="0"/>
              </a:spcAft>
              <a:buNone/>
              <a:defRPr b="1" sz="2000">
                <a:solidFill>
                  <a:schemeClr val="accent2"/>
                </a:solidFill>
                <a:latin typeface="Heebo"/>
                <a:ea typeface="Heebo"/>
                <a:cs typeface="Heebo"/>
                <a:sym typeface="Heebo"/>
              </a:defRPr>
            </a:lvl2pPr>
            <a:lvl3pPr lvl="2" algn="r">
              <a:lnSpc>
                <a:spcPct val="100000"/>
              </a:lnSpc>
              <a:spcBef>
                <a:spcPts val="0"/>
              </a:spcBef>
              <a:spcAft>
                <a:spcPts val="0"/>
              </a:spcAft>
              <a:buNone/>
              <a:defRPr b="1" sz="2000">
                <a:solidFill>
                  <a:schemeClr val="accent2"/>
                </a:solidFill>
                <a:latin typeface="Heebo"/>
                <a:ea typeface="Heebo"/>
                <a:cs typeface="Heebo"/>
                <a:sym typeface="Heebo"/>
              </a:defRPr>
            </a:lvl3pPr>
            <a:lvl4pPr lvl="3" algn="r">
              <a:lnSpc>
                <a:spcPct val="100000"/>
              </a:lnSpc>
              <a:spcBef>
                <a:spcPts val="0"/>
              </a:spcBef>
              <a:spcAft>
                <a:spcPts val="0"/>
              </a:spcAft>
              <a:buNone/>
              <a:defRPr b="1" sz="2000">
                <a:solidFill>
                  <a:schemeClr val="accent2"/>
                </a:solidFill>
                <a:latin typeface="Heebo"/>
                <a:ea typeface="Heebo"/>
                <a:cs typeface="Heebo"/>
                <a:sym typeface="Heebo"/>
              </a:defRPr>
            </a:lvl4pPr>
            <a:lvl5pPr lvl="4" algn="r">
              <a:lnSpc>
                <a:spcPct val="100000"/>
              </a:lnSpc>
              <a:spcBef>
                <a:spcPts val="0"/>
              </a:spcBef>
              <a:spcAft>
                <a:spcPts val="0"/>
              </a:spcAft>
              <a:buNone/>
              <a:defRPr b="1" sz="2000">
                <a:solidFill>
                  <a:schemeClr val="accent2"/>
                </a:solidFill>
                <a:latin typeface="Heebo"/>
                <a:ea typeface="Heebo"/>
                <a:cs typeface="Heebo"/>
                <a:sym typeface="Heebo"/>
              </a:defRPr>
            </a:lvl5pPr>
            <a:lvl6pPr lvl="5" algn="r">
              <a:lnSpc>
                <a:spcPct val="100000"/>
              </a:lnSpc>
              <a:spcBef>
                <a:spcPts val="0"/>
              </a:spcBef>
              <a:spcAft>
                <a:spcPts val="0"/>
              </a:spcAft>
              <a:buNone/>
              <a:defRPr b="1" sz="2000">
                <a:solidFill>
                  <a:schemeClr val="accent2"/>
                </a:solidFill>
                <a:latin typeface="Heebo"/>
                <a:ea typeface="Heebo"/>
                <a:cs typeface="Heebo"/>
                <a:sym typeface="Heebo"/>
              </a:defRPr>
            </a:lvl6pPr>
            <a:lvl7pPr lvl="6" algn="r">
              <a:lnSpc>
                <a:spcPct val="100000"/>
              </a:lnSpc>
              <a:spcBef>
                <a:spcPts val="0"/>
              </a:spcBef>
              <a:spcAft>
                <a:spcPts val="0"/>
              </a:spcAft>
              <a:buNone/>
              <a:defRPr b="1" sz="2000">
                <a:solidFill>
                  <a:schemeClr val="accent2"/>
                </a:solidFill>
                <a:latin typeface="Heebo"/>
                <a:ea typeface="Heebo"/>
                <a:cs typeface="Heebo"/>
                <a:sym typeface="Heebo"/>
              </a:defRPr>
            </a:lvl7pPr>
            <a:lvl8pPr lvl="7" algn="r">
              <a:lnSpc>
                <a:spcPct val="100000"/>
              </a:lnSpc>
              <a:spcBef>
                <a:spcPts val="0"/>
              </a:spcBef>
              <a:spcAft>
                <a:spcPts val="0"/>
              </a:spcAft>
              <a:buNone/>
              <a:defRPr b="1" sz="2000">
                <a:solidFill>
                  <a:schemeClr val="accent2"/>
                </a:solidFill>
                <a:latin typeface="Heebo"/>
                <a:ea typeface="Heebo"/>
                <a:cs typeface="Heebo"/>
                <a:sym typeface="Heebo"/>
              </a:defRPr>
            </a:lvl8pPr>
            <a:lvl9pPr lvl="8" algn="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4424" name="Google Shape;4424;p112"/>
          <p:cNvSpPr txBox="1"/>
          <p:nvPr>
            <p:ph idx="6" type="subTitle"/>
          </p:nvPr>
        </p:nvSpPr>
        <p:spPr>
          <a:xfrm>
            <a:off x="4762179" y="2243225"/>
            <a:ext cx="2288700" cy="527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None/>
              <a:defRPr sz="1400"/>
            </a:lvl1pPr>
            <a:lvl2pPr lvl="1" algn="r">
              <a:lnSpc>
                <a:spcPct val="100000"/>
              </a:lnSpc>
              <a:spcBef>
                <a:spcPts val="0"/>
              </a:spcBef>
              <a:spcAft>
                <a:spcPts val="0"/>
              </a:spcAft>
              <a:buNone/>
              <a:defRPr sz="1400"/>
            </a:lvl2pPr>
            <a:lvl3pPr lvl="2" algn="r">
              <a:lnSpc>
                <a:spcPct val="100000"/>
              </a:lnSpc>
              <a:spcBef>
                <a:spcPts val="0"/>
              </a:spcBef>
              <a:spcAft>
                <a:spcPts val="0"/>
              </a:spcAft>
              <a:buNone/>
              <a:defRPr sz="1400"/>
            </a:lvl3pPr>
            <a:lvl4pPr lvl="3" algn="r">
              <a:lnSpc>
                <a:spcPct val="100000"/>
              </a:lnSpc>
              <a:spcBef>
                <a:spcPts val="0"/>
              </a:spcBef>
              <a:spcAft>
                <a:spcPts val="0"/>
              </a:spcAft>
              <a:buNone/>
              <a:defRPr sz="1400"/>
            </a:lvl4pPr>
            <a:lvl5pPr lvl="4" algn="r">
              <a:lnSpc>
                <a:spcPct val="100000"/>
              </a:lnSpc>
              <a:spcBef>
                <a:spcPts val="0"/>
              </a:spcBef>
              <a:spcAft>
                <a:spcPts val="0"/>
              </a:spcAft>
              <a:buNone/>
              <a:defRPr sz="1400"/>
            </a:lvl5pPr>
            <a:lvl6pPr lvl="5" algn="r">
              <a:lnSpc>
                <a:spcPct val="100000"/>
              </a:lnSpc>
              <a:spcBef>
                <a:spcPts val="0"/>
              </a:spcBef>
              <a:spcAft>
                <a:spcPts val="0"/>
              </a:spcAft>
              <a:buNone/>
              <a:defRPr sz="1400"/>
            </a:lvl6pPr>
            <a:lvl7pPr lvl="6" algn="r">
              <a:lnSpc>
                <a:spcPct val="100000"/>
              </a:lnSpc>
              <a:spcBef>
                <a:spcPts val="0"/>
              </a:spcBef>
              <a:spcAft>
                <a:spcPts val="0"/>
              </a:spcAft>
              <a:buNone/>
              <a:defRPr sz="1400"/>
            </a:lvl7pPr>
            <a:lvl8pPr lvl="7" algn="r">
              <a:lnSpc>
                <a:spcPct val="100000"/>
              </a:lnSpc>
              <a:spcBef>
                <a:spcPts val="0"/>
              </a:spcBef>
              <a:spcAft>
                <a:spcPts val="0"/>
              </a:spcAft>
              <a:buNone/>
              <a:defRPr sz="1400"/>
            </a:lvl8pPr>
            <a:lvl9pPr lvl="8" algn="r">
              <a:lnSpc>
                <a:spcPct val="100000"/>
              </a:lnSpc>
              <a:spcBef>
                <a:spcPts val="0"/>
              </a:spcBef>
              <a:spcAft>
                <a:spcPts val="0"/>
              </a:spcAft>
              <a:buNone/>
              <a:defRPr sz="1400"/>
            </a:lvl9pPr>
          </a:lstStyle>
          <a:p/>
        </p:txBody>
      </p:sp>
      <p:sp>
        <p:nvSpPr>
          <p:cNvPr id="4425" name="Google Shape;4425;p112"/>
          <p:cNvSpPr txBox="1"/>
          <p:nvPr>
            <p:ph idx="7" type="subTitle"/>
          </p:nvPr>
        </p:nvSpPr>
        <p:spPr>
          <a:xfrm>
            <a:off x="4762179" y="3262864"/>
            <a:ext cx="2288700" cy="571200"/>
          </a:xfrm>
          <a:prstGeom prst="rect">
            <a:avLst/>
          </a:prstGeom>
        </p:spPr>
        <p:txBody>
          <a:bodyPr anchorCtr="0" anchor="b" bIns="91425" lIns="91425" spcFirstLastPara="1" rIns="91425" wrap="square" tIns="91425">
            <a:noAutofit/>
          </a:bodyPr>
          <a:lstStyle>
            <a:lvl1pPr lvl="0" algn="r">
              <a:lnSpc>
                <a:spcPct val="100000"/>
              </a:lnSpc>
              <a:spcBef>
                <a:spcPts val="0"/>
              </a:spcBef>
              <a:spcAft>
                <a:spcPts val="0"/>
              </a:spcAft>
              <a:buNone/>
              <a:defRPr b="1" sz="2000">
                <a:solidFill>
                  <a:schemeClr val="accent2"/>
                </a:solidFill>
                <a:latin typeface="Heebo"/>
                <a:ea typeface="Heebo"/>
                <a:cs typeface="Heebo"/>
                <a:sym typeface="Heebo"/>
              </a:defRPr>
            </a:lvl1pPr>
            <a:lvl2pPr lvl="1" algn="r">
              <a:lnSpc>
                <a:spcPct val="100000"/>
              </a:lnSpc>
              <a:spcBef>
                <a:spcPts val="0"/>
              </a:spcBef>
              <a:spcAft>
                <a:spcPts val="0"/>
              </a:spcAft>
              <a:buNone/>
              <a:defRPr b="1" sz="2000">
                <a:solidFill>
                  <a:schemeClr val="accent2"/>
                </a:solidFill>
                <a:latin typeface="Heebo"/>
                <a:ea typeface="Heebo"/>
                <a:cs typeface="Heebo"/>
                <a:sym typeface="Heebo"/>
              </a:defRPr>
            </a:lvl2pPr>
            <a:lvl3pPr lvl="2" algn="r">
              <a:lnSpc>
                <a:spcPct val="100000"/>
              </a:lnSpc>
              <a:spcBef>
                <a:spcPts val="0"/>
              </a:spcBef>
              <a:spcAft>
                <a:spcPts val="0"/>
              </a:spcAft>
              <a:buNone/>
              <a:defRPr b="1" sz="2000">
                <a:solidFill>
                  <a:schemeClr val="accent2"/>
                </a:solidFill>
                <a:latin typeface="Heebo"/>
                <a:ea typeface="Heebo"/>
                <a:cs typeface="Heebo"/>
                <a:sym typeface="Heebo"/>
              </a:defRPr>
            </a:lvl3pPr>
            <a:lvl4pPr lvl="3" algn="r">
              <a:lnSpc>
                <a:spcPct val="100000"/>
              </a:lnSpc>
              <a:spcBef>
                <a:spcPts val="0"/>
              </a:spcBef>
              <a:spcAft>
                <a:spcPts val="0"/>
              </a:spcAft>
              <a:buNone/>
              <a:defRPr b="1" sz="2000">
                <a:solidFill>
                  <a:schemeClr val="accent2"/>
                </a:solidFill>
                <a:latin typeface="Heebo"/>
                <a:ea typeface="Heebo"/>
                <a:cs typeface="Heebo"/>
                <a:sym typeface="Heebo"/>
              </a:defRPr>
            </a:lvl4pPr>
            <a:lvl5pPr lvl="4" algn="r">
              <a:lnSpc>
                <a:spcPct val="100000"/>
              </a:lnSpc>
              <a:spcBef>
                <a:spcPts val="0"/>
              </a:spcBef>
              <a:spcAft>
                <a:spcPts val="0"/>
              </a:spcAft>
              <a:buNone/>
              <a:defRPr b="1" sz="2000">
                <a:solidFill>
                  <a:schemeClr val="accent2"/>
                </a:solidFill>
                <a:latin typeface="Heebo"/>
                <a:ea typeface="Heebo"/>
                <a:cs typeface="Heebo"/>
                <a:sym typeface="Heebo"/>
              </a:defRPr>
            </a:lvl5pPr>
            <a:lvl6pPr lvl="5" algn="r">
              <a:lnSpc>
                <a:spcPct val="100000"/>
              </a:lnSpc>
              <a:spcBef>
                <a:spcPts val="0"/>
              </a:spcBef>
              <a:spcAft>
                <a:spcPts val="0"/>
              </a:spcAft>
              <a:buNone/>
              <a:defRPr b="1" sz="2000">
                <a:solidFill>
                  <a:schemeClr val="accent2"/>
                </a:solidFill>
                <a:latin typeface="Heebo"/>
                <a:ea typeface="Heebo"/>
                <a:cs typeface="Heebo"/>
                <a:sym typeface="Heebo"/>
              </a:defRPr>
            </a:lvl6pPr>
            <a:lvl7pPr lvl="6" algn="r">
              <a:lnSpc>
                <a:spcPct val="100000"/>
              </a:lnSpc>
              <a:spcBef>
                <a:spcPts val="0"/>
              </a:spcBef>
              <a:spcAft>
                <a:spcPts val="0"/>
              </a:spcAft>
              <a:buNone/>
              <a:defRPr b="1" sz="2000">
                <a:solidFill>
                  <a:schemeClr val="accent2"/>
                </a:solidFill>
                <a:latin typeface="Heebo"/>
                <a:ea typeface="Heebo"/>
                <a:cs typeface="Heebo"/>
                <a:sym typeface="Heebo"/>
              </a:defRPr>
            </a:lvl7pPr>
            <a:lvl8pPr lvl="7" algn="r">
              <a:lnSpc>
                <a:spcPct val="100000"/>
              </a:lnSpc>
              <a:spcBef>
                <a:spcPts val="0"/>
              </a:spcBef>
              <a:spcAft>
                <a:spcPts val="0"/>
              </a:spcAft>
              <a:buNone/>
              <a:defRPr b="1" sz="2000">
                <a:solidFill>
                  <a:schemeClr val="accent2"/>
                </a:solidFill>
                <a:latin typeface="Heebo"/>
                <a:ea typeface="Heebo"/>
                <a:cs typeface="Heebo"/>
                <a:sym typeface="Heebo"/>
              </a:defRPr>
            </a:lvl8pPr>
            <a:lvl9pPr lvl="8" algn="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4426" name="Google Shape;4426;p112"/>
          <p:cNvSpPr txBox="1"/>
          <p:nvPr>
            <p:ph idx="8" type="subTitle"/>
          </p:nvPr>
        </p:nvSpPr>
        <p:spPr>
          <a:xfrm>
            <a:off x="4762179" y="3728275"/>
            <a:ext cx="2288700" cy="527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None/>
              <a:defRPr sz="1400"/>
            </a:lvl1pPr>
            <a:lvl2pPr lvl="1" algn="r">
              <a:lnSpc>
                <a:spcPct val="100000"/>
              </a:lnSpc>
              <a:spcBef>
                <a:spcPts val="0"/>
              </a:spcBef>
              <a:spcAft>
                <a:spcPts val="0"/>
              </a:spcAft>
              <a:buNone/>
              <a:defRPr sz="1400"/>
            </a:lvl2pPr>
            <a:lvl3pPr lvl="2" algn="r">
              <a:lnSpc>
                <a:spcPct val="100000"/>
              </a:lnSpc>
              <a:spcBef>
                <a:spcPts val="0"/>
              </a:spcBef>
              <a:spcAft>
                <a:spcPts val="0"/>
              </a:spcAft>
              <a:buNone/>
              <a:defRPr sz="1400"/>
            </a:lvl3pPr>
            <a:lvl4pPr lvl="3" algn="r">
              <a:lnSpc>
                <a:spcPct val="100000"/>
              </a:lnSpc>
              <a:spcBef>
                <a:spcPts val="0"/>
              </a:spcBef>
              <a:spcAft>
                <a:spcPts val="0"/>
              </a:spcAft>
              <a:buNone/>
              <a:defRPr sz="1400"/>
            </a:lvl4pPr>
            <a:lvl5pPr lvl="4" algn="r">
              <a:lnSpc>
                <a:spcPct val="100000"/>
              </a:lnSpc>
              <a:spcBef>
                <a:spcPts val="0"/>
              </a:spcBef>
              <a:spcAft>
                <a:spcPts val="0"/>
              </a:spcAft>
              <a:buNone/>
              <a:defRPr sz="1400"/>
            </a:lvl5pPr>
            <a:lvl6pPr lvl="5" algn="r">
              <a:lnSpc>
                <a:spcPct val="100000"/>
              </a:lnSpc>
              <a:spcBef>
                <a:spcPts val="0"/>
              </a:spcBef>
              <a:spcAft>
                <a:spcPts val="0"/>
              </a:spcAft>
              <a:buNone/>
              <a:defRPr sz="1400"/>
            </a:lvl6pPr>
            <a:lvl7pPr lvl="6" algn="r">
              <a:lnSpc>
                <a:spcPct val="100000"/>
              </a:lnSpc>
              <a:spcBef>
                <a:spcPts val="0"/>
              </a:spcBef>
              <a:spcAft>
                <a:spcPts val="0"/>
              </a:spcAft>
              <a:buNone/>
              <a:defRPr sz="1400"/>
            </a:lvl7pPr>
            <a:lvl8pPr lvl="7" algn="r">
              <a:lnSpc>
                <a:spcPct val="100000"/>
              </a:lnSpc>
              <a:spcBef>
                <a:spcPts val="0"/>
              </a:spcBef>
              <a:spcAft>
                <a:spcPts val="0"/>
              </a:spcAft>
              <a:buNone/>
              <a:defRPr sz="1400"/>
            </a:lvl8pPr>
            <a:lvl9pPr lvl="8" algn="r">
              <a:lnSpc>
                <a:spcPct val="100000"/>
              </a:lnSpc>
              <a:spcBef>
                <a:spcPts val="0"/>
              </a:spcBef>
              <a:spcAft>
                <a:spcPts val="0"/>
              </a:spcAft>
              <a:buNone/>
              <a:defRPr sz="1400"/>
            </a:lvl9pPr>
          </a:lstStyle>
          <a:p/>
        </p:txBody>
      </p:sp>
      <p:sp>
        <p:nvSpPr>
          <p:cNvPr id="4427" name="Google Shape;4427;p112"/>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Font typeface="Abhaya Libre"/>
              <a:buNone/>
              <a:defRPr sz="3000"/>
            </a:lvl1pPr>
            <a:lvl2pPr lvl="1">
              <a:spcBef>
                <a:spcPts val="0"/>
              </a:spcBef>
              <a:spcAft>
                <a:spcPts val="0"/>
              </a:spcAft>
              <a:buSzPts val="3500"/>
              <a:buFont typeface="Abhaya Libre"/>
              <a:buNone/>
              <a:defRPr sz="3500">
                <a:latin typeface="Abhaya Libre"/>
                <a:ea typeface="Abhaya Libre"/>
                <a:cs typeface="Abhaya Libre"/>
                <a:sym typeface="Abhaya Libre"/>
              </a:defRPr>
            </a:lvl2pPr>
            <a:lvl3pPr lvl="2">
              <a:spcBef>
                <a:spcPts val="0"/>
              </a:spcBef>
              <a:spcAft>
                <a:spcPts val="0"/>
              </a:spcAft>
              <a:buSzPts val="3500"/>
              <a:buFont typeface="Abhaya Libre"/>
              <a:buNone/>
              <a:defRPr sz="3500">
                <a:latin typeface="Abhaya Libre"/>
                <a:ea typeface="Abhaya Libre"/>
                <a:cs typeface="Abhaya Libre"/>
                <a:sym typeface="Abhaya Libre"/>
              </a:defRPr>
            </a:lvl3pPr>
            <a:lvl4pPr lvl="3">
              <a:spcBef>
                <a:spcPts val="0"/>
              </a:spcBef>
              <a:spcAft>
                <a:spcPts val="0"/>
              </a:spcAft>
              <a:buSzPts val="3500"/>
              <a:buFont typeface="Abhaya Libre"/>
              <a:buNone/>
              <a:defRPr sz="3500">
                <a:latin typeface="Abhaya Libre"/>
                <a:ea typeface="Abhaya Libre"/>
                <a:cs typeface="Abhaya Libre"/>
                <a:sym typeface="Abhaya Libre"/>
              </a:defRPr>
            </a:lvl4pPr>
            <a:lvl5pPr lvl="4">
              <a:spcBef>
                <a:spcPts val="0"/>
              </a:spcBef>
              <a:spcAft>
                <a:spcPts val="0"/>
              </a:spcAft>
              <a:buSzPts val="3500"/>
              <a:buFont typeface="Abhaya Libre"/>
              <a:buNone/>
              <a:defRPr sz="3500">
                <a:latin typeface="Abhaya Libre"/>
                <a:ea typeface="Abhaya Libre"/>
                <a:cs typeface="Abhaya Libre"/>
                <a:sym typeface="Abhaya Libre"/>
              </a:defRPr>
            </a:lvl5pPr>
            <a:lvl6pPr lvl="5">
              <a:spcBef>
                <a:spcPts val="0"/>
              </a:spcBef>
              <a:spcAft>
                <a:spcPts val="0"/>
              </a:spcAft>
              <a:buSzPts val="3500"/>
              <a:buFont typeface="Abhaya Libre"/>
              <a:buNone/>
              <a:defRPr sz="3500">
                <a:latin typeface="Abhaya Libre"/>
                <a:ea typeface="Abhaya Libre"/>
                <a:cs typeface="Abhaya Libre"/>
                <a:sym typeface="Abhaya Libre"/>
              </a:defRPr>
            </a:lvl6pPr>
            <a:lvl7pPr lvl="6">
              <a:spcBef>
                <a:spcPts val="0"/>
              </a:spcBef>
              <a:spcAft>
                <a:spcPts val="0"/>
              </a:spcAft>
              <a:buSzPts val="3500"/>
              <a:buFont typeface="Abhaya Libre"/>
              <a:buNone/>
              <a:defRPr sz="3500">
                <a:latin typeface="Abhaya Libre"/>
                <a:ea typeface="Abhaya Libre"/>
                <a:cs typeface="Abhaya Libre"/>
                <a:sym typeface="Abhaya Libre"/>
              </a:defRPr>
            </a:lvl7pPr>
            <a:lvl8pPr lvl="7">
              <a:spcBef>
                <a:spcPts val="0"/>
              </a:spcBef>
              <a:spcAft>
                <a:spcPts val="0"/>
              </a:spcAft>
              <a:buSzPts val="3500"/>
              <a:buFont typeface="Abhaya Libre"/>
              <a:buNone/>
              <a:defRPr sz="3500">
                <a:latin typeface="Abhaya Libre"/>
                <a:ea typeface="Abhaya Libre"/>
                <a:cs typeface="Abhaya Libre"/>
                <a:sym typeface="Abhaya Libre"/>
              </a:defRPr>
            </a:lvl8pPr>
            <a:lvl9pPr lvl="8">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60" name="Shape 460"/>
        <p:cNvGrpSpPr/>
        <p:nvPr/>
      </p:nvGrpSpPr>
      <p:grpSpPr>
        <a:xfrm>
          <a:off x="0" y="0"/>
          <a:ext cx="0" cy="0"/>
          <a:chOff x="0" y="0"/>
          <a:chExt cx="0" cy="0"/>
        </a:xfrm>
      </p:grpSpPr>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
  <p:cSld name="CUSTOM_3_1_4_2_1_1">
    <p:spTree>
      <p:nvGrpSpPr>
        <p:cNvPr id="4428" name="Shape 4428"/>
        <p:cNvGrpSpPr/>
        <p:nvPr/>
      </p:nvGrpSpPr>
      <p:grpSpPr>
        <a:xfrm>
          <a:off x="0" y="0"/>
          <a:ext cx="0" cy="0"/>
          <a:chOff x="0" y="0"/>
          <a:chExt cx="0" cy="0"/>
        </a:xfrm>
      </p:grpSpPr>
      <p:grpSp>
        <p:nvGrpSpPr>
          <p:cNvPr id="4429" name="Google Shape;4429;p113"/>
          <p:cNvGrpSpPr/>
          <p:nvPr/>
        </p:nvGrpSpPr>
        <p:grpSpPr>
          <a:xfrm>
            <a:off x="-767216" y="4117494"/>
            <a:ext cx="3555360" cy="1866984"/>
            <a:chOff x="774567" y="3582394"/>
            <a:chExt cx="3555360" cy="1866984"/>
          </a:xfrm>
        </p:grpSpPr>
        <p:grpSp>
          <p:nvGrpSpPr>
            <p:cNvPr id="4430" name="Google Shape;4430;p113"/>
            <p:cNvGrpSpPr/>
            <p:nvPr/>
          </p:nvGrpSpPr>
          <p:grpSpPr>
            <a:xfrm>
              <a:off x="1305558" y="3582400"/>
              <a:ext cx="554522" cy="1551488"/>
              <a:chOff x="-1044450" y="1559250"/>
              <a:chExt cx="1313100" cy="3673900"/>
            </a:xfrm>
          </p:grpSpPr>
          <p:sp>
            <p:nvSpPr>
              <p:cNvPr id="4431" name="Google Shape;4431;p113"/>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113"/>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113"/>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113"/>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113"/>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36" name="Google Shape;4436;p113"/>
            <p:cNvGrpSpPr/>
            <p:nvPr/>
          </p:nvGrpSpPr>
          <p:grpSpPr>
            <a:xfrm>
              <a:off x="1816552" y="3692187"/>
              <a:ext cx="554522" cy="1757190"/>
              <a:chOff x="689500" y="2924525"/>
              <a:chExt cx="1313100" cy="4161000"/>
            </a:xfrm>
          </p:grpSpPr>
          <p:sp>
            <p:nvSpPr>
              <p:cNvPr id="4437" name="Google Shape;4437;p113"/>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113"/>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113"/>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113"/>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113"/>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2" name="Google Shape;4442;p113"/>
            <p:cNvGrpSpPr/>
            <p:nvPr/>
          </p:nvGrpSpPr>
          <p:grpSpPr>
            <a:xfrm>
              <a:off x="2335054" y="3632560"/>
              <a:ext cx="554522" cy="1757190"/>
              <a:chOff x="689500" y="2924525"/>
              <a:chExt cx="1313100" cy="4161000"/>
            </a:xfrm>
          </p:grpSpPr>
          <p:sp>
            <p:nvSpPr>
              <p:cNvPr id="4443" name="Google Shape;4443;p113"/>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113"/>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113"/>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113"/>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113"/>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8" name="Google Shape;4448;p113"/>
            <p:cNvGrpSpPr/>
            <p:nvPr/>
          </p:nvGrpSpPr>
          <p:grpSpPr>
            <a:xfrm>
              <a:off x="2769660" y="3626494"/>
              <a:ext cx="554522" cy="1551488"/>
              <a:chOff x="-1044450" y="1559250"/>
              <a:chExt cx="1313100" cy="3673900"/>
            </a:xfrm>
          </p:grpSpPr>
          <p:sp>
            <p:nvSpPr>
              <p:cNvPr id="4449" name="Google Shape;4449;p113"/>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113"/>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113"/>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113"/>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3" name="Google Shape;4453;p113"/>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4" name="Google Shape;4454;p113"/>
            <p:cNvGrpSpPr/>
            <p:nvPr/>
          </p:nvGrpSpPr>
          <p:grpSpPr>
            <a:xfrm>
              <a:off x="3266958" y="3669265"/>
              <a:ext cx="554522" cy="1551488"/>
              <a:chOff x="-1044450" y="1559250"/>
              <a:chExt cx="1313100" cy="3673900"/>
            </a:xfrm>
          </p:grpSpPr>
          <p:sp>
            <p:nvSpPr>
              <p:cNvPr id="4455" name="Google Shape;4455;p113"/>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113"/>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113"/>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113"/>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113"/>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0" name="Google Shape;4460;p113"/>
            <p:cNvGrpSpPr/>
            <p:nvPr/>
          </p:nvGrpSpPr>
          <p:grpSpPr>
            <a:xfrm>
              <a:off x="3775404" y="3676069"/>
              <a:ext cx="554522" cy="1757190"/>
              <a:chOff x="689500" y="2924525"/>
              <a:chExt cx="1313100" cy="4161000"/>
            </a:xfrm>
          </p:grpSpPr>
          <p:sp>
            <p:nvSpPr>
              <p:cNvPr id="4461" name="Google Shape;4461;p113"/>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113"/>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113"/>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113"/>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113"/>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6" name="Google Shape;4466;p113"/>
            <p:cNvGrpSpPr/>
            <p:nvPr/>
          </p:nvGrpSpPr>
          <p:grpSpPr>
            <a:xfrm>
              <a:off x="774567" y="3582394"/>
              <a:ext cx="554522" cy="1757190"/>
              <a:chOff x="689500" y="2924525"/>
              <a:chExt cx="1313100" cy="4161000"/>
            </a:xfrm>
          </p:grpSpPr>
          <p:sp>
            <p:nvSpPr>
              <p:cNvPr id="4467" name="Google Shape;4467;p113"/>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113"/>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113"/>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113"/>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113"/>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72" name="Google Shape;4472;p113"/>
          <p:cNvGrpSpPr/>
          <p:nvPr/>
        </p:nvGrpSpPr>
        <p:grpSpPr>
          <a:xfrm>
            <a:off x="2788134" y="4117494"/>
            <a:ext cx="3555360" cy="1866984"/>
            <a:chOff x="774567" y="3582394"/>
            <a:chExt cx="3555360" cy="1866984"/>
          </a:xfrm>
        </p:grpSpPr>
        <p:grpSp>
          <p:nvGrpSpPr>
            <p:cNvPr id="4473" name="Google Shape;4473;p113"/>
            <p:cNvGrpSpPr/>
            <p:nvPr/>
          </p:nvGrpSpPr>
          <p:grpSpPr>
            <a:xfrm>
              <a:off x="1305558" y="3582400"/>
              <a:ext cx="554522" cy="1551488"/>
              <a:chOff x="-1044450" y="1559250"/>
              <a:chExt cx="1313100" cy="3673900"/>
            </a:xfrm>
          </p:grpSpPr>
          <p:sp>
            <p:nvSpPr>
              <p:cNvPr id="4474" name="Google Shape;4474;p113"/>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113"/>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113"/>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113"/>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113"/>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9" name="Google Shape;4479;p113"/>
            <p:cNvGrpSpPr/>
            <p:nvPr/>
          </p:nvGrpSpPr>
          <p:grpSpPr>
            <a:xfrm>
              <a:off x="1816552" y="3692187"/>
              <a:ext cx="554522" cy="1757190"/>
              <a:chOff x="689500" y="2924525"/>
              <a:chExt cx="1313100" cy="4161000"/>
            </a:xfrm>
          </p:grpSpPr>
          <p:sp>
            <p:nvSpPr>
              <p:cNvPr id="4480" name="Google Shape;4480;p113"/>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113"/>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113"/>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113"/>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113"/>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5" name="Google Shape;4485;p113"/>
            <p:cNvGrpSpPr/>
            <p:nvPr/>
          </p:nvGrpSpPr>
          <p:grpSpPr>
            <a:xfrm>
              <a:off x="2335054" y="3632560"/>
              <a:ext cx="554522" cy="1757190"/>
              <a:chOff x="689500" y="2924525"/>
              <a:chExt cx="1313100" cy="4161000"/>
            </a:xfrm>
          </p:grpSpPr>
          <p:sp>
            <p:nvSpPr>
              <p:cNvPr id="4486" name="Google Shape;4486;p113"/>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113"/>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113"/>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9" name="Google Shape;4489;p113"/>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113"/>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1" name="Google Shape;4491;p113"/>
            <p:cNvGrpSpPr/>
            <p:nvPr/>
          </p:nvGrpSpPr>
          <p:grpSpPr>
            <a:xfrm>
              <a:off x="2769660" y="3626494"/>
              <a:ext cx="554522" cy="1551488"/>
              <a:chOff x="-1044450" y="1559250"/>
              <a:chExt cx="1313100" cy="3673900"/>
            </a:xfrm>
          </p:grpSpPr>
          <p:sp>
            <p:nvSpPr>
              <p:cNvPr id="4492" name="Google Shape;4492;p113"/>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113"/>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113"/>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113"/>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113"/>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7" name="Google Shape;4497;p113"/>
            <p:cNvGrpSpPr/>
            <p:nvPr/>
          </p:nvGrpSpPr>
          <p:grpSpPr>
            <a:xfrm>
              <a:off x="3266958" y="3669265"/>
              <a:ext cx="554522" cy="1551488"/>
              <a:chOff x="-1044450" y="1559250"/>
              <a:chExt cx="1313100" cy="3673900"/>
            </a:xfrm>
          </p:grpSpPr>
          <p:sp>
            <p:nvSpPr>
              <p:cNvPr id="4498" name="Google Shape;4498;p113"/>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113"/>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0" name="Google Shape;4500;p113"/>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113"/>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113"/>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3" name="Google Shape;4503;p113"/>
            <p:cNvGrpSpPr/>
            <p:nvPr/>
          </p:nvGrpSpPr>
          <p:grpSpPr>
            <a:xfrm>
              <a:off x="3775404" y="3676069"/>
              <a:ext cx="554522" cy="1757190"/>
              <a:chOff x="689500" y="2924525"/>
              <a:chExt cx="1313100" cy="4161000"/>
            </a:xfrm>
          </p:grpSpPr>
          <p:sp>
            <p:nvSpPr>
              <p:cNvPr id="4504" name="Google Shape;4504;p113"/>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113"/>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113"/>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113"/>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113"/>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9" name="Google Shape;4509;p113"/>
            <p:cNvGrpSpPr/>
            <p:nvPr/>
          </p:nvGrpSpPr>
          <p:grpSpPr>
            <a:xfrm>
              <a:off x="774567" y="3582394"/>
              <a:ext cx="554522" cy="1757190"/>
              <a:chOff x="689500" y="2924525"/>
              <a:chExt cx="1313100" cy="4161000"/>
            </a:xfrm>
          </p:grpSpPr>
          <p:sp>
            <p:nvSpPr>
              <p:cNvPr id="4510" name="Google Shape;4510;p113"/>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113"/>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113"/>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113"/>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113"/>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15" name="Google Shape;4515;p113"/>
          <p:cNvGrpSpPr/>
          <p:nvPr/>
        </p:nvGrpSpPr>
        <p:grpSpPr>
          <a:xfrm>
            <a:off x="6342509" y="4117494"/>
            <a:ext cx="3555360" cy="1866984"/>
            <a:chOff x="774567" y="3582394"/>
            <a:chExt cx="3555360" cy="1866984"/>
          </a:xfrm>
        </p:grpSpPr>
        <p:grpSp>
          <p:nvGrpSpPr>
            <p:cNvPr id="4516" name="Google Shape;4516;p113"/>
            <p:cNvGrpSpPr/>
            <p:nvPr/>
          </p:nvGrpSpPr>
          <p:grpSpPr>
            <a:xfrm>
              <a:off x="1305558" y="3582400"/>
              <a:ext cx="554522" cy="1551488"/>
              <a:chOff x="-1044450" y="1559250"/>
              <a:chExt cx="1313100" cy="3673900"/>
            </a:xfrm>
          </p:grpSpPr>
          <p:sp>
            <p:nvSpPr>
              <p:cNvPr id="4517" name="Google Shape;4517;p113"/>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113"/>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9" name="Google Shape;4519;p113"/>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0" name="Google Shape;4520;p113"/>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113"/>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2" name="Google Shape;4522;p113"/>
            <p:cNvGrpSpPr/>
            <p:nvPr/>
          </p:nvGrpSpPr>
          <p:grpSpPr>
            <a:xfrm>
              <a:off x="1816552" y="3692187"/>
              <a:ext cx="554522" cy="1757190"/>
              <a:chOff x="689500" y="2924525"/>
              <a:chExt cx="1313100" cy="4161000"/>
            </a:xfrm>
          </p:grpSpPr>
          <p:sp>
            <p:nvSpPr>
              <p:cNvPr id="4523" name="Google Shape;4523;p113"/>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113"/>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5" name="Google Shape;4525;p113"/>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113"/>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113"/>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8" name="Google Shape;4528;p113"/>
            <p:cNvGrpSpPr/>
            <p:nvPr/>
          </p:nvGrpSpPr>
          <p:grpSpPr>
            <a:xfrm>
              <a:off x="2335054" y="3632560"/>
              <a:ext cx="554522" cy="1757190"/>
              <a:chOff x="689500" y="2924525"/>
              <a:chExt cx="1313100" cy="4161000"/>
            </a:xfrm>
          </p:grpSpPr>
          <p:sp>
            <p:nvSpPr>
              <p:cNvPr id="4529" name="Google Shape;4529;p113"/>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113"/>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113"/>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113"/>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113"/>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4" name="Google Shape;4534;p113"/>
            <p:cNvGrpSpPr/>
            <p:nvPr/>
          </p:nvGrpSpPr>
          <p:grpSpPr>
            <a:xfrm>
              <a:off x="2769660" y="3626494"/>
              <a:ext cx="554522" cy="1551488"/>
              <a:chOff x="-1044450" y="1559250"/>
              <a:chExt cx="1313100" cy="3673900"/>
            </a:xfrm>
          </p:grpSpPr>
          <p:sp>
            <p:nvSpPr>
              <p:cNvPr id="4535" name="Google Shape;4535;p113"/>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113"/>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113"/>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113"/>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113"/>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0" name="Google Shape;4540;p113"/>
            <p:cNvGrpSpPr/>
            <p:nvPr/>
          </p:nvGrpSpPr>
          <p:grpSpPr>
            <a:xfrm>
              <a:off x="3266958" y="3669265"/>
              <a:ext cx="554522" cy="1551488"/>
              <a:chOff x="-1044450" y="1559250"/>
              <a:chExt cx="1313100" cy="3673900"/>
            </a:xfrm>
          </p:grpSpPr>
          <p:sp>
            <p:nvSpPr>
              <p:cNvPr id="4541" name="Google Shape;4541;p113"/>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113"/>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113"/>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113"/>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113"/>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6" name="Google Shape;4546;p113"/>
            <p:cNvGrpSpPr/>
            <p:nvPr/>
          </p:nvGrpSpPr>
          <p:grpSpPr>
            <a:xfrm>
              <a:off x="3775404" y="3676069"/>
              <a:ext cx="554522" cy="1757190"/>
              <a:chOff x="689500" y="2924525"/>
              <a:chExt cx="1313100" cy="4161000"/>
            </a:xfrm>
          </p:grpSpPr>
          <p:sp>
            <p:nvSpPr>
              <p:cNvPr id="4547" name="Google Shape;4547;p113"/>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8" name="Google Shape;4548;p113"/>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113"/>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0" name="Google Shape;4550;p113"/>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113"/>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2" name="Google Shape;4552;p113"/>
            <p:cNvGrpSpPr/>
            <p:nvPr/>
          </p:nvGrpSpPr>
          <p:grpSpPr>
            <a:xfrm>
              <a:off x="774567" y="3582394"/>
              <a:ext cx="554522" cy="1757190"/>
              <a:chOff x="689500" y="2924525"/>
              <a:chExt cx="1313100" cy="4161000"/>
            </a:xfrm>
          </p:grpSpPr>
          <p:sp>
            <p:nvSpPr>
              <p:cNvPr id="4553" name="Google Shape;4553;p113"/>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4" name="Google Shape;4554;p113"/>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113"/>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113"/>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113"/>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58" name="Google Shape;4558;p113"/>
          <p:cNvGrpSpPr/>
          <p:nvPr/>
        </p:nvGrpSpPr>
        <p:grpSpPr>
          <a:xfrm flipH="1" rot="900019">
            <a:off x="8333376" y="1343321"/>
            <a:ext cx="524402" cy="431815"/>
            <a:chOff x="7315125" y="1121525"/>
            <a:chExt cx="1112525" cy="916100"/>
          </a:xfrm>
        </p:grpSpPr>
        <p:sp>
          <p:nvSpPr>
            <p:cNvPr id="4559" name="Google Shape;4559;p113"/>
            <p:cNvSpPr/>
            <p:nvPr/>
          </p:nvSpPr>
          <p:spPr>
            <a:xfrm>
              <a:off x="7315125" y="1121525"/>
              <a:ext cx="1112525" cy="792675"/>
            </a:xfrm>
            <a:custGeom>
              <a:rect b="b" l="l" r="r" t="t"/>
              <a:pathLst>
                <a:path extrusionOk="0" h="31707" w="44501">
                  <a:moveTo>
                    <a:pt x="21718" y="1"/>
                  </a:moveTo>
                  <a:cubicBezTo>
                    <a:pt x="16027" y="1"/>
                    <a:pt x="10701" y="509"/>
                    <a:pt x="7873" y="989"/>
                  </a:cubicBezTo>
                  <a:cubicBezTo>
                    <a:pt x="1" y="2326"/>
                    <a:pt x="2037" y="13816"/>
                    <a:pt x="1733" y="22084"/>
                  </a:cubicBezTo>
                  <a:cubicBezTo>
                    <a:pt x="1449" y="29752"/>
                    <a:pt x="13758" y="31707"/>
                    <a:pt x="24263" y="31707"/>
                  </a:cubicBezTo>
                  <a:cubicBezTo>
                    <a:pt x="29497" y="31707"/>
                    <a:pt x="34283" y="31221"/>
                    <a:pt x="36840" y="30716"/>
                  </a:cubicBezTo>
                  <a:cubicBezTo>
                    <a:pt x="44500" y="29166"/>
                    <a:pt x="44135" y="17676"/>
                    <a:pt x="43558" y="7889"/>
                  </a:cubicBezTo>
                  <a:cubicBezTo>
                    <a:pt x="43188" y="1617"/>
                    <a:pt x="31872" y="1"/>
                    <a:pt x="217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0" name="Google Shape;4560;p113"/>
            <p:cNvSpPr/>
            <p:nvPr/>
          </p:nvSpPr>
          <p:spPr>
            <a:xfrm>
              <a:off x="7815150" y="1808100"/>
              <a:ext cx="177825" cy="229525"/>
            </a:xfrm>
            <a:custGeom>
              <a:rect b="b" l="l" r="r" t="t"/>
              <a:pathLst>
                <a:path extrusionOk="0" h="9181" w="7113">
                  <a:moveTo>
                    <a:pt x="5016" y="1"/>
                  </a:moveTo>
                  <a:lnTo>
                    <a:pt x="0" y="943"/>
                  </a:lnTo>
                  <a:cubicBezTo>
                    <a:pt x="0" y="943"/>
                    <a:pt x="2888" y="9180"/>
                    <a:pt x="5016" y="9180"/>
                  </a:cubicBezTo>
                  <a:cubicBezTo>
                    <a:pt x="7113" y="9180"/>
                    <a:pt x="5016" y="1"/>
                    <a:pt x="50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1" name="Google Shape;4561;p113"/>
          <p:cNvGrpSpPr/>
          <p:nvPr/>
        </p:nvGrpSpPr>
        <p:grpSpPr>
          <a:xfrm>
            <a:off x="7516983" y="322001"/>
            <a:ext cx="2403704" cy="522741"/>
            <a:chOff x="4007175" y="1128725"/>
            <a:chExt cx="2166475" cy="471150"/>
          </a:xfrm>
        </p:grpSpPr>
        <p:sp>
          <p:nvSpPr>
            <p:cNvPr id="4562" name="Google Shape;4562;p113"/>
            <p:cNvSpPr/>
            <p:nvPr/>
          </p:nvSpPr>
          <p:spPr>
            <a:xfrm>
              <a:off x="4007175" y="1128725"/>
              <a:ext cx="2166475" cy="386050"/>
            </a:xfrm>
            <a:custGeom>
              <a:rect b="b" l="l" r="r" t="t"/>
              <a:pathLst>
                <a:path extrusionOk="0" h="15442" w="86659">
                  <a:moveTo>
                    <a:pt x="1308" y="12858"/>
                  </a:moveTo>
                  <a:lnTo>
                    <a:pt x="3527" y="12858"/>
                  </a:lnTo>
                  <a:cubicBezTo>
                    <a:pt x="3496" y="12676"/>
                    <a:pt x="3466" y="12524"/>
                    <a:pt x="3466" y="12341"/>
                  </a:cubicBezTo>
                  <a:cubicBezTo>
                    <a:pt x="3466" y="10639"/>
                    <a:pt x="4864" y="9271"/>
                    <a:pt x="6566" y="9271"/>
                  </a:cubicBezTo>
                  <a:cubicBezTo>
                    <a:pt x="7204" y="9271"/>
                    <a:pt x="7782" y="9454"/>
                    <a:pt x="8268" y="9788"/>
                  </a:cubicBezTo>
                  <a:cubicBezTo>
                    <a:pt x="8481" y="8967"/>
                    <a:pt x="9211" y="8390"/>
                    <a:pt x="10092" y="8390"/>
                  </a:cubicBezTo>
                  <a:cubicBezTo>
                    <a:pt x="10366" y="8390"/>
                    <a:pt x="10639" y="8451"/>
                    <a:pt x="10882" y="8542"/>
                  </a:cubicBezTo>
                  <a:cubicBezTo>
                    <a:pt x="11490" y="6140"/>
                    <a:pt x="13679" y="4347"/>
                    <a:pt x="16262" y="4347"/>
                  </a:cubicBezTo>
                  <a:cubicBezTo>
                    <a:pt x="18177" y="4347"/>
                    <a:pt x="19879" y="5320"/>
                    <a:pt x="20883" y="6779"/>
                  </a:cubicBezTo>
                  <a:cubicBezTo>
                    <a:pt x="21430" y="6171"/>
                    <a:pt x="22220" y="5806"/>
                    <a:pt x="23101" y="5806"/>
                  </a:cubicBezTo>
                  <a:cubicBezTo>
                    <a:pt x="23983" y="5806"/>
                    <a:pt x="24804" y="6171"/>
                    <a:pt x="25351" y="6779"/>
                  </a:cubicBezTo>
                  <a:cubicBezTo>
                    <a:pt x="25807" y="2949"/>
                    <a:pt x="29059" y="1"/>
                    <a:pt x="33010" y="1"/>
                  </a:cubicBezTo>
                  <a:cubicBezTo>
                    <a:pt x="37266" y="1"/>
                    <a:pt x="40731" y="3466"/>
                    <a:pt x="40731" y="7721"/>
                  </a:cubicBezTo>
                  <a:cubicBezTo>
                    <a:pt x="40731" y="7873"/>
                    <a:pt x="40731" y="8055"/>
                    <a:pt x="40731" y="8207"/>
                  </a:cubicBezTo>
                  <a:lnTo>
                    <a:pt x="40731" y="8207"/>
                  </a:lnTo>
                  <a:cubicBezTo>
                    <a:pt x="40853" y="6900"/>
                    <a:pt x="41947" y="5867"/>
                    <a:pt x="43284" y="5867"/>
                  </a:cubicBezTo>
                  <a:cubicBezTo>
                    <a:pt x="44713" y="5867"/>
                    <a:pt x="45837" y="6992"/>
                    <a:pt x="45837" y="8420"/>
                  </a:cubicBezTo>
                  <a:cubicBezTo>
                    <a:pt x="45837" y="8572"/>
                    <a:pt x="45837" y="8754"/>
                    <a:pt x="45807" y="8906"/>
                  </a:cubicBezTo>
                  <a:cubicBezTo>
                    <a:pt x="45959" y="8846"/>
                    <a:pt x="46141" y="8815"/>
                    <a:pt x="46324" y="8815"/>
                  </a:cubicBezTo>
                  <a:cubicBezTo>
                    <a:pt x="47236" y="8815"/>
                    <a:pt x="47996" y="9575"/>
                    <a:pt x="47996" y="10487"/>
                  </a:cubicBezTo>
                  <a:cubicBezTo>
                    <a:pt x="47996" y="10669"/>
                    <a:pt x="47965" y="10821"/>
                    <a:pt x="47935" y="10973"/>
                  </a:cubicBezTo>
                  <a:lnTo>
                    <a:pt x="51521" y="10973"/>
                  </a:lnTo>
                  <a:cubicBezTo>
                    <a:pt x="51491" y="10821"/>
                    <a:pt x="51461" y="10669"/>
                    <a:pt x="51461" y="10517"/>
                  </a:cubicBezTo>
                  <a:cubicBezTo>
                    <a:pt x="51461" y="9818"/>
                    <a:pt x="51947" y="9210"/>
                    <a:pt x="52585" y="8998"/>
                  </a:cubicBezTo>
                  <a:cubicBezTo>
                    <a:pt x="52616" y="7843"/>
                    <a:pt x="53558" y="6931"/>
                    <a:pt x="54743" y="6931"/>
                  </a:cubicBezTo>
                  <a:cubicBezTo>
                    <a:pt x="55230" y="6931"/>
                    <a:pt x="55655" y="7083"/>
                    <a:pt x="56020" y="7356"/>
                  </a:cubicBezTo>
                  <a:cubicBezTo>
                    <a:pt x="56689" y="6536"/>
                    <a:pt x="57722" y="5988"/>
                    <a:pt x="58877" y="5988"/>
                  </a:cubicBezTo>
                  <a:cubicBezTo>
                    <a:pt x="58999" y="5988"/>
                    <a:pt x="59120" y="5988"/>
                    <a:pt x="59242" y="6019"/>
                  </a:cubicBezTo>
                  <a:cubicBezTo>
                    <a:pt x="60184" y="3101"/>
                    <a:pt x="62889" y="1004"/>
                    <a:pt x="66111" y="1004"/>
                  </a:cubicBezTo>
                  <a:cubicBezTo>
                    <a:pt x="69333" y="1004"/>
                    <a:pt x="72039" y="3101"/>
                    <a:pt x="72981" y="5988"/>
                  </a:cubicBezTo>
                  <a:cubicBezTo>
                    <a:pt x="73102" y="5958"/>
                    <a:pt x="73254" y="5958"/>
                    <a:pt x="73406" y="5958"/>
                  </a:cubicBezTo>
                  <a:cubicBezTo>
                    <a:pt x="74592" y="5958"/>
                    <a:pt x="75595" y="6748"/>
                    <a:pt x="75929" y="7812"/>
                  </a:cubicBezTo>
                  <a:cubicBezTo>
                    <a:pt x="76172" y="7751"/>
                    <a:pt x="76446" y="7721"/>
                    <a:pt x="76719" y="7721"/>
                  </a:cubicBezTo>
                  <a:cubicBezTo>
                    <a:pt x="78209" y="7721"/>
                    <a:pt x="79455" y="8754"/>
                    <a:pt x="79789" y="10153"/>
                  </a:cubicBezTo>
                  <a:lnTo>
                    <a:pt x="79881" y="10153"/>
                  </a:lnTo>
                  <a:lnTo>
                    <a:pt x="79881" y="10213"/>
                  </a:lnTo>
                  <a:cubicBezTo>
                    <a:pt x="80093" y="10183"/>
                    <a:pt x="80306" y="10153"/>
                    <a:pt x="80519" y="10153"/>
                  </a:cubicBezTo>
                  <a:cubicBezTo>
                    <a:pt x="81978" y="10153"/>
                    <a:pt x="83163" y="11338"/>
                    <a:pt x="83163" y="12797"/>
                  </a:cubicBezTo>
                  <a:cubicBezTo>
                    <a:pt x="83163" y="12797"/>
                    <a:pt x="83163" y="12828"/>
                    <a:pt x="83163" y="12858"/>
                  </a:cubicBezTo>
                  <a:lnTo>
                    <a:pt x="85352" y="12858"/>
                  </a:lnTo>
                  <a:cubicBezTo>
                    <a:pt x="86081" y="12858"/>
                    <a:pt x="86659" y="13435"/>
                    <a:pt x="86659" y="14135"/>
                  </a:cubicBezTo>
                  <a:lnTo>
                    <a:pt x="86659" y="14135"/>
                  </a:lnTo>
                  <a:cubicBezTo>
                    <a:pt x="86659" y="14864"/>
                    <a:pt x="86081" y="15442"/>
                    <a:pt x="85352" y="15442"/>
                  </a:cubicBezTo>
                  <a:lnTo>
                    <a:pt x="80519" y="15442"/>
                  </a:lnTo>
                  <a:lnTo>
                    <a:pt x="79881" y="15442"/>
                  </a:lnTo>
                  <a:lnTo>
                    <a:pt x="73315" y="15442"/>
                  </a:lnTo>
                  <a:lnTo>
                    <a:pt x="6566" y="15442"/>
                  </a:lnTo>
                  <a:lnTo>
                    <a:pt x="1308" y="15442"/>
                  </a:lnTo>
                  <a:cubicBezTo>
                    <a:pt x="578" y="15442"/>
                    <a:pt x="1" y="14864"/>
                    <a:pt x="1" y="14135"/>
                  </a:cubicBezTo>
                  <a:lnTo>
                    <a:pt x="1" y="14135"/>
                  </a:lnTo>
                  <a:cubicBezTo>
                    <a:pt x="1" y="13435"/>
                    <a:pt x="578" y="12858"/>
                    <a:pt x="1308" y="1285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3" name="Google Shape;4563;p113"/>
            <p:cNvSpPr/>
            <p:nvPr/>
          </p:nvSpPr>
          <p:spPr>
            <a:xfrm>
              <a:off x="4228300" y="1242700"/>
              <a:ext cx="1758425" cy="357175"/>
            </a:xfrm>
            <a:custGeom>
              <a:rect b="b" l="l" r="r" t="t"/>
              <a:pathLst>
                <a:path extrusionOk="0" h="14287" w="70337">
                  <a:moveTo>
                    <a:pt x="43376" y="7965"/>
                  </a:moveTo>
                  <a:cubicBezTo>
                    <a:pt x="42798" y="8147"/>
                    <a:pt x="42372" y="8664"/>
                    <a:pt x="42372" y="9302"/>
                  </a:cubicBezTo>
                  <a:cubicBezTo>
                    <a:pt x="42372" y="9454"/>
                    <a:pt x="42403" y="9576"/>
                    <a:pt x="42433" y="9697"/>
                  </a:cubicBezTo>
                  <a:lnTo>
                    <a:pt x="39242" y="9697"/>
                  </a:lnTo>
                  <a:cubicBezTo>
                    <a:pt x="39302" y="9576"/>
                    <a:pt x="39302" y="9424"/>
                    <a:pt x="39302" y="9272"/>
                  </a:cubicBezTo>
                  <a:cubicBezTo>
                    <a:pt x="39302" y="8451"/>
                    <a:pt x="38634" y="7813"/>
                    <a:pt x="37843" y="7813"/>
                  </a:cubicBezTo>
                  <a:cubicBezTo>
                    <a:pt x="37661" y="7813"/>
                    <a:pt x="37509" y="7843"/>
                    <a:pt x="37388" y="7873"/>
                  </a:cubicBezTo>
                  <a:cubicBezTo>
                    <a:pt x="37388" y="7752"/>
                    <a:pt x="37418" y="7600"/>
                    <a:pt x="37418" y="7448"/>
                  </a:cubicBezTo>
                  <a:cubicBezTo>
                    <a:pt x="37418" y="6202"/>
                    <a:pt x="36415" y="5199"/>
                    <a:pt x="35169" y="5199"/>
                  </a:cubicBezTo>
                  <a:cubicBezTo>
                    <a:pt x="33983" y="5199"/>
                    <a:pt x="33011" y="6110"/>
                    <a:pt x="32919" y="7265"/>
                  </a:cubicBezTo>
                  <a:lnTo>
                    <a:pt x="32889" y="7265"/>
                  </a:lnTo>
                  <a:cubicBezTo>
                    <a:pt x="32889" y="7113"/>
                    <a:pt x="32919" y="6992"/>
                    <a:pt x="32919" y="6840"/>
                  </a:cubicBezTo>
                  <a:cubicBezTo>
                    <a:pt x="32919" y="5563"/>
                    <a:pt x="32555" y="4347"/>
                    <a:pt x="31947" y="3344"/>
                  </a:cubicBezTo>
                  <a:cubicBezTo>
                    <a:pt x="31916" y="3436"/>
                    <a:pt x="31916" y="3557"/>
                    <a:pt x="31886" y="3648"/>
                  </a:cubicBezTo>
                  <a:lnTo>
                    <a:pt x="31886" y="3648"/>
                  </a:lnTo>
                  <a:cubicBezTo>
                    <a:pt x="31886" y="3527"/>
                    <a:pt x="31886" y="3375"/>
                    <a:pt x="31886" y="3253"/>
                  </a:cubicBezTo>
                  <a:cubicBezTo>
                    <a:pt x="30701" y="1308"/>
                    <a:pt x="28542" y="1"/>
                    <a:pt x="26080" y="1"/>
                  </a:cubicBezTo>
                  <a:cubicBezTo>
                    <a:pt x="22615" y="1"/>
                    <a:pt x="19728" y="2615"/>
                    <a:pt x="19333" y="5989"/>
                  </a:cubicBezTo>
                  <a:cubicBezTo>
                    <a:pt x="18816" y="5472"/>
                    <a:pt x="18117" y="5138"/>
                    <a:pt x="17357" y="5138"/>
                  </a:cubicBezTo>
                  <a:cubicBezTo>
                    <a:pt x="16566" y="5138"/>
                    <a:pt x="15867" y="5472"/>
                    <a:pt x="15351" y="5989"/>
                  </a:cubicBezTo>
                  <a:cubicBezTo>
                    <a:pt x="14469" y="4712"/>
                    <a:pt x="13010" y="3861"/>
                    <a:pt x="11308" y="3861"/>
                  </a:cubicBezTo>
                  <a:cubicBezTo>
                    <a:pt x="8998" y="3861"/>
                    <a:pt x="7083" y="5442"/>
                    <a:pt x="6566" y="7569"/>
                  </a:cubicBezTo>
                  <a:cubicBezTo>
                    <a:pt x="6354" y="7478"/>
                    <a:pt x="6110" y="7417"/>
                    <a:pt x="5867" y="7417"/>
                  </a:cubicBezTo>
                  <a:cubicBezTo>
                    <a:pt x="5077" y="7417"/>
                    <a:pt x="4439" y="7934"/>
                    <a:pt x="4256" y="8664"/>
                  </a:cubicBezTo>
                  <a:cubicBezTo>
                    <a:pt x="3800" y="8360"/>
                    <a:pt x="3284" y="8208"/>
                    <a:pt x="2736" y="8208"/>
                  </a:cubicBezTo>
                  <a:cubicBezTo>
                    <a:pt x="1247" y="8208"/>
                    <a:pt x="31" y="9393"/>
                    <a:pt x="1" y="10883"/>
                  </a:cubicBezTo>
                  <a:lnTo>
                    <a:pt x="26384" y="10883"/>
                  </a:lnTo>
                  <a:cubicBezTo>
                    <a:pt x="26719" y="10883"/>
                    <a:pt x="26992" y="11156"/>
                    <a:pt x="26992" y="11460"/>
                  </a:cubicBezTo>
                  <a:cubicBezTo>
                    <a:pt x="26992" y="11794"/>
                    <a:pt x="26080" y="12038"/>
                    <a:pt x="26384" y="12038"/>
                  </a:cubicBezTo>
                  <a:lnTo>
                    <a:pt x="24773" y="12038"/>
                  </a:lnTo>
                  <a:cubicBezTo>
                    <a:pt x="24165" y="12038"/>
                    <a:pt x="23679" y="12554"/>
                    <a:pt x="23679" y="13162"/>
                  </a:cubicBezTo>
                  <a:lnTo>
                    <a:pt x="23679" y="13162"/>
                  </a:lnTo>
                  <a:cubicBezTo>
                    <a:pt x="23679" y="13770"/>
                    <a:pt x="24165" y="14287"/>
                    <a:pt x="24773" y="14287"/>
                  </a:cubicBezTo>
                  <a:lnTo>
                    <a:pt x="64926" y="14287"/>
                  </a:lnTo>
                  <a:cubicBezTo>
                    <a:pt x="65534" y="14287"/>
                    <a:pt x="66051" y="13770"/>
                    <a:pt x="66051" y="13162"/>
                  </a:cubicBezTo>
                  <a:lnTo>
                    <a:pt x="66051" y="13162"/>
                  </a:lnTo>
                  <a:cubicBezTo>
                    <a:pt x="66051" y="12554"/>
                    <a:pt x="65534" y="12038"/>
                    <a:pt x="64926" y="12038"/>
                  </a:cubicBezTo>
                  <a:lnTo>
                    <a:pt x="62646" y="12038"/>
                  </a:lnTo>
                  <a:cubicBezTo>
                    <a:pt x="62342" y="12038"/>
                    <a:pt x="62069" y="11794"/>
                    <a:pt x="62069" y="11460"/>
                  </a:cubicBezTo>
                  <a:cubicBezTo>
                    <a:pt x="62069" y="11156"/>
                    <a:pt x="63042" y="10883"/>
                    <a:pt x="62646" y="10883"/>
                  </a:cubicBezTo>
                  <a:lnTo>
                    <a:pt x="64470" y="10883"/>
                  </a:lnTo>
                  <a:lnTo>
                    <a:pt x="70336" y="10883"/>
                  </a:lnTo>
                  <a:cubicBezTo>
                    <a:pt x="70124" y="9788"/>
                    <a:pt x="69181" y="8968"/>
                    <a:pt x="68026" y="8968"/>
                  </a:cubicBezTo>
                  <a:cubicBezTo>
                    <a:pt x="67844" y="8968"/>
                    <a:pt x="67662" y="8998"/>
                    <a:pt x="67479" y="9028"/>
                  </a:cubicBezTo>
                  <a:lnTo>
                    <a:pt x="67479" y="8968"/>
                  </a:lnTo>
                  <a:lnTo>
                    <a:pt x="67388" y="8968"/>
                  </a:lnTo>
                  <a:cubicBezTo>
                    <a:pt x="67084" y="7752"/>
                    <a:pt x="65990" y="6840"/>
                    <a:pt x="64653" y="6840"/>
                  </a:cubicBezTo>
                  <a:cubicBezTo>
                    <a:pt x="64440" y="6840"/>
                    <a:pt x="64197" y="6870"/>
                    <a:pt x="63984" y="6931"/>
                  </a:cubicBezTo>
                  <a:cubicBezTo>
                    <a:pt x="63680" y="5958"/>
                    <a:pt x="62798" y="5259"/>
                    <a:pt x="61735" y="5259"/>
                  </a:cubicBezTo>
                  <a:cubicBezTo>
                    <a:pt x="61613" y="5259"/>
                    <a:pt x="61491" y="5290"/>
                    <a:pt x="61370" y="5290"/>
                  </a:cubicBezTo>
                  <a:cubicBezTo>
                    <a:pt x="60549" y="2737"/>
                    <a:pt x="58148" y="913"/>
                    <a:pt x="55321" y="913"/>
                  </a:cubicBezTo>
                  <a:cubicBezTo>
                    <a:pt x="52464" y="913"/>
                    <a:pt x="50063" y="2767"/>
                    <a:pt x="49242" y="5320"/>
                  </a:cubicBezTo>
                  <a:cubicBezTo>
                    <a:pt x="49151" y="5320"/>
                    <a:pt x="49029" y="5290"/>
                    <a:pt x="48908" y="5290"/>
                  </a:cubicBezTo>
                  <a:cubicBezTo>
                    <a:pt x="47904" y="5290"/>
                    <a:pt x="46993" y="5776"/>
                    <a:pt x="46415" y="6506"/>
                  </a:cubicBezTo>
                  <a:cubicBezTo>
                    <a:pt x="46081" y="6262"/>
                    <a:pt x="45686" y="6141"/>
                    <a:pt x="45260" y="6141"/>
                  </a:cubicBezTo>
                  <a:cubicBezTo>
                    <a:pt x="44227" y="6141"/>
                    <a:pt x="43406" y="6961"/>
                    <a:pt x="43376" y="7965"/>
                  </a:cubicBezTo>
                  <a:close/>
                  <a:moveTo>
                    <a:pt x="21187" y="12038"/>
                  </a:moveTo>
                  <a:cubicBezTo>
                    <a:pt x="21795" y="12038"/>
                    <a:pt x="22311" y="12554"/>
                    <a:pt x="22311" y="13162"/>
                  </a:cubicBezTo>
                  <a:lnTo>
                    <a:pt x="22311" y="13162"/>
                  </a:lnTo>
                  <a:cubicBezTo>
                    <a:pt x="22311" y="13770"/>
                    <a:pt x="21795" y="14287"/>
                    <a:pt x="21187" y="14287"/>
                  </a:cubicBezTo>
                  <a:lnTo>
                    <a:pt x="21156" y="14287"/>
                  </a:lnTo>
                  <a:cubicBezTo>
                    <a:pt x="20548" y="14287"/>
                    <a:pt x="20032" y="13770"/>
                    <a:pt x="20032" y="13162"/>
                  </a:cubicBezTo>
                  <a:lnTo>
                    <a:pt x="20032" y="13162"/>
                  </a:lnTo>
                  <a:cubicBezTo>
                    <a:pt x="20032" y="12554"/>
                    <a:pt x="20548" y="12038"/>
                    <a:pt x="21156" y="120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4" name="Google Shape;4564;p113"/>
          <p:cNvSpPr txBox="1"/>
          <p:nvPr>
            <p:ph idx="1" type="subTitle"/>
          </p:nvPr>
        </p:nvSpPr>
        <p:spPr>
          <a:xfrm>
            <a:off x="2001589" y="1835646"/>
            <a:ext cx="2173200" cy="37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None/>
              <a:defRPr b="1" sz="2000">
                <a:solidFill>
                  <a:schemeClr val="accent2"/>
                </a:solidFill>
                <a:latin typeface="Heebo"/>
                <a:ea typeface="Heebo"/>
                <a:cs typeface="Heebo"/>
                <a:sym typeface="Heebo"/>
              </a:defRPr>
            </a:lvl1pPr>
            <a:lvl2pPr lvl="1" algn="ctr">
              <a:lnSpc>
                <a:spcPct val="100000"/>
              </a:lnSpc>
              <a:spcBef>
                <a:spcPts val="0"/>
              </a:spcBef>
              <a:spcAft>
                <a:spcPts val="0"/>
              </a:spcAft>
              <a:buNone/>
              <a:defRPr b="1" sz="2000">
                <a:solidFill>
                  <a:schemeClr val="accent2"/>
                </a:solidFill>
                <a:latin typeface="Heebo"/>
                <a:ea typeface="Heebo"/>
                <a:cs typeface="Heebo"/>
                <a:sym typeface="Heebo"/>
              </a:defRPr>
            </a:lvl2pPr>
            <a:lvl3pPr lvl="2" algn="ctr">
              <a:lnSpc>
                <a:spcPct val="100000"/>
              </a:lnSpc>
              <a:spcBef>
                <a:spcPts val="0"/>
              </a:spcBef>
              <a:spcAft>
                <a:spcPts val="0"/>
              </a:spcAft>
              <a:buNone/>
              <a:defRPr b="1" sz="2000">
                <a:solidFill>
                  <a:schemeClr val="accent2"/>
                </a:solidFill>
                <a:latin typeface="Heebo"/>
                <a:ea typeface="Heebo"/>
                <a:cs typeface="Heebo"/>
                <a:sym typeface="Heebo"/>
              </a:defRPr>
            </a:lvl3pPr>
            <a:lvl4pPr lvl="3" algn="ctr">
              <a:lnSpc>
                <a:spcPct val="100000"/>
              </a:lnSpc>
              <a:spcBef>
                <a:spcPts val="0"/>
              </a:spcBef>
              <a:spcAft>
                <a:spcPts val="0"/>
              </a:spcAft>
              <a:buNone/>
              <a:defRPr b="1" sz="2000">
                <a:solidFill>
                  <a:schemeClr val="accent2"/>
                </a:solidFill>
                <a:latin typeface="Heebo"/>
                <a:ea typeface="Heebo"/>
                <a:cs typeface="Heebo"/>
                <a:sym typeface="Heebo"/>
              </a:defRPr>
            </a:lvl4pPr>
            <a:lvl5pPr lvl="4" algn="ctr">
              <a:lnSpc>
                <a:spcPct val="100000"/>
              </a:lnSpc>
              <a:spcBef>
                <a:spcPts val="0"/>
              </a:spcBef>
              <a:spcAft>
                <a:spcPts val="0"/>
              </a:spcAft>
              <a:buNone/>
              <a:defRPr b="1" sz="2000">
                <a:solidFill>
                  <a:schemeClr val="accent2"/>
                </a:solidFill>
                <a:latin typeface="Heebo"/>
                <a:ea typeface="Heebo"/>
                <a:cs typeface="Heebo"/>
                <a:sym typeface="Heebo"/>
              </a:defRPr>
            </a:lvl5pPr>
            <a:lvl6pPr lvl="5" algn="ctr">
              <a:lnSpc>
                <a:spcPct val="100000"/>
              </a:lnSpc>
              <a:spcBef>
                <a:spcPts val="0"/>
              </a:spcBef>
              <a:spcAft>
                <a:spcPts val="0"/>
              </a:spcAft>
              <a:buNone/>
              <a:defRPr b="1" sz="2000">
                <a:solidFill>
                  <a:schemeClr val="accent2"/>
                </a:solidFill>
                <a:latin typeface="Heebo"/>
                <a:ea typeface="Heebo"/>
                <a:cs typeface="Heebo"/>
                <a:sym typeface="Heebo"/>
              </a:defRPr>
            </a:lvl6pPr>
            <a:lvl7pPr lvl="6" algn="ctr">
              <a:lnSpc>
                <a:spcPct val="100000"/>
              </a:lnSpc>
              <a:spcBef>
                <a:spcPts val="0"/>
              </a:spcBef>
              <a:spcAft>
                <a:spcPts val="0"/>
              </a:spcAft>
              <a:buNone/>
              <a:defRPr b="1" sz="2000">
                <a:solidFill>
                  <a:schemeClr val="accent2"/>
                </a:solidFill>
                <a:latin typeface="Heebo"/>
                <a:ea typeface="Heebo"/>
                <a:cs typeface="Heebo"/>
                <a:sym typeface="Heebo"/>
              </a:defRPr>
            </a:lvl7pPr>
            <a:lvl8pPr lvl="7" algn="ctr">
              <a:lnSpc>
                <a:spcPct val="100000"/>
              </a:lnSpc>
              <a:spcBef>
                <a:spcPts val="0"/>
              </a:spcBef>
              <a:spcAft>
                <a:spcPts val="0"/>
              </a:spcAft>
              <a:buNone/>
              <a:defRPr b="1" sz="2000">
                <a:solidFill>
                  <a:schemeClr val="accent2"/>
                </a:solidFill>
                <a:latin typeface="Heebo"/>
                <a:ea typeface="Heebo"/>
                <a:cs typeface="Heebo"/>
                <a:sym typeface="Heebo"/>
              </a:defRPr>
            </a:lvl8pPr>
            <a:lvl9pPr lvl="8" algn="ct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4565" name="Google Shape;4565;p113"/>
          <p:cNvSpPr txBox="1"/>
          <p:nvPr>
            <p:ph idx="2" type="subTitle"/>
          </p:nvPr>
        </p:nvSpPr>
        <p:spPr>
          <a:xfrm>
            <a:off x="2001588" y="2120462"/>
            <a:ext cx="2173200" cy="527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None/>
              <a:defRPr sz="1400"/>
            </a:lvl1pPr>
            <a:lvl2pPr lvl="1" algn="ctr">
              <a:lnSpc>
                <a:spcPct val="100000"/>
              </a:lnSpc>
              <a:spcBef>
                <a:spcPts val="0"/>
              </a:spcBef>
              <a:spcAft>
                <a:spcPts val="0"/>
              </a:spcAft>
              <a:buNone/>
              <a:defRPr sz="1400"/>
            </a:lvl2pPr>
            <a:lvl3pPr lvl="2" algn="ctr">
              <a:lnSpc>
                <a:spcPct val="100000"/>
              </a:lnSpc>
              <a:spcBef>
                <a:spcPts val="0"/>
              </a:spcBef>
              <a:spcAft>
                <a:spcPts val="0"/>
              </a:spcAft>
              <a:buNone/>
              <a:defRPr sz="1400"/>
            </a:lvl3pPr>
            <a:lvl4pPr lvl="3" algn="ctr">
              <a:lnSpc>
                <a:spcPct val="100000"/>
              </a:lnSpc>
              <a:spcBef>
                <a:spcPts val="0"/>
              </a:spcBef>
              <a:spcAft>
                <a:spcPts val="0"/>
              </a:spcAft>
              <a:buNone/>
              <a:defRPr sz="1400"/>
            </a:lvl4pPr>
            <a:lvl5pPr lvl="4" algn="ctr">
              <a:lnSpc>
                <a:spcPct val="100000"/>
              </a:lnSpc>
              <a:spcBef>
                <a:spcPts val="0"/>
              </a:spcBef>
              <a:spcAft>
                <a:spcPts val="0"/>
              </a:spcAft>
              <a:buNone/>
              <a:defRPr sz="1400"/>
            </a:lvl5pPr>
            <a:lvl6pPr lvl="5" algn="ctr">
              <a:lnSpc>
                <a:spcPct val="100000"/>
              </a:lnSpc>
              <a:spcBef>
                <a:spcPts val="0"/>
              </a:spcBef>
              <a:spcAft>
                <a:spcPts val="0"/>
              </a:spcAft>
              <a:buNone/>
              <a:defRPr sz="1400"/>
            </a:lvl6pPr>
            <a:lvl7pPr lvl="6" algn="ctr">
              <a:lnSpc>
                <a:spcPct val="100000"/>
              </a:lnSpc>
              <a:spcBef>
                <a:spcPts val="0"/>
              </a:spcBef>
              <a:spcAft>
                <a:spcPts val="0"/>
              </a:spcAft>
              <a:buNone/>
              <a:defRPr sz="1400"/>
            </a:lvl7pPr>
            <a:lvl8pPr lvl="7" algn="ctr">
              <a:lnSpc>
                <a:spcPct val="100000"/>
              </a:lnSpc>
              <a:spcBef>
                <a:spcPts val="0"/>
              </a:spcBef>
              <a:spcAft>
                <a:spcPts val="0"/>
              </a:spcAft>
              <a:buNone/>
              <a:defRPr sz="1400"/>
            </a:lvl8pPr>
            <a:lvl9pPr lvl="8" algn="ctr">
              <a:lnSpc>
                <a:spcPct val="100000"/>
              </a:lnSpc>
              <a:spcBef>
                <a:spcPts val="0"/>
              </a:spcBef>
              <a:spcAft>
                <a:spcPts val="0"/>
              </a:spcAft>
              <a:buNone/>
              <a:defRPr sz="1400"/>
            </a:lvl9pPr>
          </a:lstStyle>
          <a:p/>
        </p:txBody>
      </p:sp>
      <p:sp>
        <p:nvSpPr>
          <p:cNvPr id="4566" name="Google Shape;4566;p113"/>
          <p:cNvSpPr txBox="1"/>
          <p:nvPr>
            <p:ph idx="3" type="subTitle"/>
          </p:nvPr>
        </p:nvSpPr>
        <p:spPr>
          <a:xfrm>
            <a:off x="3485376" y="2939712"/>
            <a:ext cx="2173200" cy="37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None/>
              <a:defRPr b="1" sz="2000">
                <a:solidFill>
                  <a:schemeClr val="accent2"/>
                </a:solidFill>
                <a:latin typeface="Heebo"/>
                <a:ea typeface="Heebo"/>
                <a:cs typeface="Heebo"/>
                <a:sym typeface="Heebo"/>
              </a:defRPr>
            </a:lvl1pPr>
            <a:lvl2pPr lvl="1" algn="ctr">
              <a:lnSpc>
                <a:spcPct val="100000"/>
              </a:lnSpc>
              <a:spcBef>
                <a:spcPts val="0"/>
              </a:spcBef>
              <a:spcAft>
                <a:spcPts val="0"/>
              </a:spcAft>
              <a:buNone/>
              <a:defRPr b="1" sz="2000">
                <a:solidFill>
                  <a:schemeClr val="accent2"/>
                </a:solidFill>
                <a:latin typeface="Heebo"/>
                <a:ea typeface="Heebo"/>
                <a:cs typeface="Heebo"/>
                <a:sym typeface="Heebo"/>
              </a:defRPr>
            </a:lvl2pPr>
            <a:lvl3pPr lvl="2" algn="ctr">
              <a:lnSpc>
                <a:spcPct val="100000"/>
              </a:lnSpc>
              <a:spcBef>
                <a:spcPts val="0"/>
              </a:spcBef>
              <a:spcAft>
                <a:spcPts val="0"/>
              </a:spcAft>
              <a:buNone/>
              <a:defRPr b="1" sz="2000">
                <a:solidFill>
                  <a:schemeClr val="accent2"/>
                </a:solidFill>
                <a:latin typeface="Heebo"/>
                <a:ea typeface="Heebo"/>
                <a:cs typeface="Heebo"/>
                <a:sym typeface="Heebo"/>
              </a:defRPr>
            </a:lvl3pPr>
            <a:lvl4pPr lvl="3" algn="ctr">
              <a:lnSpc>
                <a:spcPct val="100000"/>
              </a:lnSpc>
              <a:spcBef>
                <a:spcPts val="0"/>
              </a:spcBef>
              <a:spcAft>
                <a:spcPts val="0"/>
              </a:spcAft>
              <a:buNone/>
              <a:defRPr b="1" sz="2000">
                <a:solidFill>
                  <a:schemeClr val="accent2"/>
                </a:solidFill>
                <a:latin typeface="Heebo"/>
                <a:ea typeface="Heebo"/>
                <a:cs typeface="Heebo"/>
                <a:sym typeface="Heebo"/>
              </a:defRPr>
            </a:lvl4pPr>
            <a:lvl5pPr lvl="4" algn="ctr">
              <a:lnSpc>
                <a:spcPct val="100000"/>
              </a:lnSpc>
              <a:spcBef>
                <a:spcPts val="0"/>
              </a:spcBef>
              <a:spcAft>
                <a:spcPts val="0"/>
              </a:spcAft>
              <a:buNone/>
              <a:defRPr b="1" sz="2000">
                <a:solidFill>
                  <a:schemeClr val="accent2"/>
                </a:solidFill>
                <a:latin typeface="Heebo"/>
                <a:ea typeface="Heebo"/>
                <a:cs typeface="Heebo"/>
                <a:sym typeface="Heebo"/>
              </a:defRPr>
            </a:lvl5pPr>
            <a:lvl6pPr lvl="5" algn="ctr">
              <a:lnSpc>
                <a:spcPct val="100000"/>
              </a:lnSpc>
              <a:spcBef>
                <a:spcPts val="0"/>
              </a:spcBef>
              <a:spcAft>
                <a:spcPts val="0"/>
              </a:spcAft>
              <a:buNone/>
              <a:defRPr b="1" sz="2000">
                <a:solidFill>
                  <a:schemeClr val="accent2"/>
                </a:solidFill>
                <a:latin typeface="Heebo"/>
                <a:ea typeface="Heebo"/>
                <a:cs typeface="Heebo"/>
                <a:sym typeface="Heebo"/>
              </a:defRPr>
            </a:lvl6pPr>
            <a:lvl7pPr lvl="6" algn="ctr">
              <a:lnSpc>
                <a:spcPct val="100000"/>
              </a:lnSpc>
              <a:spcBef>
                <a:spcPts val="0"/>
              </a:spcBef>
              <a:spcAft>
                <a:spcPts val="0"/>
              </a:spcAft>
              <a:buNone/>
              <a:defRPr b="1" sz="2000">
                <a:solidFill>
                  <a:schemeClr val="accent2"/>
                </a:solidFill>
                <a:latin typeface="Heebo"/>
                <a:ea typeface="Heebo"/>
                <a:cs typeface="Heebo"/>
                <a:sym typeface="Heebo"/>
              </a:defRPr>
            </a:lvl7pPr>
            <a:lvl8pPr lvl="7" algn="ctr">
              <a:lnSpc>
                <a:spcPct val="100000"/>
              </a:lnSpc>
              <a:spcBef>
                <a:spcPts val="0"/>
              </a:spcBef>
              <a:spcAft>
                <a:spcPts val="0"/>
              </a:spcAft>
              <a:buNone/>
              <a:defRPr b="1" sz="2000">
                <a:solidFill>
                  <a:schemeClr val="accent2"/>
                </a:solidFill>
                <a:latin typeface="Heebo"/>
                <a:ea typeface="Heebo"/>
                <a:cs typeface="Heebo"/>
                <a:sym typeface="Heebo"/>
              </a:defRPr>
            </a:lvl8pPr>
            <a:lvl9pPr lvl="8" algn="ct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4567" name="Google Shape;4567;p113"/>
          <p:cNvSpPr txBox="1"/>
          <p:nvPr>
            <p:ph idx="4" type="subTitle"/>
          </p:nvPr>
        </p:nvSpPr>
        <p:spPr>
          <a:xfrm>
            <a:off x="3485375" y="3226362"/>
            <a:ext cx="2173200" cy="527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None/>
              <a:defRPr sz="1400"/>
            </a:lvl1pPr>
            <a:lvl2pPr lvl="1" algn="ctr">
              <a:lnSpc>
                <a:spcPct val="100000"/>
              </a:lnSpc>
              <a:spcBef>
                <a:spcPts val="0"/>
              </a:spcBef>
              <a:spcAft>
                <a:spcPts val="0"/>
              </a:spcAft>
              <a:buNone/>
              <a:defRPr sz="1400"/>
            </a:lvl2pPr>
            <a:lvl3pPr lvl="2" algn="ctr">
              <a:lnSpc>
                <a:spcPct val="100000"/>
              </a:lnSpc>
              <a:spcBef>
                <a:spcPts val="0"/>
              </a:spcBef>
              <a:spcAft>
                <a:spcPts val="0"/>
              </a:spcAft>
              <a:buNone/>
              <a:defRPr sz="1400"/>
            </a:lvl3pPr>
            <a:lvl4pPr lvl="3" algn="ctr">
              <a:lnSpc>
                <a:spcPct val="100000"/>
              </a:lnSpc>
              <a:spcBef>
                <a:spcPts val="0"/>
              </a:spcBef>
              <a:spcAft>
                <a:spcPts val="0"/>
              </a:spcAft>
              <a:buNone/>
              <a:defRPr sz="1400"/>
            </a:lvl4pPr>
            <a:lvl5pPr lvl="4" algn="ctr">
              <a:lnSpc>
                <a:spcPct val="100000"/>
              </a:lnSpc>
              <a:spcBef>
                <a:spcPts val="0"/>
              </a:spcBef>
              <a:spcAft>
                <a:spcPts val="0"/>
              </a:spcAft>
              <a:buNone/>
              <a:defRPr sz="1400"/>
            </a:lvl5pPr>
            <a:lvl6pPr lvl="5" algn="ctr">
              <a:lnSpc>
                <a:spcPct val="100000"/>
              </a:lnSpc>
              <a:spcBef>
                <a:spcPts val="0"/>
              </a:spcBef>
              <a:spcAft>
                <a:spcPts val="0"/>
              </a:spcAft>
              <a:buNone/>
              <a:defRPr sz="1400"/>
            </a:lvl6pPr>
            <a:lvl7pPr lvl="6" algn="ctr">
              <a:lnSpc>
                <a:spcPct val="100000"/>
              </a:lnSpc>
              <a:spcBef>
                <a:spcPts val="0"/>
              </a:spcBef>
              <a:spcAft>
                <a:spcPts val="0"/>
              </a:spcAft>
              <a:buNone/>
              <a:defRPr sz="1400"/>
            </a:lvl7pPr>
            <a:lvl8pPr lvl="7" algn="ctr">
              <a:lnSpc>
                <a:spcPct val="100000"/>
              </a:lnSpc>
              <a:spcBef>
                <a:spcPts val="0"/>
              </a:spcBef>
              <a:spcAft>
                <a:spcPts val="0"/>
              </a:spcAft>
              <a:buNone/>
              <a:defRPr sz="1400"/>
            </a:lvl8pPr>
            <a:lvl9pPr lvl="8" algn="ctr">
              <a:lnSpc>
                <a:spcPct val="100000"/>
              </a:lnSpc>
              <a:spcBef>
                <a:spcPts val="0"/>
              </a:spcBef>
              <a:spcAft>
                <a:spcPts val="0"/>
              </a:spcAft>
              <a:buNone/>
              <a:defRPr sz="1400"/>
            </a:lvl9pPr>
          </a:lstStyle>
          <a:p/>
        </p:txBody>
      </p:sp>
      <p:sp>
        <p:nvSpPr>
          <p:cNvPr id="4568" name="Google Shape;4568;p113"/>
          <p:cNvSpPr txBox="1"/>
          <p:nvPr>
            <p:ph idx="5" type="subTitle"/>
          </p:nvPr>
        </p:nvSpPr>
        <p:spPr>
          <a:xfrm>
            <a:off x="4971087" y="1835646"/>
            <a:ext cx="2173200" cy="37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None/>
              <a:defRPr b="1" sz="2000">
                <a:solidFill>
                  <a:schemeClr val="accent2"/>
                </a:solidFill>
                <a:latin typeface="Heebo"/>
                <a:ea typeface="Heebo"/>
                <a:cs typeface="Heebo"/>
                <a:sym typeface="Heebo"/>
              </a:defRPr>
            </a:lvl1pPr>
            <a:lvl2pPr lvl="1" algn="ctr">
              <a:lnSpc>
                <a:spcPct val="100000"/>
              </a:lnSpc>
              <a:spcBef>
                <a:spcPts val="0"/>
              </a:spcBef>
              <a:spcAft>
                <a:spcPts val="0"/>
              </a:spcAft>
              <a:buNone/>
              <a:defRPr b="1" sz="2000">
                <a:solidFill>
                  <a:schemeClr val="accent2"/>
                </a:solidFill>
                <a:latin typeface="Heebo"/>
                <a:ea typeface="Heebo"/>
                <a:cs typeface="Heebo"/>
                <a:sym typeface="Heebo"/>
              </a:defRPr>
            </a:lvl2pPr>
            <a:lvl3pPr lvl="2" algn="ctr">
              <a:lnSpc>
                <a:spcPct val="100000"/>
              </a:lnSpc>
              <a:spcBef>
                <a:spcPts val="0"/>
              </a:spcBef>
              <a:spcAft>
                <a:spcPts val="0"/>
              </a:spcAft>
              <a:buNone/>
              <a:defRPr b="1" sz="2000">
                <a:solidFill>
                  <a:schemeClr val="accent2"/>
                </a:solidFill>
                <a:latin typeface="Heebo"/>
                <a:ea typeface="Heebo"/>
                <a:cs typeface="Heebo"/>
                <a:sym typeface="Heebo"/>
              </a:defRPr>
            </a:lvl3pPr>
            <a:lvl4pPr lvl="3" algn="ctr">
              <a:lnSpc>
                <a:spcPct val="100000"/>
              </a:lnSpc>
              <a:spcBef>
                <a:spcPts val="0"/>
              </a:spcBef>
              <a:spcAft>
                <a:spcPts val="0"/>
              </a:spcAft>
              <a:buNone/>
              <a:defRPr b="1" sz="2000">
                <a:solidFill>
                  <a:schemeClr val="accent2"/>
                </a:solidFill>
                <a:latin typeface="Heebo"/>
                <a:ea typeface="Heebo"/>
                <a:cs typeface="Heebo"/>
                <a:sym typeface="Heebo"/>
              </a:defRPr>
            </a:lvl4pPr>
            <a:lvl5pPr lvl="4" algn="ctr">
              <a:lnSpc>
                <a:spcPct val="100000"/>
              </a:lnSpc>
              <a:spcBef>
                <a:spcPts val="0"/>
              </a:spcBef>
              <a:spcAft>
                <a:spcPts val="0"/>
              </a:spcAft>
              <a:buNone/>
              <a:defRPr b="1" sz="2000">
                <a:solidFill>
                  <a:schemeClr val="accent2"/>
                </a:solidFill>
                <a:latin typeface="Heebo"/>
                <a:ea typeface="Heebo"/>
                <a:cs typeface="Heebo"/>
                <a:sym typeface="Heebo"/>
              </a:defRPr>
            </a:lvl5pPr>
            <a:lvl6pPr lvl="5" algn="ctr">
              <a:lnSpc>
                <a:spcPct val="100000"/>
              </a:lnSpc>
              <a:spcBef>
                <a:spcPts val="0"/>
              </a:spcBef>
              <a:spcAft>
                <a:spcPts val="0"/>
              </a:spcAft>
              <a:buNone/>
              <a:defRPr b="1" sz="2000">
                <a:solidFill>
                  <a:schemeClr val="accent2"/>
                </a:solidFill>
                <a:latin typeface="Heebo"/>
                <a:ea typeface="Heebo"/>
                <a:cs typeface="Heebo"/>
                <a:sym typeface="Heebo"/>
              </a:defRPr>
            </a:lvl6pPr>
            <a:lvl7pPr lvl="6" algn="ctr">
              <a:lnSpc>
                <a:spcPct val="100000"/>
              </a:lnSpc>
              <a:spcBef>
                <a:spcPts val="0"/>
              </a:spcBef>
              <a:spcAft>
                <a:spcPts val="0"/>
              </a:spcAft>
              <a:buNone/>
              <a:defRPr b="1" sz="2000">
                <a:solidFill>
                  <a:schemeClr val="accent2"/>
                </a:solidFill>
                <a:latin typeface="Heebo"/>
                <a:ea typeface="Heebo"/>
                <a:cs typeface="Heebo"/>
                <a:sym typeface="Heebo"/>
              </a:defRPr>
            </a:lvl7pPr>
            <a:lvl8pPr lvl="7" algn="ctr">
              <a:lnSpc>
                <a:spcPct val="100000"/>
              </a:lnSpc>
              <a:spcBef>
                <a:spcPts val="0"/>
              </a:spcBef>
              <a:spcAft>
                <a:spcPts val="0"/>
              </a:spcAft>
              <a:buNone/>
              <a:defRPr b="1" sz="2000">
                <a:solidFill>
                  <a:schemeClr val="accent2"/>
                </a:solidFill>
                <a:latin typeface="Heebo"/>
                <a:ea typeface="Heebo"/>
                <a:cs typeface="Heebo"/>
                <a:sym typeface="Heebo"/>
              </a:defRPr>
            </a:lvl8pPr>
            <a:lvl9pPr lvl="8" algn="ct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4569" name="Google Shape;4569;p113"/>
          <p:cNvSpPr txBox="1"/>
          <p:nvPr>
            <p:ph idx="6" type="subTitle"/>
          </p:nvPr>
        </p:nvSpPr>
        <p:spPr>
          <a:xfrm>
            <a:off x="4971087" y="2120462"/>
            <a:ext cx="2173200" cy="527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None/>
              <a:defRPr sz="1400"/>
            </a:lvl1pPr>
            <a:lvl2pPr lvl="1" algn="ctr">
              <a:lnSpc>
                <a:spcPct val="100000"/>
              </a:lnSpc>
              <a:spcBef>
                <a:spcPts val="0"/>
              </a:spcBef>
              <a:spcAft>
                <a:spcPts val="0"/>
              </a:spcAft>
              <a:buNone/>
              <a:defRPr sz="1400"/>
            </a:lvl2pPr>
            <a:lvl3pPr lvl="2" algn="ctr">
              <a:lnSpc>
                <a:spcPct val="100000"/>
              </a:lnSpc>
              <a:spcBef>
                <a:spcPts val="0"/>
              </a:spcBef>
              <a:spcAft>
                <a:spcPts val="0"/>
              </a:spcAft>
              <a:buNone/>
              <a:defRPr sz="1400"/>
            </a:lvl3pPr>
            <a:lvl4pPr lvl="3" algn="ctr">
              <a:lnSpc>
                <a:spcPct val="100000"/>
              </a:lnSpc>
              <a:spcBef>
                <a:spcPts val="0"/>
              </a:spcBef>
              <a:spcAft>
                <a:spcPts val="0"/>
              </a:spcAft>
              <a:buNone/>
              <a:defRPr sz="1400"/>
            </a:lvl4pPr>
            <a:lvl5pPr lvl="4" algn="ctr">
              <a:lnSpc>
                <a:spcPct val="100000"/>
              </a:lnSpc>
              <a:spcBef>
                <a:spcPts val="0"/>
              </a:spcBef>
              <a:spcAft>
                <a:spcPts val="0"/>
              </a:spcAft>
              <a:buNone/>
              <a:defRPr sz="1400"/>
            </a:lvl5pPr>
            <a:lvl6pPr lvl="5" algn="ctr">
              <a:lnSpc>
                <a:spcPct val="100000"/>
              </a:lnSpc>
              <a:spcBef>
                <a:spcPts val="0"/>
              </a:spcBef>
              <a:spcAft>
                <a:spcPts val="0"/>
              </a:spcAft>
              <a:buNone/>
              <a:defRPr sz="1400"/>
            </a:lvl6pPr>
            <a:lvl7pPr lvl="6" algn="ctr">
              <a:lnSpc>
                <a:spcPct val="100000"/>
              </a:lnSpc>
              <a:spcBef>
                <a:spcPts val="0"/>
              </a:spcBef>
              <a:spcAft>
                <a:spcPts val="0"/>
              </a:spcAft>
              <a:buNone/>
              <a:defRPr sz="1400"/>
            </a:lvl7pPr>
            <a:lvl8pPr lvl="7" algn="ctr">
              <a:lnSpc>
                <a:spcPct val="100000"/>
              </a:lnSpc>
              <a:spcBef>
                <a:spcPts val="0"/>
              </a:spcBef>
              <a:spcAft>
                <a:spcPts val="0"/>
              </a:spcAft>
              <a:buNone/>
              <a:defRPr sz="1400"/>
            </a:lvl8pPr>
            <a:lvl9pPr lvl="8" algn="ctr">
              <a:lnSpc>
                <a:spcPct val="100000"/>
              </a:lnSpc>
              <a:spcBef>
                <a:spcPts val="0"/>
              </a:spcBef>
              <a:spcAft>
                <a:spcPts val="0"/>
              </a:spcAft>
              <a:buNone/>
              <a:defRPr sz="1400"/>
            </a:lvl9pPr>
          </a:lstStyle>
          <a:p/>
        </p:txBody>
      </p:sp>
      <p:sp>
        <p:nvSpPr>
          <p:cNvPr id="4570" name="Google Shape;4570;p113"/>
          <p:cNvSpPr txBox="1"/>
          <p:nvPr>
            <p:ph idx="7" type="subTitle"/>
          </p:nvPr>
        </p:nvSpPr>
        <p:spPr>
          <a:xfrm>
            <a:off x="6256587" y="2939696"/>
            <a:ext cx="2173200" cy="37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None/>
              <a:defRPr b="1" sz="2000">
                <a:solidFill>
                  <a:schemeClr val="accent2"/>
                </a:solidFill>
                <a:latin typeface="Heebo"/>
                <a:ea typeface="Heebo"/>
                <a:cs typeface="Heebo"/>
                <a:sym typeface="Heebo"/>
              </a:defRPr>
            </a:lvl1pPr>
            <a:lvl2pPr lvl="1" algn="ctr">
              <a:lnSpc>
                <a:spcPct val="100000"/>
              </a:lnSpc>
              <a:spcBef>
                <a:spcPts val="0"/>
              </a:spcBef>
              <a:spcAft>
                <a:spcPts val="0"/>
              </a:spcAft>
              <a:buNone/>
              <a:defRPr b="1" sz="2000">
                <a:solidFill>
                  <a:schemeClr val="accent2"/>
                </a:solidFill>
                <a:latin typeface="Heebo"/>
                <a:ea typeface="Heebo"/>
                <a:cs typeface="Heebo"/>
                <a:sym typeface="Heebo"/>
              </a:defRPr>
            </a:lvl2pPr>
            <a:lvl3pPr lvl="2" algn="ctr">
              <a:lnSpc>
                <a:spcPct val="100000"/>
              </a:lnSpc>
              <a:spcBef>
                <a:spcPts val="0"/>
              </a:spcBef>
              <a:spcAft>
                <a:spcPts val="0"/>
              </a:spcAft>
              <a:buNone/>
              <a:defRPr b="1" sz="2000">
                <a:solidFill>
                  <a:schemeClr val="accent2"/>
                </a:solidFill>
                <a:latin typeface="Heebo"/>
                <a:ea typeface="Heebo"/>
                <a:cs typeface="Heebo"/>
                <a:sym typeface="Heebo"/>
              </a:defRPr>
            </a:lvl3pPr>
            <a:lvl4pPr lvl="3" algn="ctr">
              <a:lnSpc>
                <a:spcPct val="100000"/>
              </a:lnSpc>
              <a:spcBef>
                <a:spcPts val="0"/>
              </a:spcBef>
              <a:spcAft>
                <a:spcPts val="0"/>
              </a:spcAft>
              <a:buNone/>
              <a:defRPr b="1" sz="2000">
                <a:solidFill>
                  <a:schemeClr val="accent2"/>
                </a:solidFill>
                <a:latin typeface="Heebo"/>
                <a:ea typeface="Heebo"/>
                <a:cs typeface="Heebo"/>
                <a:sym typeface="Heebo"/>
              </a:defRPr>
            </a:lvl4pPr>
            <a:lvl5pPr lvl="4" algn="ctr">
              <a:lnSpc>
                <a:spcPct val="100000"/>
              </a:lnSpc>
              <a:spcBef>
                <a:spcPts val="0"/>
              </a:spcBef>
              <a:spcAft>
                <a:spcPts val="0"/>
              </a:spcAft>
              <a:buNone/>
              <a:defRPr b="1" sz="2000">
                <a:solidFill>
                  <a:schemeClr val="accent2"/>
                </a:solidFill>
                <a:latin typeface="Heebo"/>
                <a:ea typeface="Heebo"/>
                <a:cs typeface="Heebo"/>
                <a:sym typeface="Heebo"/>
              </a:defRPr>
            </a:lvl5pPr>
            <a:lvl6pPr lvl="5" algn="ctr">
              <a:lnSpc>
                <a:spcPct val="100000"/>
              </a:lnSpc>
              <a:spcBef>
                <a:spcPts val="0"/>
              </a:spcBef>
              <a:spcAft>
                <a:spcPts val="0"/>
              </a:spcAft>
              <a:buNone/>
              <a:defRPr b="1" sz="2000">
                <a:solidFill>
                  <a:schemeClr val="accent2"/>
                </a:solidFill>
                <a:latin typeface="Heebo"/>
                <a:ea typeface="Heebo"/>
                <a:cs typeface="Heebo"/>
                <a:sym typeface="Heebo"/>
              </a:defRPr>
            </a:lvl6pPr>
            <a:lvl7pPr lvl="6" algn="ctr">
              <a:lnSpc>
                <a:spcPct val="100000"/>
              </a:lnSpc>
              <a:spcBef>
                <a:spcPts val="0"/>
              </a:spcBef>
              <a:spcAft>
                <a:spcPts val="0"/>
              </a:spcAft>
              <a:buNone/>
              <a:defRPr b="1" sz="2000">
                <a:solidFill>
                  <a:schemeClr val="accent2"/>
                </a:solidFill>
                <a:latin typeface="Heebo"/>
                <a:ea typeface="Heebo"/>
                <a:cs typeface="Heebo"/>
                <a:sym typeface="Heebo"/>
              </a:defRPr>
            </a:lvl7pPr>
            <a:lvl8pPr lvl="7" algn="ctr">
              <a:lnSpc>
                <a:spcPct val="100000"/>
              </a:lnSpc>
              <a:spcBef>
                <a:spcPts val="0"/>
              </a:spcBef>
              <a:spcAft>
                <a:spcPts val="0"/>
              </a:spcAft>
              <a:buNone/>
              <a:defRPr b="1" sz="2000">
                <a:solidFill>
                  <a:schemeClr val="accent2"/>
                </a:solidFill>
                <a:latin typeface="Heebo"/>
                <a:ea typeface="Heebo"/>
                <a:cs typeface="Heebo"/>
                <a:sym typeface="Heebo"/>
              </a:defRPr>
            </a:lvl8pPr>
            <a:lvl9pPr lvl="8" algn="ct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4571" name="Google Shape;4571;p113"/>
          <p:cNvSpPr txBox="1"/>
          <p:nvPr>
            <p:ph idx="8" type="subTitle"/>
          </p:nvPr>
        </p:nvSpPr>
        <p:spPr>
          <a:xfrm>
            <a:off x="6256587" y="3224512"/>
            <a:ext cx="2173200" cy="527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None/>
              <a:defRPr sz="1400"/>
            </a:lvl1pPr>
            <a:lvl2pPr lvl="1" algn="ctr">
              <a:lnSpc>
                <a:spcPct val="100000"/>
              </a:lnSpc>
              <a:spcBef>
                <a:spcPts val="0"/>
              </a:spcBef>
              <a:spcAft>
                <a:spcPts val="0"/>
              </a:spcAft>
              <a:buNone/>
              <a:defRPr sz="1400"/>
            </a:lvl2pPr>
            <a:lvl3pPr lvl="2" algn="ctr">
              <a:lnSpc>
                <a:spcPct val="100000"/>
              </a:lnSpc>
              <a:spcBef>
                <a:spcPts val="0"/>
              </a:spcBef>
              <a:spcAft>
                <a:spcPts val="0"/>
              </a:spcAft>
              <a:buNone/>
              <a:defRPr sz="1400"/>
            </a:lvl3pPr>
            <a:lvl4pPr lvl="3" algn="ctr">
              <a:lnSpc>
                <a:spcPct val="100000"/>
              </a:lnSpc>
              <a:spcBef>
                <a:spcPts val="0"/>
              </a:spcBef>
              <a:spcAft>
                <a:spcPts val="0"/>
              </a:spcAft>
              <a:buNone/>
              <a:defRPr sz="1400"/>
            </a:lvl4pPr>
            <a:lvl5pPr lvl="4" algn="ctr">
              <a:lnSpc>
                <a:spcPct val="100000"/>
              </a:lnSpc>
              <a:spcBef>
                <a:spcPts val="0"/>
              </a:spcBef>
              <a:spcAft>
                <a:spcPts val="0"/>
              </a:spcAft>
              <a:buNone/>
              <a:defRPr sz="1400"/>
            </a:lvl5pPr>
            <a:lvl6pPr lvl="5" algn="ctr">
              <a:lnSpc>
                <a:spcPct val="100000"/>
              </a:lnSpc>
              <a:spcBef>
                <a:spcPts val="0"/>
              </a:spcBef>
              <a:spcAft>
                <a:spcPts val="0"/>
              </a:spcAft>
              <a:buNone/>
              <a:defRPr sz="1400"/>
            </a:lvl6pPr>
            <a:lvl7pPr lvl="6" algn="ctr">
              <a:lnSpc>
                <a:spcPct val="100000"/>
              </a:lnSpc>
              <a:spcBef>
                <a:spcPts val="0"/>
              </a:spcBef>
              <a:spcAft>
                <a:spcPts val="0"/>
              </a:spcAft>
              <a:buNone/>
              <a:defRPr sz="1400"/>
            </a:lvl7pPr>
            <a:lvl8pPr lvl="7" algn="ctr">
              <a:lnSpc>
                <a:spcPct val="100000"/>
              </a:lnSpc>
              <a:spcBef>
                <a:spcPts val="0"/>
              </a:spcBef>
              <a:spcAft>
                <a:spcPts val="0"/>
              </a:spcAft>
              <a:buNone/>
              <a:defRPr sz="1400"/>
            </a:lvl8pPr>
            <a:lvl9pPr lvl="8" algn="ctr">
              <a:lnSpc>
                <a:spcPct val="100000"/>
              </a:lnSpc>
              <a:spcBef>
                <a:spcPts val="0"/>
              </a:spcBef>
              <a:spcAft>
                <a:spcPts val="0"/>
              </a:spcAft>
              <a:buNone/>
              <a:defRPr sz="1400"/>
            </a:lvl9pPr>
          </a:lstStyle>
          <a:p/>
        </p:txBody>
      </p:sp>
      <p:sp>
        <p:nvSpPr>
          <p:cNvPr id="4572" name="Google Shape;4572;p113"/>
          <p:cNvSpPr txBox="1"/>
          <p:nvPr>
            <p:ph idx="9" type="subTitle"/>
          </p:nvPr>
        </p:nvSpPr>
        <p:spPr>
          <a:xfrm>
            <a:off x="714164" y="2939712"/>
            <a:ext cx="2173200" cy="37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None/>
              <a:defRPr b="1" sz="2000">
                <a:solidFill>
                  <a:schemeClr val="accent2"/>
                </a:solidFill>
                <a:latin typeface="Heebo"/>
                <a:ea typeface="Heebo"/>
                <a:cs typeface="Heebo"/>
                <a:sym typeface="Heebo"/>
              </a:defRPr>
            </a:lvl1pPr>
            <a:lvl2pPr lvl="1" algn="ctr">
              <a:lnSpc>
                <a:spcPct val="100000"/>
              </a:lnSpc>
              <a:spcBef>
                <a:spcPts val="0"/>
              </a:spcBef>
              <a:spcAft>
                <a:spcPts val="0"/>
              </a:spcAft>
              <a:buNone/>
              <a:defRPr b="1" sz="2000">
                <a:solidFill>
                  <a:schemeClr val="accent2"/>
                </a:solidFill>
                <a:latin typeface="Heebo"/>
                <a:ea typeface="Heebo"/>
                <a:cs typeface="Heebo"/>
                <a:sym typeface="Heebo"/>
              </a:defRPr>
            </a:lvl2pPr>
            <a:lvl3pPr lvl="2" algn="ctr">
              <a:lnSpc>
                <a:spcPct val="100000"/>
              </a:lnSpc>
              <a:spcBef>
                <a:spcPts val="0"/>
              </a:spcBef>
              <a:spcAft>
                <a:spcPts val="0"/>
              </a:spcAft>
              <a:buNone/>
              <a:defRPr b="1" sz="2000">
                <a:solidFill>
                  <a:schemeClr val="accent2"/>
                </a:solidFill>
                <a:latin typeface="Heebo"/>
                <a:ea typeface="Heebo"/>
                <a:cs typeface="Heebo"/>
                <a:sym typeface="Heebo"/>
              </a:defRPr>
            </a:lvl3pPr>
            <a:lvl4pPr lvl="3" algn="ctr">
              <a:lnSpc>
                <a:spcPct val="100000"/>
              </a:lnSpc>
              <a:spcBef>
                <a:spcPts val="0"/>
              </a:spcBef>
              <a:spcAft>
                <a:spcPts val="0"/>
              </a:spcAft>
              <a:buNone/>
              <a:defRPr b="1" sz="2000">
                <a:solidFill>
                  <a:schemeClr val="accent2"/>
                </a:solidFill>
                <a:latin typeface="Heebo"/>
                <a:ea typeface="Heebo"/>
                <a:cs typeface="Heebo"/>
                <a:sym typeface="Heebo"/>
              </a:defRPr>
            </a:lvl4pPr>
            <a:lvl5pPr lvl="4" algn="ctr">
              <a:lnSpc>
                <a:spcPct val="100000"/>
              </a:lnSpc>
              <a:spcBef>
                <a:spcPts val="0"/>
              </a:spcBef>
              <a:spcAft>
                <a:spcPts val="0"/>
              </a:spcAft>
              <a:buNone/>
              <a:defRPr b="1" sz="2000">
                <a:solidFill>
                  <a:schemeClr val="accent2"/>
                </a:solidFill>
                <a:latin typeface="Heebo"/>
                <a:ea typeface="Heebo"/>
                <a:cs typeface="Heebo"/>
                <a:sym typeface="Heebo"/>
              </a:defRPr>
            </a:lvl5pPr>
            <a:lvl6pPr lvl="5" algn="ctr">
              <a:lnSpc>
                <a:spcPct val="100000"/>
              </a:lnSpc>
              <a:spcBef>
                <a:spcPts val="0"/>
              </a:spcBef>
              <a:spcAft>
                <a:spcPts val="0"/>
              </a:spcAft>
              <a:buNone/>
              <a:defRPr b="1" sz="2000">
                <a:solidFill>
                  <a:schemeClr val="accent2"/>
                </a:solidFill>
                <a:latin typeface="Heebo"/>
                <a:ea typeface="Heebo"/>
                <a:cs typeface="Heebo"/>
                <a:sym typeface="Heebo"/>
              </a:defRPr>
            </a:lvl6pPr>
            <a:lvl7pPr lvl="6" algn="ctr">
              <a:lnSpc>
                <a:spcPct val="100000"/>
              </a:lnSpc>
              <a:spcBef>
                <a:spcPts val="0"/>
              </a:spcBef>
              <a:spcAft>
                <a:spcPts val="0"/>
              </a:spcAft>
              <a:buNone/>
              <a:defRPr b="1" sz="2000">
                <a:solidFill>
                  <a:schemeClr val="accent2"/>
                </a:solidFill>
                <a:latin typeface="Heebo"/>
                <a:ea typeface="Heebo"/>
                <a:cs typeface="Heebo"/>
                <a:sym typeface="Heebo"/>
              </a:defRPr>
            </a:lvl7pPr>
            <a:lvl8pPr lvl="7" algn="ctr">
              <a:lnSpc>
                <a:spcPct val="100000"/>
              </a:lnSpc>
              <a:spcBef>
                <a:spcPts val="0"/>
              </a:spcBef>
              <a:spcAft>
                <a:spcPts val="0"/>
              </a:spcAft>
              <a:buNone/>
              <a:defRPr b="1" sz="2000">
                <a:solidFill>
                  <a:schemeClr val="accent2"/>
                </a:solidFill>
                <a:latin typeface="Heebo"/>
                <a:ea typeface="Heebo"/>
                <a:cs typeface="Heebo"/>
                <a:sym typeface="Heebo"/>
              </a:defRPr>
            </a:lvl8pPr>
            <a:lvl9pPr lvl="8" algn="ct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4573" name="Google Shape;4573;p113"/>
          <p:cNvSpPr txBox="1"/>
          <p:nvPr>
            <p:ph idx="13" type="subTitle"/>
          </p:nvPr>
        </p:nvSpPr>
        <p:spPr>
          <a:xfrm>
            <a:off x="714163" y="3226362"/>
            <a:ext cx="2173200" cy="527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None/>
              <a:defRPr sz="1400"/>
            </a:lvl1pPr>
            <a:lvl2pPr lvl="1" algn="ctr">
              <a:lnSpc>
                <a:spcPct val="100000"/>
              </a:lnSpc>
              <a:spcBef>
                <a:spcPts val="0"/>
              </a:spcBef>
              <a:spcAft>
                <a:spcPts val="0"/>
              </a:spcAft>
              <a:buNone/>
              <a:defRPr sz="1400"/>
            </a:lvl2pPr>
            <a:lvl3pPr lvl="2" algn="ctr">
              <a:lnSpc>
                <a:spcPct val="100000"/>
              </a:lnSpc>
              <a:spcBef>
                <a:spcPts val="0"/>
              </a:spcBef>
              <a:spcAft>
                <a:spcPts val="0"/>
              </a:spcAft>
              <a:buNone/>
              <a:defRPr sz="1400"/>
            </a:lvl3pPr>
            <a:lvl4pPr lvl="3" algn="ctr">
              <a:lnSpc>
                <a:spcPct val="100000"/>
              </a:lnSpc>
              <a:spcBef>
                <a:spcPts val="0"/>
              </a:spcBef>
              <a:spcAft>
                <a:spcPts val="0"/>
              </a:spcAft>
              <a:buNone/>
              <a:defRPr sz="1400"/>
            </a:lvl4pPr>
            <a:lvl5pPr lvl="4" algn="ctr">
              <a:lnSpc>
                <a:spcPct val="100000"/>
              </a:lnSpc>
              <a:spcBef>
                <a:spcPts val="0"/>
              </a:spcBef>
              <a:spcAft>
                <a:spcPts val="0"/>
              </a:spcAft>
              <a:buNone/>
              <a:defRPr sz="1400"/>
            </a:lvl5pPr>
            <a:lvl6pPr lvl="5" algn="ctr">
              <a:lnSpc>
                <a:spcPct val="100000"/>
              </a:lnSpc>
              <a:spcBef>
                <a:spcPts val="0"/>
              </a:spcBef>
              <a:spcAft>
                <a:spcPts val="0"/>
              </a:spcAft>
              <a:buNone/>
              <a:defRPr sz="1400"/>
            </a:lvl6pPr>
            <a:lvl7pPr lvl="6" algn="ctr">
              <a:lnSpc>
                <a:spcPct val="100000"/>
              </a:lnSpc>
              <a:spcBef>
                <a:spcPts val="0"/>
              </a:spcBef>
              <a:spcAft>
                <a:spcPts val="0"/>
              </a:spcAft>
              <a:buNone/>
              <a:defRPr sz="1400"/>
            </a:lvl7pPr>
            <a:lvl8pPr lvl="7" algn="ctr">
              <a:lnSpc>
                <a:spcPct val="100000"/>
              </a:lnSpc>
              <a:spcBef>
                <a:spcPts val="0"/>
              </a:spcBef>
              <a:spcAft>
                <a:spcPts val="0"/>
              </a:spcAft>
              <a:buNone/>
              <a:defRPr sz="1400"/>
            </a:lvl8pPr>
            <a:lvl9pPr lvl="8" algn="ctr">
              <a:lnSpc>
                <a:spcPct val="100000"/>
              </a:lnSpc>
              <a:spcBef>
                <a:spcPts val="0"/>
              </a:spcBef>
              <a:spcAft>
                <a:spcPts val="0"/>
              </a:spcAft>
              <a:buNone/>
              <a:defRPr sz="1400"/>
            </a:lvl9pPr>
          </a:lstStyle>
          <a:p/>
        </p:txBody>
      </p:sp>
      <p:sp>
        <p:nvSpPr>
          <p:cNvPr id="4574" name="Google Shape;4574;p113"/>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Font typeface="Abhaya Libre"/>
              <a:buNone/>
              <a:defRPr sz="3000"/>
            </a:lvl1pPr>
            <a:lvl2pPr lvl="1">
              <a:spcBef>
                <a:spcPts val="0"/>
              </a:spcBef>
              <a:spcAft>
                <a:spcPts val="0"/>
              </a:spcAft>
              <a:buSzPts val="3500"/>
              <a:buFont typeface="Abhaya Libre"/>
              <a:buNone/>
              <a:defRPr sz="3500">
                <a:latin typeface="Abhaya Libre"/>
                <a:ea typeface="Abhaya Libre"/>
                <a:cs typeface="Abhaya Libre"/>
                <a:sym typeface="Abhaya Libre"/>
              </a:defRPr>
            </a:lvl2pPr>
            <a:lvl3pPr lvl="2">
              <a:spcBef>
                <a:spcPts val="0"/>
              </a:spcBef>
              <a:spcAft>
                <a:spcPts val="0"/>
              </a:spcAft>
              <a:buSzPts val="3500"/>
              <a:buFont typeface="Abhaya Libre"/>
              <a:buNone/>
              <a:defRPr sz="3500">
                <a:latin typeface="Abhaya Libre"/>
                <a:ea typeface="Abhaya Libre"/>
                <a:cs typeface="Abhaya Libre"/>
                <a:sym typeface="Abhaya Libre"/>
              </a:defRPr>
            </a:lvl3pPr>
            <a:lvl4pPr lvl="3">
              <a:spcBef>
                <a:spcPts val="0"/>
              </a:spcBef>
              <a:spcAft>
                <a:spcPts val="0"/>
              </a:spcAft>
              <a:buSzPts val="3500"/>
              <a:buFont typeface="Abhaya Libre"/>
              <a:buNone/>
              <a:defRPr sz="3500">
                <a:latin typeface="Abhaya Libre"/>
                <a:ea typeface="Abhaya Libre"/>
                <a:cs typeface="Abhaya Libre"/>
                <a:sym typeface="Abhaya Libre"/>
              </a:defRPr>
            </a:lvl4pPr>
            <a:lvl5pPr lvl="4">
              <a:spcBef>
                <a:spcPts val="0"/>
              </a:spcBef>
              <a:spcAft>
                <a:spcPts val="0"/>
              </a:spcAft>
              <a:buSzPts val="3500"/>
              <a:buFont typeface="Abhaya Libre"/>
              <a:buNone/>
              <a:defRPr sz="3500">
                <a:latin typeface="Abhaya Libre"/>
                <a:ea typeface="Abhaya Libre"/>
                <a:cs typeface="Abhaya Libre"/>
                <a:sym typeface="Abhaya Libre"/>
              </a:defRPr>
            </a:lvl5pPr>
            <a:lvl6pPr lvl="5">
              <a:spcBef>
                <a:spcPts val="0"/>
              </a:spcBef>
              <a:spcAft>
                <a:spcPts val="0"/>
              </a:spcAft>
              <a:buSzPts val="3500"/>
              <a:buFont typeface="Abhaya Libre"/>
              <a:buNone/>
              <a:defRPr sz="3500">
                <a:latin typeface="Abhaya Libre"/>
                <a:ea typeface="Abhaya Libre"/>
                <a:cs typeface="Abhaya Libre"/>
                <a:sym typeface="Abhaya Libre"/>
              </a:defRPr>
            </a:lvl6pPr>
            <a:lvl7pPr lvl="6">
              <a:spcBef>
                <a:spcPts val="0"/>
              </a:spcBef>
              <a:spcAft>
                <a:spcPts val="0"/>
              </a:spcAft>
              <a:buSzPts val="3500"/>
              <a:buFont typeface="Abhaya Libre"/>
              <a:buNone/>
              <a:defRPr sz="3500">
                <a:latin typeface="Abhaya Libre"/>
                <a:ea typeface="Abhaya Libre"/>
                <a:cs typeface="Abhaya Libre"/>
                <a:sym typeface="Abhaya Libre"/>
              </a:defRPr>
            </a:lvl7pPr>
            <a:lvl8pPr lvl="7">
              <a:spcBef>
                <a:spcPts val="0"/>
              </a:spcBef>
              <a:spcAft>
                <a:spcPts val="0"/>
              </a:spcAft>
              <a:buSzPts val="3500"/>
              <a:buFont typeface="Abhaya Libre"/>
              <a:buNone/>
              <a:defRPr sz="3500">
                <a:latin typeface="Abhaya Libre"/>
                <a:ea typeface="Abhaya Libre"/>
                <a:cs typeface="Abhaya Libre"/>
                <a:sym typeface="Abhaya Libre"/>
              </a:defRPr>
            </a:lvl8pPr>
            <a:lvl9pPr lvl="8">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_1_1">
    <p:spTree>
      <p:nvGrpSpPr>
        <p:cNvPr id="4575" name="Shape 4575"/>
        <p:cNvGrpSpPr/>
        <p:nvPr/>
      </p:nvGrpSpPr>
      <p:grpSpPr>
        <a:xfrm>
          <a:off x="0" y="0"/>
          <a:ext cx="0" cy="0"/>
          <a:chOff x="0" y="0"/>
          <a:chExt cx="0" cy="0"/>
        </a:xfrm>
      </p:grpSpPr>
      <p:grpSp>
        <p:nvGrpSpPr>
          <p:cNvPr id="4576" name="Google Shape;4576;p114"/>
          <p:cNvGrpSpPr/>
          <p:nvPr/>
        </p:nvGrpSpPr>
        <p:grpSpPr>
          <a:xfrm>
            <a:off x="-1428263" y="2696360"/>
            <a:ext cx="2141486" cy="2637114"/>
            <a:chOff x="7326200" y="3196774"/>
            <a:chExt cx="1997283" cy="2459535"/>
          </a:xfrm>
        </p:grpSpPr>
        <p:grpSp>
          <p:nvGrpSpPr>
            <p:cNvPr id="4577" name="Google Shape;4577;p114"/>
            <p:cNvGrpSpPr/>
            <p:nvPr/>
          </p:nvGrpSpPr>
          <p:grpSpPr>
            <a:xfrm flipH="1">
              <a:off x="8553073" y="3333315"/>
              <a:ext cx="770410" cy="2322995"/>
              <a:chOff x="4749600" y="2924725"/>
              <a:chExt cx="1313125" cy="3959425"/>
            </a:xfrm>
          </p:grpSpPr>
          <p:sp>
            <p:nvSpPr>
              <p:cNvPr id="4578" name="Google Shape;4578;p11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11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11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11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2" name="Google Shape;4582;p11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3" name="Google Shape;4583;p114"/>
            <p:cNvGrpSpPr/>
            <p:nvPr/>
          </p:nvGrpSpPr>
          <p:grpSpPr>
            <a:xfrm flipH="1">
              <a:off x="7326200" y="3341542"/>
              <a:ext cx="770396" cy="2155374"/>
              <a:chOff x="5789900" y="1448250"/>
              <a:chExt cx="1313100" cy="3673725"/>
            </a:xfrm>
          </p:grpSpPr>
          <p:sp>
            <p:nvSpPr>
              <p:cNvPr id="4584" name="Google Shape;4584;p114"/>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114"/>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114"/>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114"/>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8" name="Google Shape;4588;p114"/>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9" name="Google Shape;4589;p114"/>
            <p:cNvGrpSpPr/>
            <p:nvPr/>
          </p:nvGrpSpPr>
          <p:grpSpPr>
            <a:xfrm flipH="1">
              <a:off x="8035562" y="3196774"/>
              <a:ext cx="770279" cy="2322599"/>
              <a:chOff x="4749600" y="2924725"/>
              <a:chExt cx="1313125" cy="3959425"/>
            </a:xfrm>
          </p:grpSpPr>
          <p:sp>
            <p:nvSpPr>
              <p:cNvPr id="4590" name="Google Shape;4590;p11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1" name="Google Shape;4591;p11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11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3" name="Google Shape;4593;p11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4" name="Google Shape;4594;p11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95" name="Google Shape;4595;p114"/>
          <p:cNvGrpSpPr/>
          <p:nvPr/>
        </p:nvGrpSpPr>
        <p:grpSpPr>
          <a:xfrm>
            <a:off x="8430787" y="2696360"/>
            <a:ext cx="2141486" cy="2637114"/>
            <a:chOff x="7326200" y="3196774"/>
            <a:chExt cx="1997283" cy="2459535"/>
          </a:xfrm>
        </p:grpSpPr>
        <p:grpSp>
          <p:nvGrpSpPr>
            <p:cNvPr id="4596" name="Google Shape;4596;p114"/>
            <p:cNvGrpSpPr/>
            <p:nvPr/>
          </p:nvGrpSpPr>
          <p:grpSpPr>
            <a:xfrm flipH="1">
              <a:off x="8553073" y="3333315"/>
              <a:ext cx="770410" cy="2322995"/>
              <a:chOff x="4749600" y="2924725"/>
              <a:chExt cx="1313125" cy="3959425"/>
            </a:xfrm>
          </p:grpSpPr>
          <p:sp>
            <p:nvSpPr>
              <p:cNvPr id="4597" name="Google Shape;4597;p11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8" name="Google Shape;4598;p11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11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11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1" name="Google Shape;4601;p11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2" name="Google Shape;4602;p114"/>
            <p:cNvGrpSpPr/>
            <p:nvPr/>
          </p:nvGrpSpPr>
          <p:grpSpPr>
            <a:xfrm flipH="1">
              <a:off x="7326200" y="3341542"/>
              <a:ext cx="770396" cy="2155374"/>
              <a:chOff x="5789900" y="1448250"/>
              <a:chExt cx="1313100" cy="3673725"/>
            </a:xfrm>
          </p:grpSpPr>
          <p:sp>
            <p:nvSpPr>
              <p:cNvPr id="4603" name="Google Shape;4603;p114"/>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4" name="Google Shape;4604;p114"/>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5" name="Google Shape;4605;p114"/>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6" name="Google Shape;4606;p114"/>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114"/>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8" name="Google Shape;4608;p114"/>
            <p:cNvGrpSpPr/>
            <p:nvPr/>
          </p:nvGrpSpPr>
          <p:grpSpPr>
            <a:xfrm flipH="1">
              <a:off x="8035562" y="3196774"/>
              <a:ext cx="770279" cy="2322599"/>
              <a:chOff x="4749600" y="2924725"/>
              <a:chExt cx="1313125" cy="3959425"/>
            </a:xfrm>
          </p:grpSpPr>
          <p:sp>
            <p:nvSpPr>
              <p:cNvPr id="4609" name="Google Shape;4609;p11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0" name="Google Shape;4610;p11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1" name="Google Shape;4611;p11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2" name="Google Shape;4612;p11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3" name="Google Shape;4613;p11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14" name="Google Shape;4614;p114"/>
          <p:cNvGrpSpPr/>
          <p:nvPr/>
        </p:nvGrpSpPr>
        <p:grpSpPr>
          <a:xfrm flipH="1" rot="900165">
            <a:off x="8213337" y="1644055"/>
            <a:ext cx="615846" cy="522680"/>
            <a:chOff x="6064225" y="1470325"/>
            <a:chExt cx="1112500" cy="944200"/>
          </a:xfrm>
        </p:grpSpPr>
        <p:sp>
          <p:nvSpPr>
            <p:cNvPr id="4615" name="Google Shape;4615;p114"/>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6" name="Google Shape;4616;p114"/>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7" name="Google Shape;4617;p114"/>
          <p:cNvGrpSpPr/>
          <p:nvPr/>
        </p:nvGrpSpPr>
        <p:grpSpPr>
          <a:xfrm>
            <a:off x="-616745" y="871334"/>
            <a:ext cx="1529562" cy="487037"/>
            <a:chOff x="2293625" y="793625"/>
            <a:chExt cx="1052475" cy="335125"/>
          </a:xfrm>
        </p:grpSpPr>
        <p:sp>
          <p:nvSpPr>
            <p:cNvPr id="4618" name="Google Shape;4618;p114"/>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9" name="Google Shape;4619;p114"/>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0" name="Google Shape;4620;p114"/>
          <p:cNvGrpSpPr/>
          <p:nvPr/>
        </p:nvGrpSpPr>
        <p:grpSpPr>
          <a:xfrm>
            <a:off x="8430782" y="463291"/>
            <a:ext cx="373419" cy="350637"/>
            <a:chOff x="3708550" y="3474950"/>
            <a:chExt cx="256100" cy="240475"/>
          </a:xfrm>
        </p:grpSpPr>
        <p:sp>
          <p:nvSpPr>
            <p:cNvPr id="4621" name="Google Shape;4621;p114"/>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2" name="Google Shape;4622;p114"/>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3" name="Google Shape;4623;p114"/>
          <p:cNvSpPr txBox="1"/>
          <p:nvPr>
            <p:ph idx="1" type="subTitle"/>
          </p:nvPr>
        </p:nvSpPr>
        <p:spPr>
          <a:xfrm>
            <a:off x="5671646" y="2609261"/>
            <a:ext cx="2183100" cy="371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None/>
              <a:defRPr b="1" sz="2000">
                <a:solidFill>
                  <a:schemeClr val="accent2"/>
                </a:solidFill>
                <a:latin typeface="Heebo"/>
                <a:ea typeface="Heebo"/>
                <a:cs typeface="Heebo"/>
                <a:sym typeface="Heebo"/>
              </a:defRPr>
            </a:lvl1pPr>
            <a:lvl2pPr lvl="1">
              <a:lnSpc>
                <a:spcPct val="100000"/>
              </a:lnSpc>
              <a:spcBef>
                <a:spcPts val="0"/>
              </a:spcBef>
              <a:spcAft>
                <a:spcPts val="0"/>
              </a:spcAft>
              <a:buNone/>
              <a:defRPr b="1" sz="2000">
                <a:solidFill>
                  <a:schemeClr val="accent2"/>
                </a:solidFill>
                <a:latin typeface="Heebo"/>
                <a:ea typeface="Heebo"/>
                <a:cs typeface="Heebo"/>
                <a:sym typeface="Heebo"/>
              </a:defRPr>
            </a:lvl2pPr>
            <a:lvl3pPr lvl="2">
              <a:lnSpc>
                <a:spcPct val="100000"/>
              </a:lnSpc>
              <a:spcBef>
                <a:spcPts val="0"/>
              </a:spcBef>
              <a:spcAft>
                <a:spcPts val="0"/>
              </a:spcAft>
              <a:buNone/>
              <a:defRPr b="1" sz="2000">
                <a:solidFill>
                  <a:schemeClr val="accent2"/>
                </a:solidFill>
                <a:latin typeface="Heebo"/>
                <a:ea typeface="Heebo"/>
                <a:cs typeface="Heebo"/>
                <a:sym typeface="Heebo"/>
              </a:defRPr>
            </a:lvl3pPr>
            <a:lvl4pPr lvl="3">
              <a:lnSpc>
                <a:spcPct val="100000"/>
              </a:lnSpc>
              <a:spcBef>
                <a:spcPts val="0"/>
              </a:spcBef>
              <a:spcAft>
                <a:spcPts val="0"/>
              </a:spcAft>
              <a:buNone/>
              <a:defRPr b="1" sz="2000">
                <a:solidFill>
                  <a:schemeClr val="accent2"/>
                </a:solidFill>
                <a:latin typeface="Heebo"/>
                <a:ea typeface="Heebo"/>
                <a:cs typeface="Heebo"/>
                <a:sym typeface="Heebo"/>
              </a:defRPr>
            </a:lvl4pPr>
            <a:lvl5pPr lvl="4">
              <a:lnSpc>
                <a:spcPct val="100000"/>
              </a:lnSpc>
              <a:spcBef>
                <a:spcPts val="0"/>
              </a:spcBef>
              <a:spcAft>
                <a:spcPts val="0"/>
              </a:spcAft>
              <a:buNone/>
              <a:defRPr b="1" sz="2000">
                <a:solidFill>
                  <a:schemeClr val="accent2"/>
                </a:solidFill>
                <a:latin typeface="Heebo"/>
                <a:ea typeface="Heebo"/>
                <a:cs typeface="Heebo"/>
                <a:sym typeface="Heebo"/>
              </a:defRPr>
            </a:lvl5pPr>
            <a:lvl6pPr lvl="5">
              <a:lnSpc>
                <a:spcPct val="100000"/>
              </a:lnSpc>
              <a:spcBef>
                <a:spcPts val="0"/>
              </a:spcBef>
              <a:spcAft>
                <a:spcPts val="0"/>
              </a:spcAft>
              <a:buNone/>
              <a:defRPr b="1" sz="2000">
                <a:solidFill>
                  <a:schemeClr val="accent2"/>
                </a:solidFill>
                <a:latin typeface="Heebo"/>
                <a:ea typeface="Heebo"/>
                <a:cs typeface="Heebo"/>
                <a:sym typeface="Heebo"/>
              </a:defRPr>
            </a:lvl6pPr>
            <a:lvl7pPr lvl="6">
              <a:lnSpc>
                <a:spcPct val="100000"/>
              </a:lnSpc>
              <a:spcBef>
                <a:spcPts val="0"/>
              </a:spcBef>
              <a:spcAft>
                <a:spcPts val="0"/>
              </a:spcAft>
              <a:buNone/>
              <a:defRPr b="1" sz="2000">
                <a:solidFill>
                  <a:schemeClr val="accent2"/>
                </a:solidFill>
                <a:latin typeface="Heebo"/>
                <a:ea typeface="Heebo"/>
                <a:cs typeface="Heebo"/>
                <a:sym typeface="Heebo"/>
              </a:defRPr>
            </a:lvl7pPr>
            <a:lvl8pPr lvl="7">
              <a:lnSpc>
                <a:spcPct val="100000"/>
              </a:lnSpc>
              <a:spcBef>
                <a:spcPts val="0"/>
              </a:spcBef>
              <a:spcAft>
                <a:spcPts val="0"/>
              </a:spcAft>
              <a:buNone/>
              <a:defRPr b="1" sz="2000">
                <a:solidFill>
                  <a:schemeClr val="accent2"/>
                </a:solidFill>
                <a:latin typeface="Heebo"/>
                <a:ea typeface="Heebo"/>
                <a:cs typeface="Heebo"/>
                <a:sym typeface="Heebo"/>
              </a:defRPr>
            </a:lvl8pPr>
            <a:lvl9pPr lvl="8">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4624" name="Google Shape;4624;p114"/>
          <p:cNvSpPr txBox="1"/>
          <p:nvPr>
            <p:ph idx="2" type="subTitle"/>
          </p:nvPr>
        </p:nvSpPr>
        <p:spPr>
          <a:xfrm>
            <a:off x="5671646" y="2866598"/>
            <a:ext cx="2183100" cy="57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sz="1400"/>
            </a:lvl1pPr>
            <a:lvl2pPr lvl="1">
              <a:lnSpc>
                <a:spcPct val="100000"/>
              </a:lnSpc>
              <a:spcBef>
                <a:spcPts val="0"/>
              </a:spcBef>
              <a:spcAft>
                <a:spcPts val="0"/>
              </a:spcAft>
              <a:buNone/>
              <a:defRPr sz="1400"/>
            </a:lvl2pPr>
            <a:lvl3pPr lvl="2">
              <a:lnSpc>
                <a:spcPct val="100000"/>
              </a:lnSpc>
              <a:spcBef>
                <a:spcPts val="0"/>
              </a:spcBef>
              <a:spcAft>
                <a:spcPts val="0"/>
              </a:spcAft>
              <a:buNone/>
              <a:defRPr sz="1400"/>
            </a:lvl3pPr>
            <a:lvl4pPr lvl="3">
              <a:lnSpc>
                <a:spcPct val="100000"/>
              </a:lnSpc>
              <a:spcBef>
                <a:spcPts val="0"/>
              </a:spcBef>
              <a:spcAft>
                <a:spcPts val="0"/>
              </a:spcAft>
              <a:buNone/>
              <a:defRPr sz="1400"/>
            </a:lvl4pPr>
            <a:lvl5pPr lvl="4">
              <a:lnSpc>
                <a:spcPct val="100000"/>
              </a:lnSpc>
              <a:spcBef>
                <a:spcPts val="0"/>
              </a:spcBef>
              <a:spcAft>
                <a:spcPts val="0"/>
              </a:spcAft>
              <a:buNone/>
              <a:defRPr sz="1400"/>
            </a:lvl5pPr>
            <a:lvl6pPr lvl="5">
              <a:lnSpc>
                <a:spcPct val="100000"/>
              </a:lnSpc>
              <a:spcBef>
                <a:spcPts val="0"/>
              </a:spcBef>
              <a:spcAft>
                <a:spcPts val="0"/>
              </a:spcAft>
              <a:buNone/>
              <a:defRPr sz="1400"/>
            </a:lvl6pPr>
            <a:lvl7pPr lvl="6">
              <a:lnSpc>
                <a:spcPct val="100000"/>
              </a:lnSpc>
              <a:spcBef>
                <a:spcPts val="0"/>
              </a:spcBef>
              <a:spcAft>
                <a:spcPts val="0"/>
              </a:spcAft>
              <a:buNone/>
              <a:defRPr sz="1400"/>
            </a:lvl7pPr>
            <a:lvl8pPr lvl="7">
              <a:lnSpc>
                <a:spcPct val="100000"/>
              </a:lnSpc>
              <a:spcBef>
                <a:spcPts val="0"/>
              </a:spcBef>
              <a:spcAft>
                <a:spcPts val="0"/>
              </a:spcAft>
              <a:buNone/>
              <a:defRPr sz="1400"/>
            </a:lvl8pPr>
            <a:lvl9pPr lvl="8">
              <a:lnSpc>
                <a:spcPct val="100000"/>
              </a:lnSpc>
              <a:spcBef>
                <a:spcPts val="0"/>
              </a:spcBef>
              <a:spcAft>
                <a:spcPts val="0"/>
              </a:spcAft>
              <a:buNone/>
              <a:defRPr sz="1400"/>
            </a:lvl9pPr>
          </a:lstStyle>
          <a:p/>
        </p:txBody>
      </p:sp>
      <p:sp>
        <p:nvSpPr>
          <p:cNvPr id="4625" name="Google Shape;4625;p114"/>
          <p:cNvSpPr txBox="1"/>
          <p:nvPr>
            <p:ph idx="3" type="subTitle"/>
          </p:nvPr>
        </p:nvSpPr>
        <p:spPr>
          <a:xfrm>
            <a:off x="5671646" y="1485450"/>
            <a:ext cx="2183100" cy="371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None/>
              <a:defRPr b="1" sz="2000">
                <a:solidFill>
                  <a:schemeClr val="accent2"/>
                </a:solidFill>
                <a:latin typeface="Heebo"/>
                <a:ea typeface="Heebo"/>
                <a:cs typeface="Heebo"/>
                <a:sym typeface="Heebo"/>
              </a:defRPr>
            </a:lvl1pPr>
            <a:lvl2pPr lvl="1">
              <a:lnSpc>
                <a:spcPct val="100000"/>
              </a:lnSpc>
              <a:spcBef>
                <a:spcPts val="0"/>
              </a:spcBef>
              <a:spcAft>
                <a:spcPts val="0"/>
              </a:spcAft>
              <a:buNone/>
              <a:defRPr b="1" sz="2000">
                <a:solidFill>
                  <a:schemeClr val="accent2"/>
                </a:solidFill>
                <a:latin typeface="Heebo"/>
                <a:ea typeface="Heebo"/>
                <a:cs typeface="Heebo"/>
                <a:sym typeface="Heebo"/>
              </a:defRPr>
            </a:lvl2pPr>
            <a:lvl3pPr lvl="2">
              <a:lnSpc>
                <a:spcPct val="100000"/>
              </a:lnSpc>
              <a:spcBef>
                <a:spcPts val="0"/>
              </a:spcBef>
              <a:spcAft>
                <a:spcPts val="0"/>
              </a:spcAft>
              <a:buNone/>
              <a:defRPr b="1" sz="2000">
                <a:solidFill>
                  <a:schemeClr val="accent2"/>
                </a:solidFill>
                <a:latin typeface="Heebo"/>
                <a:ea typeface="Heebo"/>
                <a:cs typeface="Heebo"/>
                <a:sym typeface="Heebo"/>
              </a:defRPr>
            </a:lvl3pPr>
            <a:lvl4pPr lvl="3">
              <a:lnSpc>
                <a:spcPct val="100000"/>
              </a:lnSpc>
              <a:spcBef>
                <a:spcPts val="0"/>
              </a:spcBef>
              <a:spcAft>
                <a:spcPts val="0"/>
              </a:spcAft>
              <a:buNone/>
              <a:defRPr b="1" sz="2000">
                <a:solidFill>
                  <a:schemeClr val="accent2"/>
                </a:solidFill>
                <a:latin typeface="Heebo"/>
                <a:ea typeface="Heebo"/>
                <a:cs typeface="Heebo"/>
                <a:sym typeface="Heebo"/>
              </a:defRPr>
            </a:lvl4pPr>
            <a:lvl5pPr lvl="4">
              <a:lnSpc>
                <a:spcPct val="100000"/>
              </a:lnSpc>
              <a:spcBef>
                <a:spcPts val="0"/>
              </a:spcBef>
              <a:spcAft>
                <a:spcPts val="0"/>
              </a:spcAft>
              <a:buNone/>
              <a:defRPr b="1" sz="2000">
                <a:solidFill>
                  <a:schemeClr val="accent2"/>
                </a:solidFill>
                <a:latin typeface="Heebo"/>
                <a:ea typeface="Heebo"/>
                <a:cs typeface="Heebo"/>
                <a:sym typeface="Heebo"/>
              </a:defRPr>
            </a:lvl5pPr>
            <a:lvl6pPr lvl="5">
              <a:lnSpc>
                <a:spcPct val="100000"/>
              </a:lnSpc>
              <a:spcBef>
                <a:spcPts val="0"/>
              </a:spcBef>
              <a:spcAft>
                <a:spcPts val="0"/>
              </a:spcAft>
              <a:buNone/>
              <a:defRPr b="1" sz="2000">
                <a:solidFill>
                  <a:schemeClr val="accent2"/>
                </a:solidFill>
                <a:latin typeface="Heebo"/>
                <a:ea typeface="Heebo"/>
                <a:cs typeface="Heebo"/>
                <a:sym typeface="Heebo"/>
              </a:defRPr>
            </a:lvl6pPr>
            <a:lvl7pPr lvl="6">
              <a:lnSpc>
                <a:spcPct val="100000"/>
              </a:lnSpc>
              <a:spcBef>
                <a:spcPts val="0"/>
              </a:spcBef>
              <a:spcAft>
                <a:spcPts val="0"/>
              </a:spcAft>
              <a:buNone/>
              <a:defRPr b="1" sz="2000">
                <a:solidFill>
                  <a:schemeClr val="accent2"/>
                </a:solidFill>
                <a:latin typeface="Heebo"/>
                <a:ea typeface="Heebo"/>
                <a:cs typeface="Heebo"/>
                <a:sym typeface="Heebo"/>
              </a:defRPr>
            </a:lvl7pPr>
            <a:lvl8pPr lvl="7">
              <a:lnSpc>
                <a:spcPct val="100000"/>
              </a:lnSpc>
              <a:spcBef>
                <a:spcPts val="0"/>
              </a:spcBef>
              <a:spcAft>
                <a:spcPts val="0"/>
              </a:spcAft>
              <a:buNone/>
              <a:defRPr b="1" sz="2000">
                <a:solidFill>
                  <a:schemeClr val="accent2"/>
                </a:solidFill>
                <a:latin typeface="Heebo"/>
                <a:ea typeface="Heebo"/>
                <a:cs typeface="Heebo"/>
                <a:sym typeface="Heebo"/>
              </a:defRPr>
            </a:lvl8pPr>
            <a:lvl9pPr lvl="8">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4626" name="Google Shape;4626;p114"/>
          <p:cNvSpPr txBox="1"/>
          <p:nvPr>
            <p:ph idx="4" type="subTitle"/>
          </p:nvPr>
        </p:nvSpPr>
        <p:spPr>
          <a:xfrm>
            <a:off x="5671646" y="1742776"/>
            <a:ext cx="2183100" cy="57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sz="1400"/>
            </a:lvl1pPr>
            <a:lvl2pPr lvl="1">
              <a:lnSpc>
                <a:spcPct val="100000"/>
              </a:lnSpc>
              <a:spcBef>
                <a:spcPts val="0"/>
              </a:spcBef>
              <a:spcAft>
                <a:spcPts val="0"/>
              </a:spcAft>
              <a:buNone/>
              <a:defRPr sz="1400"/>
            </a:lvl2pPr>
            <a:lvl3pPr lvl="2">
              <a:lnSpc>
                <a:spcPct val="100000"/>
              </a:lnSpc>
              <a:spcBef>
                <a:spcPts val="0"/>
              </a:spcBef>
              <a:spcAft>
                <a:spcPts val="0"/>
              </a:spcAft>
              <a:buNone/>
              <a:defRPr sz="1400"/>
            </a:lvl3pPr>
            <a:lvl4pPr lvl="3">
              <a:lnSpc>
                <a:spcPct val="100000"/>
              </a:lnSpc>
              <a:spcBef>
                <a:spcPts val="0"/>
              </a:spcBef>
              <a:spcAft>
                <a:spcPts val="0"/>
              </a:spcAft>
              <a:buNone/>
              <a:defRPr sz="1400"/>
            </a:lvl4pPr>
            <a:lvl5pPr lvl="4">
              <a:lnSpc>
                <a:spcPct val="100000"/>
              </a:lnSpc>
              <a:spcBef>
                <a:spcPts val="0"/>
              </a:spcBef>
              <a:spcAft>
                <a:spcPts val="0"/>
              </a:spcAft>
              <a:buNone/>
              <a:defRPr sz="1400"/>
            </a:lvl5pPr>
            <a:lvl6pPr lvl="5">
              <a:lnSpc>
                <a:spcPct val="100000"/>
              </a:lnSpc>
              <a:spcBef>
                <a:spcPts val="0"/>
              </a:spcBef>
              <a:spcAft>
                <a:spcPts val="0"/>
              </a:spcAft>
              <a:buNone/>
              <a:defRPr sz="1400"/>
            </a:lvl6pPr>
            <a:lvl7pPr lvl="6">
              <a:lnSpc>
                <a:spcPct val="100000"/>
              </a:lnSpc>
              <a:spcBef>
                <a:spcPts val="0"/>
              </a:spcBef>
              <a:spcAft>
                <a:spcPts val="0"/>
              </a:spcAft>
              <a:buNone/>
              <a:defRPr sz="1400"/>
            </a:lvl7pPr>
            <a:lvl8pPr lvl="7">
              <a:lnSpc>
                <a:spcPct val="100000"/>
              </a:lnSpc>
              <a:spcBef>
                <a:spcPts val="0"/>
              </a:spcBef>
              <a:spcAft>
                <a:spcPts val="0"/>
              </a:spcAft>
              <a:buNone/>
              <a:defRPr sz="1400"/>
            </a:lvl8pPr>
            <a:lvl9pPr lvl="8">
              <a:lnSpc>
                <a:spcPct val="100000"/>
              </a:lnSpc>
              <a:spcBef>
                <a:spcPts val="0"/>
              </a:spcBef>
              <a:spcAft>
                <a:spcPts val="0"/>
              </a:spcAft>
              <a:buNone/>
              <a:defRPr sz="1400"/>
            </a:lvl9pPr>
          </a:lstStyle>
          <a:p/>
        </p:txBody>
      </p:sp>
      <p:sp>
        <p:nvSpPr>
          <p:cNvPr id="4627" name="Google Shape;4627;p114"/>
          <p:cNvSpPr txBox="1"/>
          <p:nvPr>
            <p:ph idx="5" type="subTitle"/>
          </p:nvPr>
        </p:nvSpPr>
        <p:spPr>
          <a:xfrm>
            <a:off x="5671646" y="3733073"/>
            <a:ext cx="2183100" cy="371400"/>
          </a:xfrm>
          <a:prstGeom prst="rect">
            <a:avLst/>
          </a:prstGeom>
          <a:noFill/>
        </p:spPr>
        <p:txBody>
          <a:bodyPr anchorCtr="0" anchor="b" bIns="91425" lIns="91425" spcFirstLastPara="1" rIns="91425" wrap="square" tIns="91425">
            <a:noAutofit/>
          </a:bodyPr>
          <a:lstStyle>
            <a:lvl1pPr lvl="0">
              <a:lnSpc>
                <a:spcPct val="100000"/>
              </a:lnSpc>
              <a:spcBef>
                <a:spcPts val="0"/>
              </a:spcBef>
              <a:spcAft>
                <a:spcPts val="0"/>
              </a:spcAft>
              <a:buNone/>
              <a:defRPr b="1" sz="2000">
                <a:solidFill>
                  <a:schemeClr val="accent2"/>
                </a:solidFill>
                <a:latin typeface="Heebo"/>
                <a:ea typeface="Heebo"/>
                <a:cs typeface="Heebo"/>
                <a:sym typeface="Heebo"/>
              </a:defRPr>
            </a:lvl1pPr>
            <a:lvl2pPr lvl="1">
              <a:lnSpc>
                <a:spcPct val="100000"/>
              </a:lnSpc>
              <a:spcBef>
                <a:spcPts val="0"/>
              </a:spcBef>
              <a:spcAft>
                <a:spcPts val="0"/>
              </a:spcAft>
              <a:buNone/>
              <a:defRPr b="1" sz="2000">
                <a:solidFill>
                  <a:schemeClr val="accent2"/>
                </a:solidFill>
                <a:latin typeface="Heebo"/>
                <a:ea typeface="Heebo"/>
                <a:cs typeface="Heebo"/>
                <a:sym typeface="Heebo"/>
              </a:defRPr>
            </a:lvl2pPr>
            <a:lvl3pPr lvl="2">
              <a:lnSpc>
                <a:spcPct val="100000"/>
              </a:lnSpc>
              <a:spcBef>
                <a:spcPts val="0"/>
              </a:spcBef>
              <a:spcAft>
                <a:spcPts val="0"/>
              </a:spcAft>
              <a:buNone/>
              <a:defRPr b="1" sz="2000">
                <a:solidFill>
                  <a:schemeClr val="accent2"/>
                </a:solidFill>
                <a:latin typeface="Heebo"/>
                <a:ea typeface="Heebo"/>
                <a:cs typeface="Heebo"/>
                <a:sym typeface="Heebo"/>
              </a:defRPr>
            </a:lvl3pPr>
            <a:lvl4pPr lvl="3">
              <a:lnSpc>
                <a:spcPct val="100000"/>
              </a:lnSpc>
              <a:spcBef>
                <a:spcPts val="0"/>
              </a:spcBef>
              <a:spcAft>
                <a:spcPts val="0"/>
              </a:spcAft>
              <a:buNone/>
              <a:defRPr b="1" sz="2000">
                <a:solidFill>
                  <a:schemeClr val="accent2"/>
                </a:solidFill>
                <a:latin typeface="Heebo"/>
                <a:ea typeface="Heebo"/>
                <a:cs typeface="Heebo"/>
                <a:sym typeface="Heebo"/>
              </a:defRPr>
            </a:lvl4pPr>
            <a:lvl5pPr lvl="4">
              <a:lnSpc>
                <a:spcPct val="100000"/>
              </a:lnSpc>
              <a:spcBef>
                <a:spcPts val="0"/>
              </a:spcBef>
              <a:spcAft>
                <a:spcPts val="0"/>
              </a:spcAft>
              <a:buNone/>
              <a:defRPr b="1" sz="2000">
                <a:solidFill>
                  <a:schemeClr val="accent2"/>
                </a:solidFill>
                <a:latin typeface="Heebo"/>
                <a:ea typeface="Heebo"/>
                <a:cs typeface="Heebo"/>
                <a:sym typeface="Heebo"/>
              </a:defRPr>
            </a:lvl5pPr>
            <a:lvl6pPr lvl="5">
              <a:lnSpc>
                <a:spcPct val="100000"/>
              </a:lnSpc>
              <a:spcBef>
                <a:spcPts val="0"/>
              </a:spcBef>
              <a:spcAft>
                <a:spcPts val="0"/>
              </a:spcAft>
              <a:buNone/>
              <a:defRPr b="1" sz="2000">
                <a:solidFill>
                  <a:schemeClr val="accent2"/>
                </a:solidFill>
                <a:latin typeface="Heebo"/>
                <a:ea typeface="Heebo"/>
                <a:cs typeface="Heebo"/>
                <a:sym typeface="Heebo"/>
              </a:defRPr>
            </a:lvl6pPr>
            <a:lvl7pPr lvl="6">
              <a:lnSpc>
                <a:spcPct val="100000"/>
              </a:lnSpc>
              <a:spcBef>
                <a:spcPts val="0"/>
              </a:spcBef>
              <a:spcAft>
                <a:spcPts val="0"/>
              </a:spcAft>
              <a:buNone/>
              <a:defRPr b="1" sz="2000">
                <a:solidFill>
                  <a:schemeClr val="accent2"/>
                </a:solidFill>
                <a:latin typeface="Heebo"/>
                <a:ea typeface="Heebo"/>
                <a:cs typeface="Heebo"/>
                <a:sym typeface="Heebo"/>
              </a:defRPr>
            </a:lvl7pPr>
            <a:lvl8pPr lvl="7">
              <a:lnSpc>
                <a:spcPct val="100000"/>
              </a:lnSpc>
              <a:spcBef>
                <a:spcPts val="0"/>
              </a:spcBef>
              <a:spcAft>
                <a:spcPts val="0"/>
              </a:spcAft>
              <a:buNone/>
              <a:defRPr b="1" sz="2000">
                <a:solidFill>
                  <a:schemeClr val="accent2"/>
                </a:solidFill>
                <a:latin typeface="Heebo"/>
                <a:ea typeface="Heebo"/>
                <a:cs typeface="Heebo"/>
                <a:sym typeface="Heebo"/>
              </a:defRPr>
            </a:lvl8pPr>
            <a:lvl9pPr lvl="8">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4628" name="Google Shape;4628;p114"/>
          <p:cNvSpPr txBox="1"/>
          <p:nvPr>
            <p:ph idx="6" type="subTitle"/>
          </p:nvPr>
        </p:nvSpPr>
        <p:spPr>
          <a:xfrm>
            <a:off x="5671646" y="3990400"/>
            <a:ext cx="2183100" cy="57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sz="1400"/>
            </a:lvl1pPr>
            <a:lvl2pPr lvl="1">
              <a:lnSpc>
                <a:spcPct val="100000"/>
              </a:lnSpc>
              <a:spcBef>
                <a:spcPts val="0"/>
              </a:spcBef>
              <a:spcAft>
                <a:spcPts val="0"/>
              </a:spcAft>
              <a:buNone/>
              <a:defRPr sz="1400"/>
            </a:lvl2pPr>
            <a:lvl3pPr lvl="2">
              <a:lnSpc>
                <a:spcPct val="100000"/>
              </a:lnSpc>
              <a:spcBef>
                <a:spcPts val="0"/>
              </a:spcBef>
              <a:spcAft>
                <a:spcPts val="0"/>
              </a:spcAft>
              <a:buNone/>
              <a:defRPr sz="1400"/>
            </a:lvl3pPr>
            <a:lvl4pPr lvl="3">
              <a:lnSpc>
                <a:spcPct val="100000"/>
              </a:lnSpc>
              <a:spcBef>
                <a:spcPts val="0"/>
              </a:spcBef>
              <a:spcAft>
                <a:spcPts val="0"/>
              </a:spcAft>
              <a:buNone/>
              <a:defRPr sz="1400"/>
            </a:lvl4pPr>
            <a:lvl5pPr lvl="4">
              <a:lnSpc>
                <a:spcPct val="100000"/>
              </a:lnSpc>
              <a:spcBef>
                <a:spcPts val="0"/>
              </a:spcBef>
              <a:spcAft>
                <a:spcPts val="0"/>
              </a:spcAft>
              <a:buNone/>
              <a:defRPr sz="1400"/>
            </a:lvl5pPr>
            <a:lvl6pPr lvl="5">
              <a:lnSpc>
                <a:spcPct val="100000"/>
              </a:lnSpc>
              <a:spcBef>
                <a:spcPts val="0"/>
              </a:spcBef>
              <a:spcAft>
                <a:spcPts val="0"/>
              </a:spcAft>
              <a:buNone/>
              <a:defRPr sz="1400"/>
            </a:lvl6pPr>
            <a:lvl7pPr lvl="6">
              <a:lnSpc>
                <a:spcPct val="100000"/>
              </a:lnSpc>
              <a:spcBef>
                <a:spcPts val="0"/>
              </a:spcBef>
              <a:spcAft>
                <a:spcPts val="0"/>
              </a:spcAft>
              <a:buNone/>
              <a:defRPr sz="1400"/>
            </a:lvl7pPr>
            <a:lvl8pPr lvl="7">
              <a:lnSpc>
                <a:spcPct val="100000"/>
              </a:lnSpc>
              <a:spcBef>
                <a:spcPts val="0"/>
              </a:spcBef>
              <a:spcAft>
                <a:spcPts val="0"/>
              </a:spcAft>
              <a:buNone/>
              <a:defRPr sz="1400"/>
            </a:lvl8pPr>
            <a:lvl9pPr lvl="8">
              <a:lnSpc>
                <a:spcPct val="100000"/>
              </a:lnSpc>
              <a:spcBef>
                <a:spcPts val="0"/>
              </a:spcBef>
              <a:spcAft>
                <a:spcPts val="0"/>
              </a:spcAft>
              <a:buNone/>
              <a:defRPr sz="1400"/>
            </a:lvl9pPr>
          </a:lstStyle>
          <a:p/>
        </p:txBody>
      </p:sp>
      <p:sp>
        <p:nvSpPr>
          <p:cNvPr id="4629" name="Google Shape;4629;p114"/>
          <p:cNvSpPr txBox="1"/>
          <p:nvPr>
            <p:ph idx="7" type="subTitle"/>
          </p:nvPr>
        </p:nvSpPr>
        <p:spPr>
          <a:xfrm>
            <a:off x="1276396" y="1485450"/>
            <a:ext cx="2183100" cy="371400"/>
          </a:xfrm>
          <a:prstGeom prst="rect">
            <a:avLst/>
          </a:prstGeom>
        </p:spPr>
        <p:txBody>
          <a:bodyPr anchorCtr="0" anchor="b" bIns="91425" lIns="91425" spcFirstLastPara="1" rIns="91425" wrap="square" tIns="91425">
            <a:noAutofit/>
          </a:bodyPr>
          <a:lstStyle>
            <a:lvl1pPr lvl="0" algn="r">
              <a:lnSpc>
                <a:spcPct val="100000"/>
              </a:lnSpc>
              <a:spcBef>
                <a:spcPts val="0"/>
              </a:spcBef>
              <a:spcAft>
                <a:spcPts val="0"/>
              </a:spcAft>
              <a:buNone/>
              <a:defRPr b="1" sz="2000">
                <a:solidFill>
                  <a:schemeClr val="accent2"/>
                </a:solidFill>
                <a:latin typeface="Heebo"/>
                <a:ea typeface="Heebo"/>
                <a:cs typeface="Heebo"/>
                <a:sym typeface="Heebo"/>
              </a:defRPr>
            </a:lvl1pPr>
            <a:lvl2pPr lvl="1" algn="r">
              <a:lnSpc>
                <a:spcPct val="100000"/>
              </a:lnSpc>
              <a:spcBef>
                <a:spcPts val="0"/>
              </a:spcBef>
              <a:spcAft>
                <a:spcPts val="0"/>
              </a:spcAft>
              <a:buNone/>
              <a:defRPr b="1" sz="2000">
                <a:solidFill>
                  <a:schemeClr val="accent2"/>
                </a:solidFill>
                <a:latin typeface="Heebo"/>
                <a:ea typeface="Heebo"/>
                <a:cs typeface="Heebo"/>
                <a:sym typeface="Heebo"/>
              </a:defRPr>
            </a:lvl2pPr>
            <a:lvl3pPr lvl="2" algn="r">
              <a:lnSpc>
                <a:spcPct val="100000"/>
              </a:lnSpc>
              <a:spcBef>
                <a:spcPts val="0"/>
              </a:spcBef>
              <a:spcAft>
                <a:spcPts val="0"/>
              </a:spcAft>
              <a:buNone/>
              <a:defRPr b="1" sz="2000">
                <a:solidFill>
                  <a:schemeClr val="accent2"/>
                </a:solidFill>
                <a:latin typeface="Heebo"/>
                <a:ea typeface="Heebo"/>
                <a:cs typeface="Heebo"/>
                <a:sym typeface="Heebo"/>
              </a:defRPr>
            </a:lvl3pPr>
            <a:lvl4pPr lvl="3" algn="r">
              <a:lnSpc>
                <a:spcPct val="100000"/>
              </a:lnSpc>
              <a:spcBef>
                <a:spcPts val="0"/>
              </a:spcBef>
              <a:spcAft>
                <a:spcPts val="0"/>
              </a:spcAft>
              <a:buNone/>
              <a:defRPr b="1" sz="2000">
                <a:solidFill>
                  <a:schemeClr val="accent2"/>
                </a:solidFill>
                <a:latin typeface="Heebo"/>
                <a:ea typeface="Heebo"/>
                <a:cs typeface="Heebo"/>
                <a:sym typeface="Heebo"/>
              </a:defRPr>
            </a:lvl4pPr>
            <a:lvl5pPr lvl="4" algn="r">
              <a:lnSpc>
                <a:spcPct val="100000"/>
              </a:lnSpc>
              <a:spcBef>
                <a:spcPts val="0"/>
              </a:spcBef>
              <a:spcAft>
                <a:spcPts val="0"/>
              </a:spcAft>
              <a:buNone/>
              <a:defRPr b="1" sz="2000">
                <a:solidFill>
                  <a:schemeClr val="accent2"/>
                </a:solidFill>
                <a:latin typeface="Heebo"/>
                <a:ea typeface="Heebo"/>
                <a:cs typeface="Heebo"/>
                <a:sym typeface="Heebo"/>
              </a:defRPr>
            </a:lvl5pPr>
            <a:lvl6pPr lvl="5" algn="r">
              <a:lnSpc>
                <a:spcPct val="100000"/>
              </a:lnSpc>
              <a:spcBef>
                <a:spcPts val="0"/>
              </a:spcBef>
              <a:spcAft>
                <a:spcPts val="0"/>
              </a:spcAft>
              <a:buNone/>
              <a:defRPr b="1" sz="2000">
                <a:solidFill>
                  <a:schemeClr val="accent2"/>
                </a:solidFill>
                <a:latin typeface="Heebo"/>
                <a:ea typeface="Heebo"/>
                <a:cs typeface="Heebo"/>
                <a:sym typeface="Heebo"/>
              </a:defRPr>
            </a:lvl6pPr>
            <a:lvl7pPr lvl="6" algn="r">
              <a:lnSpc>
                <a:spcPct val="100000"/>
              </a:lnSpc>
              <a:spcBef>
                <a:spcPts val="0"/>
              </a:spcBef>
              <a:spcAft>
                <a:spcPts val="0"/>
              </a:spcAft>
              <a:buNone/>
              <a:defRPr b="1" sz="2000">
                <a:solidFill>
                  <a:schemeClr val="accent2"/>
                </a:solidFill>
                <a:latin typeface="Heebo"/>
                <a:ea typeface="Heebo"/>
                <a:cs typeface="Heebo"/>
                <a:sym typeface="Heebo"/>
              </a:defRPr>
            </a:lvl7pPr>
            <a:lvl8pPr lvl="7" algn="r">
              <a:lnSpc>
                <a:spcPct val="100000"/>
              </a:lnSpc>
              <a:spcBef>
                <a:spcPts val="0"/>
              </a:spcBef>
              <a:spcAft>
                <a:spcPts val="0"/>
              </a:spcAft>
              <a:buNone/>
              <a:defRPr b="1" sz="2000">
                <a:solidFill>
                  <a:schemeClr val="accent2"/>
                </a:solidFill>
                <a:latin typeface="Heebo"/>
                <a:ea typeface="Heebo"/>
                <a:cs typeface="Heebo"/>
                <a:sym typeface="Heebo"/>
              </a:defRPr>
            </a:lvl8pPr>
            <a:lvl9pPr lvl="8" algn="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4630" name="Google Shape;4630;p114"/>
          <p:cNvSpPr txBox="1"/>
          <p:nvPr>
            <p:ph idx="8" type="subTitle"/>
          </p:nvPr>
        </p:nvSpPr>
        <p:spPr>
          <a:xfrm>
            <a:off x="1276396" y="1742776"/>
            <a:ext cx="2183100" cy="572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None/>
              <a:defRPr sz="1400"/>
            </a:lvl1pPr>
            <a:lvl2pPr lvl="1" algn="r">
              <a:lnSpc>
                <a:spcPct val="100000"/>
              </a:lnSpc>
              <a:spcBef>
                <a:spcPts val="0"/>
              </a:spcBef>
              <a:spcAft>
                <a:spcPts val="0"/>
              </a:spcAft>
              <a:buNone/>
              <a:defRPr sz="1400"/>
            </a:lvl2pPr>
            <a:lvl3pPr lvl="2" algn="r">
              <a:lnSpc>
                <a:spcPct val="100000"/>
              </a:lnSpc>
              <a:spcBef>
                <a:spcPts val="0"/>
              </a:spcBef>
              <a:spcAft>
                <a:spcPts val="0"/>
              </a:spcAft>
              <a:buNone/>
              <a:defRPr sz="1400"/>
            </a:lvl3pPr>
            <a:lvl4pPr lvl="3" algn="r">
              <a:lnSpc>
                <a:spcPct val="100000"/>
              </a:lnSpc>
              <a:spcBef>
                <a:spcPts val="0"/>
              </a:spcBef>
              <a:spcAft>
                <a:spcPts val="0"/>
              </a:spcAft>
              <a:buNone/>
              <a:defRPr sz="1400"/>
            </a:lvl4pPr>
            <a:lvl5pPr lvl="4" algn="r">
              <a:lnSpc>
                <a:spcPct val="100000"/>
              </a:lnSpc>
              <a:spcBef>
                <a:spcPts val="0"/>
              </a:spcBef>
              <a:spcAft>
                <a:spcPts val="0"/>
              </a:spcAft>
              <a:buNone/>
              <a:defRPr sz="1400"/>
            </a:lvl5pPr>
            <a:lvl6pPr lvl="5" algn="r">
              <a:lnSpc>
                <a:spcPct val="100000"/>
              </a:lnSpc>
              <a:spcBef>
                <a:spcPts val="0"/>
              </a:spcBef>
              <a:spcAft>
                <a:spcPts val="0"/>
              </a:spcAft>
              <a:buNone/>
              <a:defRPr sz="1400"/>
            </a:lvl6pPr>
            <a:lvl7pPr lvl="6" algn="r">
              <a:lnSpc>
                <a:spcPct val="100000"/>
              </a:lnSpc>
              <a:spcBef>
                <a:spcPts val="0"/>
              </a:spcBef>
              <a:spcAft>
                <a:spcPts val="0"/>
              </a:spcAft>
              <a:buNone/>
              <a:defRPr sz="1400"/>
            </a:lvl7pPr>
            <a:lvl8pPr lvl="7" algn="r">
              <a:lnSpc>
                <a:spcPct val="100000"/>
              </a:lnSpc>
              <a:spcBef>
                <a:spcPts val="0"/>
              </a:spcBef>
              <a:spcAft>
                <a:spcPts val="0"/>
              </a:spcAft>
              <a:buNone/>
              <a:defRPr sz="1400"/>
            </a:lvl8pPr>
            <a:lvl9pPr lvl="8" algn="r">
              <a:lnSpc>
                <a:spcPct val="100000"/>
              </a:lnSpc>
              <a:spcBef>
                <a:spcPts val="0"/>
              </a:spcBef>
              <a:spcAft>
                <a:spcPts val="0"/>
              </a:spcAft>
              <a:buNone/>
              <a:defRPr sz="1400"/>
            </a:lvl9pPr>
          </a:lstStyle>
          <a:p/>
        </p:txBody>
      </p:sp>
      <p:sp>
        <p:nvSpPr>
          <p:cNvPr id="4631" name="Google Shape;4631;p114"/>
          <p:cNvSpPr txBox="1"/>
          <p:nvPr>
            <p:ph idx="9" type="subTitle"/>
          </p:nvPr>
        </p:nvSpPr>
        <p:spPr>
          <a:xfrm>
            <a:off x="1276396" y="2609261"/>
            <a:ext cx="2183100" cy="371400"/>
          </a:xfrm>
          <a:prstGeom prst="rect">
            <a:avLst/>
          </a:prstGeom>
        </p:spPr>
        <p:txBody>
          <a:bodyPr anchorCtr="0" anchor="b" bIns="91425" lIns="91425" spcFirstLastPara="1" rIns="91425" wrap="square" tIns="91425">
            <a:noAutofit/>
          </a:bodyPr>
          <a:lstStyle>
            <a:lvl1pPr lvl="0" algn="r">
              <a:lnSpc>
                <a:spcPct val="100000"/>
              </a:lnSpc>
              <a:spcBef>
                <a:spcPts val="0"/>
              </a:spcBef>
              <a:spcAft>
                <a:spcPts val="0"/>
              </a:spcAft>
              <a:buNone/>
              <a:defRPr b="1" sz="2000">
                <a:solidFill>
                  <a:schemeClr val="accent2"/>
                </a:solidFill>
                <a:latin typeface="Heebo"/>
                <a:ea typeface="Heebo"/>
                <a:cs typeface="Heebo"/>
                <a:sym typeface="Heebo"/>
              </a:defRPr>
            </a:lvl1pPr>
            <a:lvl2pPr lvl="1" algn="r">
              <a:lnSpc>
                <a:spcPct val="100000"/>
              </a:lnSpc>
              <a:spcBef>
                <a:spcPts val="0"/>
              </a:spcBef>
              <a:spcAft>
                <a:spcPts val="0"/>
              </a:spcAft>
              <a:buNone/>
              <a:defRPr b="1" sz="2000">
                <a:solidFill>
                  <a:schemeClr val="accent2"/>
                </a:solidFill>
                <a:latin typeface="Heebo"/>
                <a:ea typeface="Heebo"/>
                <a:cs typeface="Heebo"/>
                <a:sym typeface="Heebo"/>
              </a:defRPr>
            </a:lvl2pPr>
            <a:lvl3pPr lvl="2" algn="r">
              <a:lnSpc>
                <a:spcPct val="100000"/>
              </a:lnSpc>
              <a:spcBef>
                <a:spcPts val="0"/>
              </a:spcBef>
              <a:spcAft>
                <a:spcPts val="0"/>
              </a:spcAft>
              <a:buNone/>
              <a:defRPr b="1" sz="2000">
                <a:solidFill>
                  <a:schemeClr val="accent2"/>
                </a:solidFill>
                <a:latin typeface="Heebo"/>
                <a:ea typeface="Heebo"/>
                <a:cs typeface="Heebo"/>
                <a:sym typeface="Heebo"/>
              </a:defRPr>
            </a:lvl3pPr>
            <a:lvl4pPr lvl="3" algn="r">
              <a:lnSpc>
                <a:spcPct val="100000"/>
              </a:lnSpc>
              <a:spcBef>
                <a:spcPts val="0"/>
              </a:spcBef>
              <a:spcAft>
                <a:spcPts val="0"/>
              </a:spcAft>
              <a:buNone/>
              <a:defRPr b="1" sz="2000">
                <a:solidFill>
                  <a:schemeClr val="accent2"/>
                </a:solidFill>
                <a:latin typeface="Heebo"/>
                <a:ea typeface="Heebo"/>
                <a:cs typeface="Heebo"/>
                <a:sym typeface="Heebo"/>
              </a:defRPr>
            </a:lvl4pPr>
            <a:lvl5pPr lvl="4" algn="r">
              <a:lnSpc>
                <a:spcPct val="100000"/>
              </a:lnSpc>
              <a:spcBef>
                <a:spcPts val="0"/>
              </a:spcBef>
              <a:spcAft>
                <a:spcPts val="0"/>
              </a:spcAft>
              <a:buNone/>
              <a:defRPr b="1" sz="2000">
                <a:solidFill>
                  <a:schemeClr val="accent2"/>
                </a:solidFill>
                <a:latin typeface="Heebo"/>
                <a:ea typeface="Heebo"/>
                <a:cs typeface="Heebo"/>
                <a:sym typeface="Heebo"/>
              </a:defRPr>
            </a:lvl5pPr>
            <a:lvl6pPr lvl="5" algn="r">
              <a:lnSpc>
                <a:spcPct val="100000"/>
              </a:lnSpc>
              <a:spcBef>
                <a:spcPts val="0"/>
              </a:spcBef>
              <a:spcAft>
                <a:spcPts val="0"/>
              </a:spcAft>
              <a:buNone/>
              <a:defRPr b="1" sz="2000">
                <a:solidFill>
                  <a:schemeClr val="accent2"/>
                </a:solidFill>
                <a:latin typeface="Heebo"/>
                <a:ea typeface="Heebo"/>
                <a:cs typeface="Heebo"/>
                <a:sym typeface="Heebo"/>
              </a:defRPr>
            </a:lvl6pPr>
            <a:lvl7pPr lvl="6" algn="r">
              <a:lnSpc>
                <a:spcPct val="100000"/>
              </a:lnSpc>
              <a:spcBef>
                <a:spcPts val="0"/>
              </a:spcBef>
              <a:spcAft>
                <a:spcPts val="0"/>
              </a:spcAft>
              <a:buNone/>
              <a:defRPr b="1" sz="2000">
                <a:solidFill>
                  <a:schemeClr val="accent2"/>
                </a:solidFill>
                <a:latin typeface="Heebo"/>
                <a:ea typeface="Heebo"/>
                <a:cs typeface="Heebo"/>
                <a:sym typeface="Heebo"/>
              </a:defRPr>
            </a:lvl7pPr>
            <a:lvl8pPr lvl="7" algn="r">
              <a:lnSpc>
                <a:spcPct val="100000"/>
              </a:lnSpc>
              <a:spcBef>
                <a:spcPts val="0"/>
              </a:spcBef>
              <a:spcAft>
                <a:spcPts val="0"/>
              </a:spcAft>
              <a:buNone/>
              <a:defRPr b="1" sz="2000">
                <a:solidFill>
                  <a:schemeClr val="accent2"/>
                </a:solidFill>
                <a:latin typeface="Heebo"/>
                <a:ea typeface="Heebo"/>
                <a:cs typeface="Heebo"/>
                <a:sym typeface="Heebo"/>
              </a:defRPr>
            </a:lvl8pPr>
            <a:lvl9pPr lvl="8" algn="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4632" name="Google Shape;4632;p114"/>
          <p:cNvSpPr txBox="1"/>
          <p:nvPr>
            <p:ph idx="13" type="subTitle"/>
          </p:nvPr>
        </p:nvSpPr>
        <p:spPr>
          <a:xfrm>
            <a:off x="1276396" y="2866598"/>
            <a:ext cx="2183100" cy="572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None/>
              <a:defRPr sz="1400"/>
            </a:lvl1pPr>
            <a:lvl2pPr lvl="1" algn="r">
              <a:lnSpc>
                <a:spcPct val="100000"/>
              </a:lnSpc>
              <a:spcBef>
                <a:spcPts val="0"/>
              </a:spcBef>
              <a:spcAft>
                <a:spcPts val="0"/>
              </a:spcAft>
              <a:buNone/>
              <a:defRPr sz="1400"/>
            </a:lvl2pPr>
            <a:lvl3pPr lvl="2" algn="r">
              <a:lnSpc>
                <a:spcPct val="100000"/>
              </a:lnSpc>
              <a:spcBef>
                <a:spcPts val="0"/>
              </a:spcBef>
              <a:spcAft>
                <a:spcPts val="0"/>
              </a:spcAft>
              <a:buNone/>
              <a:defRPr sz="1400"/>
            </a:lvl3pPr>
            <a:lvl4pPr lvl="3" algn="r">
              <a:lnSpc>
                <a:spcPct val="100000"/>
              </a:lnSpc>
              <a:spcBef>
                <a:spcPts val="0"/>
              </a:spcBef>
              <a:spcAft>
                <a:spcPts val="0"/>
              </a:spcAft>
              <a:buNone/>
              <a:defRPr sz="1400"/>
            </a:lvl4pPr>
            <a:lvl5pPr lvl="4" algn="r">
              <a:lnSpc>
                <a:spcPct val="100000"/>
              </a:lnSpc>
              <a:spcBef>
                <a:spcPts val="0"/>
              </a:spcBef>
              <a:spcAft>
                <a:spcPts val="0"/>
              </a:spcAft>
              <a:buNone/>
              <a:defRPr sz="1400"/>
            </a:lvl5pPr>
            <a:lvl6pPr lvl="5" algn="r">
              <a:lnSpc>
                <a:spcPct val="100000"/>
              </a:lnSpc>
              <a:spcBef>
                <a:spcPts val="0"/>
              </a:spcBef>
              <a:spcAft>
                <a:spcPts val="0"/>
              </a:spcAft>
              <a:buNone/>
              <a:defRPr sz="1400"/>
            </a:lvl6pPr>
            <a:lvl7pPr lvl="6" algn="r">
              <a:lnSpc>
                <a:spcPct val="100000"/>
              </a:lnSpc>
              <a:spcBef>
                <a:spcPts val="0"/>
              </a:spcBef>
              <a:spcAft>
                <a:spcPts val="0"/>
              </a:spcAft>
              <a:buNone/>
              <a:defRPr sz="1400"/>
            </a:lvl7pPr>
            <a:lvl8pPr lvl="7" algn="r">
              <a:lnSpc>
                <a:spcPct val="100000"/>
              </a:lnSpc>
              <a:spcBef>
                <a:spcPts val="0"/>
              </a:spcBef>
              <a:spcAft>
                <a:spcPts val="0"/>
              </a:spcAft>
              <a:buNone/>
              <a:defRPr sz="1400"/>
            </a:lvl8pPr>
            <a:lvl9pPr lvl="8" algn="r">
              <a:lnSpc>
                <a:spcPct val="100000"/>
              </a:lnSpc>
              <a:spcBef>
                <a:spcPts val="0"/>
              </a:spcBef>
              <a:spcAft>
                <a:spcPts val="0"/>
              </a:spcAft>
              <a:buNone/>
              <a:defRPr sz="1400"/>
            </a:lvl9pPr>
          </a:lstStyle>
          <a:p/>
        </p:txBody>
      </p:sp>
      <p:sp>
        <p:nvSpPr>
          <p:cNvPr id="4633" name="Google Shape;4633;p114"/>
          <p:cNvSpPr txBox="1"/>
          <p:nvPr>
            <p:ph idx="14" type="subTitle"/>
          </p:nvPr>
        </p:nvSpPr>
        <p:spPr>
          <a:xfrm>
            <a:off x="1276396" y="3733075"/>
            <a:ext cx="2183100" cy="371400"/>
          </a:xfrm>
          <a:prstGeom prst="rect">
            <a:avLst/>
          </a:prstGeom>
        </p:spPr>
        <p:txBody>
          <a:bodyPr anchorCtr="0" anchor="b" bIns="91425" lIns="91425" spcFirstLastPara="1" rIns="91425" wrap="square" tIns="91425">
            <a:noAutofit/>
          </a:bodyPr>
          <a:lstStyle>
            <a:lvl1pPr lvl="0" algn="r">
              <a:lnSpc>
                <a:spcPct val="100000"/>
              </a:lnSpc>
              <a:spcBef>
                <a:spcPts val="0"/>
              </a:spcBef>
              <a:spcAft>
                <a:spcPts val="0"/>
              </a:spcAft>
              <a:buNone/>
              <a:defRPr b="1" sz="2000">
                <a:solidFill>
                  <a:schemeClr val="accent2"/>
                </a:solidFill>
                <a:latin typeface="Heebo"/>
                <a:ea typeface="Heebo"/>
                <a:cs typeface="Heebo"/>
                <a:sym typeface="Heebo"/>
              </a:defRPr>
            </a:lvl1pPr>
            <a:lvl2pPr lvl="1" algn="r">
              <a:lnSpc>
                <a:spcPct val="100000"/>
              </a:lnSpc>
              <a:spcBef>
                <a:spcPts val="0"/>
              </a:spcBef>
              <a:spcAft>
                <a:spcPts val="0"/>
              </a:spcAft>
              <a:buNone/>
              <a:defRPr b="1" sz="2000">
                <a:solidFill>
                  <a:schemeClr val="accent2"/>
                </a:solidFill>
                <a:latin typeface="Heebo"/>
                <a:ea typeface="Heebo"/>
                <a:cs typeface="Heebo"/>
                <a:sym typeface="Heebo"/>
              </a:defRPr>
            </a:lvl2pPr>
            <a:lvl3pPr lvl="2" algn="r">
              <a:lnSpc>
                <a:spcPct val="100000"/>
              </a:lnSpc>
              <a:spcBef>
                <a:spcPts val="0"/>
              </a:spcBef>
              <a:spcAft>
                <a:spcPts val="0"/>
              </a:spcAft>
              <a:buNone/>
              <a:defRPr b="1" sz="2000">
                <a:solidFill>
                  <a:schemeClr val="accent2"/>
                </a:solidFill>
                <a:latin typeface="Heebo"/>
                <a:ea typeface="Heebo"/>
                <a:cs typeface="Heebo"/>
                <a:sym typeface="Heebo"/>
              </a:defRPr>
            </a:lvl3pPr>
            <a:lvl4pPr lvl="3" algn="r">
              <a:lnSpc>
                <a:spcPct val="100000"/>
              </a:lnSpc>
              <a:spcBef>
                <a:spcPts val="0"/>
              </a:spcBef>
              <a:spcAft>
                <a:spcPts val="0"/>
              </a:spcAft>
              <a:buNone/>
              <a:defRPr b="1" sz="2000">
                <a:solidFill>
                  <a:schemeClr val="accent2"/>
                </a:solidFill>
                <a:latin typeface="Heebo"/>
                <a:ea typeface="Heebo"/>
                <a:cs typeface="Heebo"/>
                <a:sym typeface="Heebo"/>
              </a:defRPr>
            </a:lvl4pPr>
            <a:lvl5pPr lvl="4" algn="r">
              <a:lnSpc>
                <a:spcPct val="100000"/>
              </a:lnSpc>
              <a:spcBef>
                <a:spcPts val="0"/>
              </a:spcBef>
              <a:spcAft>
                <a:spcPts val="0"/>
              </a:spcAft>
              <a:buNone/>
              <a:defRPr b="1" sz="2000">
                <a:solidFill>
                  <a:schemeClr val="accent2"/>
                </a:solidFill>
                <a:latin typeface="Heebo"/>
                <a:ea typeface="Heebo"/>
                <a:cs typeface="Heebo"/>
                <a:sym typeface="Heebo"/>
              </a:defRPr>
            </a:lvl5pPr>
            <a:lvl6pPr lvl="5" algn="r">
              <a:lnSpc>
                <a:spcPct val="100000"/>
              </a:lnSpc>
              <a:spcBef>
                <a:spcPts val="0"/>
              </a:spcBef>
              <a:spcAft>
                <a:spcPts val="0"/>
              </a:spcAft>
              <a:buNone/>
              <a:defRPr b="1" sz="2000">
                <a:solidFill>
                  <a:schemeClr val="accent2"/>
                </a:solidFill>
                <a:latin typeface="Heebo"/>
                <a:ea typeface="Heebo"/>
                <a:cs typeface="Heebo"/>
                <a:sym typeface="Heebo"/>
              </a:defRPr>
            </a:lvl6pPr>
            <a:lvl7pPr lvl="6" algn="r">
              <a:lnSpc>
                <a:spcPct val="100000"/>
              </a:lnSpc>
              <a:spcBef>
                <a:spcPts val="0"/>
              </a:spcBef>
              <a:spcAft>
                <a:spcPts val="0"/>
              </a:spcAft>
              <a:buNone/>
              <a:defRPr b="1" sz="2000">
                <a:solidFill>
                  <a:schemeClr val="accent2"/>
                </a:solidFill>
                <a:latin typeface="Heebo"/>
                <a:ea typeface="Heebo"/>
                <a:cs typeface="Heebo"/>
                <a:sym typeface="Heebo"/>
              </a:defRPr>
            </a:lvl7pPr>
            <a:lvl8pPr lvl="7" algn="r">
              <a:lnSpc>
                <a:spcPct val="100000"/>
              </a:lnSpc>
              <a:spcBef>
                <a:spcPts val="0"/>
              </a:spcBef>
              <a:spcAft>
                <a:spcPts val="0"/>
              </a:spcAft>
              <a:buNone/>
              <a:defRPr b="1" sz="2000">
                <a:solidFill>
                  <a:schemeClr val="accent2"/>
                </a:solidFill>
                <a:latin typeface="Heebo"/>
                <a:ea typeface="Heebo"/>
                <a:cs typeface="Heebo"/>
                <a:sym typeface="Heebo"/>
              </a:defRPr>
            </a:lvl8pPr>
            <a:lvl9pPr lvl="8" algn="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4634" name="Google Shape;4634;p114"/>
          <p:cNvSpPr txBox="1"/>
          <p:nvPr>
            <p:ph idx="15" type="subTitle"/>
          </p:nvPr>
        </p:nvSpPr>
        <p:spPr>
          <a:xfrm>
            <a:off x="1276396" y="3990400"/>
            <a:ext cx="2183100" cy="572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None/>
              <a:defRPr sz="1400"/>
            </a:lvl1pPr>
            <a:lvl2pPr lvl="1" algn="r">
              <a:lnSpc>
                <a:spcPct val="100000"/>
              </a:lnSpc>
              <a:spcBef>
                <a:spcPts val="0"/>
              </a:spcBef>
              <a:spcAft>
                <a:spcPts val="0"/>
              </a:spcAft>
              <a:buNone/>
              <a:defRPr sz="1400"/>
            </a:lvl2pPr>
            <a:lvl3pPr lvl="2" algn="r">
              <a:lnSpc>
                <a:spcPct val="100000"/>
              </a:lnSpc>
              <a:spcBef>
                <a:spcPts val="0"/>
              </a:spcBef>
              <a:spcAft>
                <a:spcPts val="0"/>
              </a:spcAft>
              <a:buNone/>
              <a:defRPr sz="1400"/>
            </a:lvl3pPr>
            <a:lvl4pPr lvl="3" algn="r">
              <a:lnSpc>
                <a:spcPct val="100000"/>
              </a:lnSpc>
              <a:spcBef>
                <a:spcPts val="0"/>
              </a:spcBef>
              <a:spcAft>
                <a:spcPts val="0"/>
              </a:spcAft>
              <a:buNone/>
              <a:defRPr sz="1400"/>
            </a:lvl4pPr>
            <a:lvl5pPr lvl="4" algn="r">
              <a:lnSpc>
                <a:spcPct val="100000"/>
              </a:lnSpc>
              <a:spcBef>
                <a:spcPts val="0"/>
              </a:spcBef>
              <a:spcAft>
                <a:spcPts val="0"/>
              </a:spcAft>
              <a:buNone/>
              <a:defRPr sz="1400"/>
            </a:lvl5pPr>
            <a:lvl6pPr lvl="5" algn="r">
              <a:lnSpc>
                <a:spcPct val="100000"/>
              </a:lnSpc>
              <a:spcBef>
                <a:spcPts val="0"/>
              </a:spcBef>
              <a:spcAft>
                <a:spcPts val="0"/>
              </a:spcAft>
              <a:buNone/>
              <a:defRPr sz="1400"/>
            </a:lvl6pPr>
            <a:lvl7pPr lvl="6" algn="r">
              <a:lnSpc>
                <a:spcPct val="100000"/>
              </a:lnSpc>
              <a:spcBef>
                <a:spcPts val="0"/>
              </a:spcBef>
              <a:spcAft>
                <a:spcPts val="0"/>
              </a:spcAft>
              <a:buNone/>
              <a:defRPr sz="1400"/>
            </a:lvl7pPr>
            <a:lvl8pPr lvl="7" algn="r">
              <a:lnSpc>
                <a:spcPct val="100000"/>
              </a:lnSpc>
              <a:spcBef>
                <a:spcPts val="0"/>
              </a:spcBef>
              <a:spcAft>
                <a:spcPts val="0"/>
              </a:spcAft>
              <a:buNone/>
              <a:defRPr sz="1400"/>
            </a:lvl8pPr>
            <a:lvl9pPr lvl="8" algn="r">
              <a:lnSpc>
                <a:spcPct val="100000"/>
              </a:lnSpc>
              <a:spcBef>
                <a:spcPts val="0"/>
              </a:spcBef>
              <a:spcAft>
                <a:spcPts val="0"/>
              </a:spcAft>
              <a:buNone/>
              <a:defRPr sz="1400"/>
            </a:lvl9pPr>
          </a:lstStyle>
          <a:p/>
        </p:txBody>
      </p:sp>
      <p:sp>
        <p:nvSpPr>
          <p:cNvPr id="4635" name="Google Shape;4635;p114"/>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Font typeface="Abhaya Libre"/>
              <a:buNone/>
              <a:defRPr sz="3000"/>
            </a:lvl1pPr>
            <a:lvl2pPr lvl="1">
              <a:spcBef>
                <a:spcPts val="0"/>
              </a:spcBef>
              <a:spcAft>
                <a:spcPts val="0"/>
              </a:spcAft>
              <a:buSzPts val="3500"/>
              <a:buFont typeface="Abhaya Libre"/>
              <a:buNone/>
              <a:defRPr sz="3500">
                <a:latin typeface="Abhaya Libre"/>
                <a:ea typeface="Abhaya Libre"/>
                <a:cs typeface="Abhaya Libre"/>
                <a:sym typeface="Abhaya Libre"/>
              </a:defRPr>
            </a:lvl2pPr>
            <a:lvl3pPr lvl="2">
              <a:spcBef>
                <a:spcPts val="0"/>
              </a:spcBef>
              <a:spcAft>
                <a:spcPts val="0"/>
              </a:spcAft>
              <a:buSzPts val="3500"/>
              <a:buFont typeface="Abhaya Libre"/>
              <a:buNone/>
              <a:defRPr sz="3500">
                <a:latin typeface="Abhaya Libre"/>
                <a:ea typeface="Abhaya Libre"/>
                <a:cs typeface="Abhaya Libre"/>
                <a:sym typeface="Abhaya Libre"/>
              </a:defRPr>
            </a:lvl3pPr>
            <a:lvl4pPr lvl="3">
              <a:spcBef>
                <a:spcPts val="0"/>
              </a:spcBef>
              <a:spcAft>
                <a:spcPts val="0"/>
              </a:spcAft>
              <a:buSzPts val="3500"/>
              <a:buFont typeface="Abhaya Libre"/>
              <a:buNone/>
              <a:defRPr sz="3500">
                <a:latin typeface="Abhaya Libre"/>
                <a:ea typeface="Abhaya Libre"/>
                <a:cs typeface="Abhaya Libre"/>
                <a:sym typeface="Abhaya Libre"/>
              </a:defRPr>
            </a:lvl4pPr>
            <a:lvl5pPr lvl="4">
              <a:spcBef>
                <a:spcPts val="0"/>
              </a:spcBef>
              <a:spcAft>
                <a:spcPts val="0"/>
              </a:spcAft>
              <a:buSzPts val="3500"/>
              <a:buFont typeface="Abhaya Libre"/>
              <a:buNone/>
              <a:defRPr sz="3500">
                <a:latin typeface="Abhaya Libre"/>
                <a:ea typeface="Abhaya Libre"/>
                <a:cs typeface="Abhaya Libre"/>
                <a:sym typeface="Abhaya Libre"/>
              </a:defRPr>
            </a:lvl5pPr>
            <a:lvl6pPr lvl="5">
              <a:spcBef>
                <a:spcPts val="0"/>
              </a:spcBef>
              <a:spcAft>
                <a:spcPts val="0"/>
              </a:spcAft>
              <a:buSzPts val="3500"/>
              <a:buFont typeface="Abhaya Libre"/>
              <a:buNone/>
              <a:defRPr sz="3500">
                <a:latin typeface="Abhaya Libre"/>
                <a:ea typeface="Abhaya Libre"/>
                <a:cs typeface="Abhaya Libre"/>
                <a:sym typeface="Abhaya Libre"/>
              </a:defRPr>
            </a:lvl6pPr>
            <a:lvl7pPr lvl="6">
              <a:spcBef>
                <a:spcPts val="0"/>
              </a:spcBef>
              <a:spcAft>
                <a:spcPts val="0"/>
              </a:spcAft>
              <a:buSzPts val="3500"/>
              <a:buFont typeface="Abhaya Libre"/>
              <a:buNone/>
              <a:defRPr sz="3500">
                <a:latin typeface="Abhaya Libre"/>
                <a:ea typeface="Abhaya Libre"/>
                <a:cs typeface="Abhaya Libre"/>
                <a:sym typeface="Abhaya Libre"/>
              </a:defRPr>
            </a:lvl7pPr>
            <a:lvl8pPr lvl="7">
              <a:spcBef>
                <a:spcPts val="0"/>
              </a:spcBef>
              <a:spcAft>
                <a:spcPts val="0"/>
              </a:spcAft>
              <a:buSzPts val="3500"/>
              <a:buFont typeface="Abhaya Libre"/>
              <a:buNone/>
              <a:defRPr sz="3500">
                <a:latin typeface="Abhaya Libre"/>
                <a:ea typeface="Abhaya Libre"/>
                <a:cs typeface="Abhaya Libre"/>
                <a:sym typeface="Abhaya Libre"/>
              </a:defRPr>
            </a:lvl8pPr>
            <a:lvl9pPr lvl="8">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_3">
    <p:spTree>
      <p:nvGrpSpPr>
        <p:cNvPr id="4636" name="Shape 4636"/>
        <p:cNvGrpSpPr/>
        <p:nvPr/>
      </p:nvGrpSpPr>
      <p:grpSpPr>
        <a:xfrm>
          <a:off x="0" y="0"/>
          <a:ext cx="0" cy="0"/>
          <a:chOff x="0" y="0"/>
          <a:chExt cx="0" cy="0"/>
        </a:xfrm>
      </p:grpSpPr>
      <p:grpSp>
        <p:nvGrpSpPr>
          <p:cNvPr id="4637" name="Google Shape;4637;p115"/>
          <p:cNvGrpSpPr/>
          <p:nvPr/>
        </p:nvGrpSpPr>
        <p:grpSpPr>
          <a:xfrm>
            <a:off x="-115778" y="1926406"/>
            <a:ext cx="4777565" cy="4312634"/>
            <a:chOff x="-115778" y="1926406"/>
            <a:chExt cx="4777565" cy="4312634"/>
          </a:xfrm>
        </p:grpSpPr>
        <p:grpSp>
          <p:nvGrpSpPr>
            <p:cNvPr id="4638" name="Google Shape;4638;p115"/>
            <p:cNvGrpSpPr/>
            <p:nvPr/>
          </p:nvGrpSpPr>
          <p:grpSpPr>
            <a:xfrm>
              <a:off x="-115778" y="1926406"/>
              <a:ext cx="1328069" cy="4208435"/>
              <a:chOff x="689500" y="2924525"/>
              <a:chExt cx="1313100" cy="4161000"/>
            </a:xfrm>
          </p:grpSpPr>
          <p:sp>
            <p:nvSpPr>
              <p:cNvPr id="4639" name="Google Shape;4639;p115"/>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0" name="Google Shape;4640;p115"/>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1" name="Google Shape;4641;p115"/>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2" name="Google Shape;4642;p115"/>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3" name="Google Shape;4643;p115"/>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44" name="Google Shape;4644;p115"/>
            <p:cNvGrpSpPr/>
            <p:nvPr/>
          </p:nvGrpSpPr>
          <p:grpSpPr>
            <a:xfrm>
              <a:off x="925003" y="2276815"/>
              <a:ext cx="1328069" cy="3715782"/>
              <a:chOff x="-1044450" y="1559250"/>
              <a:chExt cx="1313100" cy="3673900"/>
            </a:xfrm>
          </p:grpSpPr>
          <p:sp>
            <p:nvSpPr>
              <p:cNvPr id="4645" name="Google Shape;4645;p115"/>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6" name="Google Shape;4646;p115"/>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7" name="Google Shape;4647;p115"/>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8" name="Google Shape;4648;p115"/>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9" name="Google Shape;4649;p115"/>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0" name="Google Shape;4650;p115"/>
            <p:cNvGrpSpPr/>
            <p:nvPr/>
          </p:nvGrpSpPr>
          <p:grpSpPr>
            <a:xfrm>
              <a:off x="2115983" y="2014265"/>
              <a:ext cx="1328069" cy="3715782"/>
              <a:chOff x="-1044450" y="1559250"/>
              <a:chExt cx="1313100" cy="3673900"/>
            </a:xfrm>
          </p:grpSpPr>
          <p:sp>
            <p:nvSpPr>
              <p:cNvPr id="4651" name="Google Shape;4651;p115"/>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2" name="Google Shape;4652;p115"/>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3" name="Google Shape;4653;p115"/>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4" name="Google Shape;4654;p115"/>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5" name="Google Shape;4655;p115"/>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6" name="Google Shape;4656;p115"/>
            <p:cNvGrpSpPr/>
            <p:nvPr/>
          </p:nvGrpSpPr>
          <p:grpSpPr>
            <a:xfrm>
              <a:off x="3333718" y="2030605"/>
              <a:ext cx="1328069" cy="4208435"/>
              <a:chOff x="689500" y="2924525"/>
              <a:chExt cx="1313100" cy="4161000"/>
            </a:xfrm>
          </p:grpSpPr>
          <p:sp>
            <p:nvSpPr>
              <p:cNvPr id="4657" name="Google Shape;4657;p115"/>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8" name="Google Shape;4658;p115"/>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9" name="Google Shape;4659;p115"/>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0" name="Google Shape;4660;p115"/>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1" name="Google Shape;4661;p115"/>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62" name="Google Shape;4662;p115"/>
          <p:cNvGrpSpPr/>
          <p:nvPr/>
        </p:nvGrpSpPr>
        <p:grpSpPr>
          <a:xfrm>
            <a:off x="8612972" y="2806049"/>
            <a:ext cx="1362008" cy="433685"/>
            <a:chOff x="2293625" y="793625"/>
            <a:chExt cx="1052475" cy="335125"/>
          </a:xfrm>
        </p:grpSpPr>
        <p:sp>
          <p:nvSpPr>
            <p:cNvPr id="4663" name="Google Shape;4663;p115"/>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4" name="Google Shape;4664;p115"/>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5" name="Google Shape;4665;p115"/>
          <p:cNvGrpSpPr/>
          <p:nvPr/>
        </p:nvGrpSpPr>
        <p:grpSpPr>
          <a:xfrm flipH="1">
            <a:off x="8612982" y="704666"/>
            <a:ext cx="373419" cy="350637"/>
            <a:chOff x="3708550" y="3474950"/>
            <a:chExt cx="256100" cy="240475"/>
          </a:xfrm>
        </p:grpSpPr>
        <p:sp>
          <p:nvSpPr>
            <p:cNvPr id="4666" name="Google Shape;4666;p115"/>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7" name="Google Shape;4667;p115"/>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8" name="Google Shape;4668;p115"/>
          <p:cNvSpPr txBox="1"/>
          <p:nvPr>
            <p:ph idx="1" type="subTitle"/>
          </p:nvPr>
        </p:nvSpPr>
        <p:spPr>
          <a:xfrm>
            <a:off x="4558910" y="1788747"/>
            <a:ext cx="3849600" cy="10173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None/>
              <a:defRPr sz="1400"/>
            </a:lvl1pPr>
            <a:lvl2pPr lvl="1" algn="ctr">
              <a:spcBef>
                <a:spcPts val="0"/>
              </a:spcBef>
              <a:spcAft>
                <a:spcPts val="0"/>
              </a:spcAft>
              <a:buNone/>
              <a:defRPr sz="1400"/>
            </a:lvl2pPr>
            <a:lvl3pPr lvl="2" algn="ctr">
              <a:spcBef>
                <a:spcPts val="0"/>
              </a:spcBef>
              <a:spcAft>
                <a:spcPts val="0"/>
              </a:spcAft>
              <a:buNone/>
              <a:defRPr sz="1400"/>
            </a:lvl3pPr>
            <a:lvl4pPr lvl="3" algn="ctr">
              <a:spcBef>
                <a:spcPts val="0"/>
              </a:spcBef>
              <a:spcAft>
                <a:spcPts val="0"/>
              </a:spcAft>
              <a:buNone/>
              <a:defRPr sz="1400"/>
            </a:lvl4pPr>
            <a:lvl5pPr lvl="4" algn="ctr">
              <a:spcBef>
                <a:spcPts val="0"/>
              </a:spcBef>
              <a:spcAft>
                <a:spcPts val="0"/>
              </a:spcAft>
              <a:buNone/>
              <a:defRPr sz="1400"/>
            </a:lvl5pPr>
            <a:lvl6pPr lvl="5" algn="ctr">
              <a:spcBef>
                <a:spcPts val="0"/>
              </a:spcBef>
              <a:spcAft>
                <a:spcPts val="0"/>
              </a:spcAft>
              <a:buNone/>
              <a:defRPr sz="1400"/>
            </a:lvl6pPr>
            <a:lvl7pPr lvl="6" algn="ctr">
              <a:spcBef>
                <a:spcPts val="0"/>
              </a:spcBef>
              <a:spcAft>
                <a:spcPts val="0"/>
              </a:spcAft>
              <a:buNone/>
              <a:defRPr sz="1400"/>
            </a:lvl7pPr>
            <a:lvl8pPr lvl="7" algn="ctr">
              <a:spcBef>
                <a:spcPts val="0"/>
              </a:spcBef>
              <a:spcAft>
                <a:spcPts val="0"/>
              </a:spcAft>
              <a:buNone/>
              <a:defRPr sz="1400"/>
            </a:lvl8pPr>
            <a:lvl9pPr lvl="8" algn="ctr">
              <a:spcBef>
                <a:spcPts val="0"/>
              </a:spcBef>
              <a:spcAft>
                <a:spcPts val="0"/>
              </a:spcAft>
              <a:buNone/>
              <a:defRPr sz="1400"/>
            </a:lvl9pPr>
          </a:lstStyle>
          <a:p/>
        </p:txBody>
      </p:sp>
      <p:sp>
        <p:nvSpPr>
          <p:cNvPr id="4669" name="Google Shape;4669;p115"/>
          <p:cNvSpPr txBox="1"/>
          <p:nvPr>
            <p:ph type="title"/>
          </p:nvPr>
        </p:nvSpPr>
        <p:spPr>
          <a:xfrm>
            <a:off x="4558910" y="554950"/>
            <a:ext cx="3849600" cy="1095000"/>
          </a:xfrm>
          <a:prstGeom prst="rect">
            <a:avLst/>
          </a:prstGeom>
        </p:spPr>
        <p:txBody>
          <a:bodyPr anchorCtr="0" anchor="ctr" bIns="91425" lIns="91425" spcFirstLastPara="1" rIns="91425" wrap="square" tIns="91425">
            <a:noAutofit/>
          </a:bodyPr>
          <a:lstStyle>
            <a:lvl1pPr lvl="0" algn="ctr">
              <a:spcBef>
                <a:spcPts val="0"/>
              </a:spcBef>
              <a:spcAft>
                <a:spcPts val="0"/>
              </a:spcAft>
              <a:buSzPts val="5000"/>
              <a:buNone/>
              <a:defRPr sz="6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670" name="Google Shape;4670;p115"/>
          <p:cNvSpPr txBox="1"/>
          <p:nvPr/>
        </p:nvSpPr>
        <p:spPr>
          <a:xfrm>
            <a:off x="4558900" y="3523250"/>
            <a:ext cx="3849600" cy="65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dk1"/>
                </a:solidFill>
                <a:latin typeface="Catamaran Medium"/>
                <a:ea typeface="Catamaran Medium"/>
                <a:cs typeface="Catamaran Medium"/>
                <a:sym typeface="Catamaran Medium"/>
              </a:rPr>
              <a:t>CREDITS: This presentation template was created by </a:t>
            </a:r>
            <a:r>
              <a:rPr lang="en" sz="1200">
                <a:solidFill>
                  <a:schemeClr val="dk1"/>
                </a:solidFill>
                <a:uFill>
                  <a:noFill/>
                </a:uFill>
                <a:latin typeface="Catamaran Medium"/>
                <a:ea typeface="Catamaran Medium"/>
                <a:cs typeface="Catamaran Medium"/>
                <a:sym typeface="Catamaran Medium"/>
                <a:hlinkClick r:id="rId2">
                  <a:extLst>
                    <a:ext uri="{A12FA001-AC4F-418D-AE19-62706E023703}">
                      <ahyp:hlinkClr val="tx"/>
                    </a:ext>
                  </a:extLst>
                </a:hlinkClick>
              </a:rPr>
              <a:t>Slidesgo</a:t>
            </a:r>
            <a:r>
              <a:rPr lang="en" sz="1200">
                <a:solidFill>
                  <a:schemeClr val="dk1"/>
                </a:solidFill>
                <a:latin typeface="Catamaran Medium"/>
                <a:ea typeface="Catamaran Medium"/>
                <a:cs typeface="Catamaran Medium"/>
                <a:sym typeface="Catamaran Medium"/>
              </a:rPr>
              <a:t>, including icons by </a:t>
            </a:r>
            <a:r>
              <a:rPr lang="en" sz="1200">
                <a:solidFill>
                  <a:schemeClr val="dk1"/>
                </a:solidFill>
                <a:uFill>
                  <a:noFill/>
                </a:uFill>
                <a:latin typeface="Catamaran Medium"/>
                <a:ea typeface="Catamaran Medium"/>
                <a:cs typeface="Catamaran Medium"/>
                <a:sym typeface="Catamaran Medium"/>
                <a:hlinkClick r:id="rId3">
                  <a:extLst>
                    <a:ext uri="{A12FA001-AC4F-418D-AE19-62706E023703}">
                      <ahyp:hlinkClr val="tx"/>
                    </a:ext>
                  </a:extLst>
                </a:hlinkClick>
              </a:rPr>
              <a:t>Flaticon</a:t>
            </a:r>
            <a:r>
              <a:rPr lang="en" sz="1200">
                <a:solidFill>
                  <a:schemeClr val="dk1"/>
                </a:solidFill>
                <a:latin typeface="Catamaran Medium"/>
                <a:ea typeface="Catamaran Medium"/>
                <a:cs typeface="Catamaran Medium"/>
                <a:sym typeface="Catamaran Medium"/>
              </a:rPr>
              <a:t>, and infographics &amp; images by </a:t>
            </a:r>
            <a:r>
              <a:rPr lang="en" sz="1200">
                <a:solidFill>
                  <a:schemeClr val="dk1"/>
                </a:solidFill>
                <a:uFill>
                  <a:noFill/>
                </a:uFill>
                <a:latin typeface="Catamaran Medium"/>
                <a:ea typeface="Catamaran Medium"/>
                <a:cs typeface="Catamaran Medium"/>
                <a:sym typeface="Catamaran Medium"/>
                <a:hlinkClick r:id="rId4">
                  <a:extLst>
                    <a:ext uri="{A12FA001-AC4F-418D-AE19-62706E023703}">
                      <ahyp:hlinkClr val="tx"/>
                    </a:ext>
                  </a:extLst>
                </a:hlinkClick>
              </a:rPr>
              <a:t>Freepik</a:t>
            </a:r>
            <a:endParaRPr sz="1200">
              <a:solidFill>
                <a:schemeClr val="dk1"/>
              </a:solidFill>
              <a:latin typeface="Catamaran Medium"/>
              <a:ea typeface="Catamaran Medium"/>
              <a:cs typeface="Catamaran Medium"/>
              <a:sym typeface="Catamaran Medium"/>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4">
    <p:spTree>
      <p:nvGrpSpPr>
        <p:cNvPr id="4671" name="Shape 4671"/>
        <p:cNvGrpSpPr/>
        <p:nvPr/>
      </p:nvGrpSpPr>
      <p:grpSpPr>
        <a:xfrm>
          <a:off x="0" y="0"/>
          <a:ext cx="0" cy="0"/>
          <a:chOff x="0" y="0"/>
          <a:chExt cx="0" cy="0"/>
        </a:xfrm>
      </p:grpSpPr>
      <p:grpSp>
        <p:nvGrpSpPr>
          <p:cNvPr id="4672" name="Google Shape;4672;p116"/>
          <p:cNvGrpSpPr/>
          <p:nvPr/>
        </p:nvGrpSpPr>
        <p:grpSpPr>
          <a:xfrm>
            <a:off x="-788017" y="1434751"/>
            <a:ext cx="2403704" cy="522741"/>
            <a:chOff x="4007175" y="1128725"/>
            <a:chExt cx="2166475" cy="471150"/>
          </a:xfrm>
        </p:grpSpPr>
        <p:sp>
          <p:nvSpPr>
            <p:cNvPr id="4673" name="Google Shape;4673;p116"/>
            <p:cNvSpPr/>
            <p:nvPr/>
          </p:nvSpPr>
          <p:spPr>
            <a:xfrm>
              <a:off x="4007175" y="1128725"/>
              <a:ext cx="2166475" cy="386050"/>
            </a:xfrm>
            <a:custGeom>
              <a:rect b="b" l="l" r="r" t="t"/>
              <a:pathLst>
                <a:path extrusionOk="0" h="15442" w="86659">
                  <a:moveTo>
                    <a:pt x="1308" y="12858"/>
                  </a:moveTo>
                  <a:lnTo>
                    <a:pt x="3527" y="12858"/>
                  </a:lnTo>
                  <a:cubicBezTo>
                    <a:pt x="3496" y="12676"/>
                    <a:pt x="3466" y="12524"/>
                    <a:pt x="3466" y="12341"/>
                  </a:cubicBezTo>
                  <a:cubicBezTo>
                    <a:pt x="3466" y="10639"/>
                    <a:pt x="4864" y="9271"/>
                    <a:pt x="6566" y="9271"/>
                  </a:cubicBezTo>
                  <a:cubicBezTo>
                    <a:pt x="7204" y="9271"/>
                    <a:pt x="7782" y="9454"/>
                    <a:pt x="8268" y="9788"/>
                  </a:cubicBezTo>
                  <a:cubicBezTo>
                    <a:pt x="8481" y="8967"/>
                    <a:pt x="9211" y="8390"/>
                    <a:pt x="10092" y="8390"/>
                  </a:cubicBezTo>
                  <a:cubicBezTo>
                    <a:pt x="10366" y="8390"/>
                    <a:pt x="10639" y="8451"/>
                    <a:pt x="10882" y="8542"/>
                  </a:cubicBezTo>
                  <a:cubicBezTo>
                    <a:pt x="11490" y="6140"/>
                    <a:pt x="13679" y="4347"/>
                    <a:pt x="16262" y="4347"/>
                  </a:cubicBezTo>
                  <a:cubicBezTo>
                    <a:pt x="18177" y="4347"/>
                    <a:pt x="19879" y="5320"/>
                    <a:pt x="20883" y="6779"/>
                  </a:cubicBezTo>
                  <a:cubicBezTo>
                    <a:pt x="21430" y="6171"/>
                    <a:pt x="22220" y="5806"/>
                    <a:pt x="23101" y="5806"/>
                  </a:cubicBezTo>
                  <a:cubicBezTo>
                    <a:pt x="23983" y="5806"/>
                    <a:pt x="24804" y="6171"/>
                    <a:pt x="25351" y="6779"/>
                  </a:cubicBezTo>
                  <a:cubicBezTo>
                    <a:pt x="25807" y="2949"/>
                    <a:pt x="29059" y="1"/>
                    <a:pt x="33010" y="1"/>
                  </a:cubicBezTo>
                  <a:cubicBezTo>
                    <a:pt x="37266" y="1"/>
                    <a:pt x="40731" y="3466"/>
                    <a:pt x="40731" y="7721"/>
                  </a:cubicBezTo>
                  <a:cubicBezTo>
                    <a:pt x="40731" y="7873"/>
                    <a:pt x="40731" y="8055"/>
                    <a:pt x="40731" y="8207"/>
                  </a:cubicBezTo>
                  <a:lnTo>
                    <a:pt x="40731" y="8207"/>
                  </a:lnTo>
                  <a:cubicBezTo>
                    <a:pt x="40853" y="6900"/>
                    <a:pt x="41947" y="5867"/>
                    <a:pt x="43284" y="5867"/>
                  </a:cubicBezTo>
                  <a:cubicBezTo>
                    <a:pt x="44713" y="5867"/>
                    <a:pt x="45837" y="6992"/>
                    <a:pt x="45837" y="8420"/>
                  </a:cubicBezTo>
                  <a:cubicBezTo>
                    <a:pt x="45837" y="8572"/>
                    <a:pt x="45837" y="8754"/>
                    <a:pt x="45807" y="8906"/>
                  </a:cubicBezTo>
                  <a:cubicBezTo>
                    <a:pt x="45959" y="8846"/>
                    <a:pt x="46141" y="8815"/>
                    <a:pt x="46324" y="8815"/>
                  </a:cubicBezTo>
                  <a:cubicBezTo>
                    <a:pt x="47236" y="8815"/>
                    <a:pt x="47996" y="9575"/>
                    <a:pt x="47996" y="10487"/>
                  </a:cubicBezTo>
                  <a:cubicBezTo>
                    <a:pt x="47996" y="10669"/>
                    <a:pt x="47965" y="10821"/>
                    <a:pt x="47935" y="10973"/>
                  </a:cubicBezTo>
                  <a:lnTo>
                    <a:pt x="51521" y="10973"/>
                  </a:lnTo>
                  <a:cubicBezTo>
                    <a:pt x="51491" y="10821"/>
                    <a:pt x="51461" y="10669"/>
                    <a:pt x="51461" y="10517"/>
                  </a:cubicBezTo>
                  <a:cubicBezTo>
                    <a:pt x="51461" y="9818"/>
                    <a:pt x="51947" y="9210"/>
                    <a:pt x="52585" y="8998"/>
                  </a:cubicBezTo>
                  <a:cubicBezTo>
                    <a:pt x="52616" y="7843"/>
                    <a:pt x="53558" y="6931"/>
                    <a:pt x="54743" y="6931"/>
                  </a:cubicBezTo>
                  <a:cubicBezTo>
                    <a:pt x="55230" y="6931"/>
                    <a:pt x="55655" y="7083"/>
                    <a:pt x="56020" y="7356"/>
                  </a:cubicBezTo>
                  <a:cubicBezTo>
                    <a:pt x="56689" y="6536"/>
                    <a:pt x="57722" y="5988"/>
                    <a:pt x="58877" y="5988"/>
                  </a:cubicBezTo>
                  <a:cubicBezTo>
                    <a:pt x="58999" y="5988"/>
                    <a:pt x="59120" y="5988"/>
                    <a:pt x="59242" y="6019"/>
                  </a:cubicBezTo>
                  <a:cubicBezTo>
                    <a:pt x="60184" y="3101"/>
                    <a:pt x="62889" y="1004"/>
                    <a:pt x="66111" y="1004"/>
                  </a:cubicBezTo>
                  <a:cubicBezTo>
                    <a:pt x="69333" y="1004"/>
                    <a:pt x="72039" y="3101"/>
                    <a:pt x="72981" y="5988"/>
                  </a:cubicBezTo>
                  <a:cubicBezTo>
                    <a:pt x="73102" y="5958"/>
                    <a:pt x="73254" y="5958"/>
                    <a:pt x="73406" y="5958"/>
                  </a:cubicBezTo>
                  <a:cubicBezTo>
                    <a:pt x="74592" y="5958"/>
                    <a:pt x="75595" y="6748"/>
                    <a:pt x="75929" y="7812"/>
                  </a:cubicBezTo>
                  <a:cubicBezTo>
                    <a:pt x="76172" y="7751"/>
                    <a:pt x="76446" y="7721"/>
                    <a:pt x="76719" y="7721"/>
                  </a:cubicBezTo>
                  <a:cubicBezTo>
                    <a:pt x="78209" y="7721"/>
                    <a:pt x="79455" y="8754"/>
                    <a:pt x="79789" y="10153"/>
                  </a:cubicBezTo>
                  <a:lnTo>
                    <a:pt x="79881" y="10153"/>
                  </a:lnTo>
                  <a:lnTo>
                    <a:pt x="79881" y="10213"/>
                  </a:lnTo>
                  <a:cubicBezTo>
                    <a:pt x="80093" y="10183"/>
                    <a:pt x="80306" y="10153"/>
                    <a:pt x="80519" y="10153"/>
                  </a:cubicBezTo>
                  <a:cubicBezTo>
                    <a:pt x="81978" y="10153"/>
                    <a:pt x="83163" y="11338"/>
                    <a:pt x="83163" y="12797"/>
                  </a:cubicBezTo>
                  <a:cubicBezTo>
                    <a:pt x="83163" y="12797"/>
                    <a:pt x="83163" y="12828"/>
                    <a:pt x="83163" y="12858"/>
                  </a:cubicBezTo>
                  <a:lnTo>
                    <a:pt x="85352" y="12858"/>
                  </a:lnTo>
                  <a:cubicBezTo>
                    <a:pt x="86081" y="12858"/>
                    <a:pt x="86659" y="13435"/>
                    <a:pt x="86659" y="14135"/>
                  </a:cubicBezTo>
                  <a:lnTo>
                    <a:pt x="86659" y="14135"/>
                  </a:lnTo>
                  <a:cubicBezTo>
                    <a:pt x="86659" y="14864"/>
                    <a:pt x="86081" y="15442"/>
                    <a:pt x="85352" y="15442"/>
                  </a:cubicBezTo>
                  <a:lnTo>
                    <a:pt x="80519" y="15442"/>
                  </a:lnTo>
                  <a:lnTo>
                    <a:pt x="79881" y="15442"/>
                  </a:lnTo>
                  <a:lnTo>
                    <a:pt x="73315" y="15442"/>
                  </a:lnTo>
                  <a:lnTo>
                    <a:pt x="6566" y="15442"/>
                  </a:lnTo>
                  <a:lnTo>
                    <a:pt x="1308" y="15442"/>
                  </a:lnTo>
                  <a:cubicBezTo>
                    <a:pt x="578" y="15442"/>
                    <a:pt x="1" y="14864"/>
                    <a:pt x="1" y="14135"/>
                  </a:cubicBezTo>
                  <a:lnTo>
                    <a:pt x="1" y="14135"/>
                  </a:lnTo>
                  <a:cubicBezTo>
                    <a:pt x="1" y="13435"/>
                    <a:pt x="578" y="12858"/>
                    <a:pt x="1308" y="1285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4" name="Google Shape;4674;p116"/>
            <p:cNvSpPr/>
            <p:nvPr/>
          </p:nvSpPr>
          <p:spPr>
            <a:xfrm>
              <a:off x="4228300" y="1242700"/>
              <a:ext cx="1758425" cy="357175"/>
            </a:xfrm>
            <a:custGeom>
              <a:rect b="b" l="l" r="r" t="t"/>
              <a:pathLst>
                <a:path extrusionOk="0" h="14287" w="70337">
                  <a:moveTo>
                    <a:pt x="43376" y="7965"/>
                  </a:moveTo>
                  <a:cubicBezTo>
                    <a:pt x="42798" y="8147"/>
                    <a:pt x="42372" y="8664"/>
                    <a:pt x="42372" y="9302"/>
                  </a:cubicBezTo>
                  <a:cubicBezTo>
                    <a:pt x="42372" y="9454"/>
                    <a:pt x="42403" y="9576"/>
                    <a:pt x="42433" y="9697"/>
                  </a:cubicBezTo>
                  <a:lnTo>
                    <a:pt x="39242" y="9697"/>
                  </a:lnTo>
                  <a:cubicBezTo>
                    <a:pt x="39302" y="9576"/>
                    <a:pt x="39302" y="9424"/>
                    <a:pt x="39302" y="9272"/>
                  </a:cubicBezTo>
                  <a:cubicBezTo>
                    <a:pt x="39302" y="8451"/>
                    <a:pt x="38634" y="7813"/>
                    <a:pt x="37843" y="7813"/>
                  </a:cubicBezTo>
                  <a:cubicBezTo>
                    <a:pt x="37661" y="7813"/>
                    <a:pt x="37509" y="7843"/>
                    <a:pt x="37388" y="7873"/>
                  </a:cubicBezTo>
                  <a:cubicBezTo>
                    <a:pt x="37388" y="7752"/>
                    <a:pt x="37418" y="7600"/>
                    <a:pt x="37418" y="7448"/>
                  </a:cubicBezTo>
                  <a:cubicBezTo>
                    <a:pt x="37418" y="6202"/>
                    <a:pt x="36415" y="5199"/>
                    <a:pt x="35169" y="5199"/>
                  </a:cubicBezTo>
                  <a:cubicBezTo>
                    <a:pt x="33983" y="5199"/>
                    <a:pt x="33011" y="6110"/>
                    <a:pt x="32919" y="7265"/>
                  </a:cubicBezTo>
                  <a:lnTo>
                    <a:pt x="32889" y="7265"/>
                  </a:lnTo>
                  <a:cubicBezTo>
                    <a:pt x="32889" y="7113"/>
                    <a:pt x="32919" y="6992"/>
                    <a:pt x="32919" y="6840"/>
                  </a:cubicBezTo>
                  <a:cubicBezTo>
                    <a:pt x="32919" y="5563"/>
                    <a:pt x="32555" y="4347"/>
                    <a:pt x="31947" y="3344"/>
                  </a:cubicBezTo>
                  <a:cubicBezTo>
                    <a:pt x="31916" y="3436"/>
                    <a:pt x="31916" y="3557"/>
                    <a:pt x="31886" y="3648"/>
                  </a:cubicBezTo>
                  <a:lnTo>
                    <a:pt x="31886" y="3648"/>
                  </a:lnTo>
                  <a:cubicBezTo>
                    <a:pt x="31886" y="3527"/>
                    <a:pt x="31886" y="3375"/>
                    <a:pt x="31886" y="3253"/>
                  </a:cubicBezTo>
                  <a:cubicBezTo>
                    <a:pt x="30701" y="1308"/>
                    <a:pt x="28542" y="1"/>
                    <a:pt x="26080" y="1"/>
                  </a:cubicBezTo>
                  <a:cubicBezTo>
                    <a:pt x="22615" y="1"/>
                    <a:pt x="19728" y="2615"/>
                    <a:pt x="19333" y="5989"/>
                  </a:cubicBezTo>
                  <a:cubicBezTo>
                    <a:pt x="18816" y="5472"/>
                    <a:pt x="18117" y="5138"/>
                    <a:pt x="17357" y="5138"/>
                  </a:cubicBezTo>
                  <a:cubicBezTo>
                    <a:pt x="16566" y="5138"/>
                    <a:pt x="15867" y="5472"/>
                    <a:pt x="15351" y="5989"/>
                  </a:cubicBezTo>
                  <a:cubicBezTo>
                    <a:pt x="14469" y="4712"/>
                    <a:pt x="13010" y="3861"/>
                    <a:pt x="11308" y="3861"/>
                  </a:cubicBezTo>
                  <a:cubicBezTo>
                    <a:pt x="8998" y="3861"/>
                    <a:pt x="7083" y="5442"/>
                    <a:pt x="6566" y="7569"/>
                  </a:cubicBezTo>
                  <a:cubicBezTo>
                    <a:pt x="6354" y="7478"/>
                    <a:pt x="6110" y="7417"/>
                    <a:pt x="5867" y="7417"/>
                  </a:cubicBezTo>
                  <a:cubicBezTo>
                    <a:pt x="5077" y="7417"/>
                    <a:pt x="4439" y="7934"/>
                    <a:pt x="4256" y="8664"/>
                  </a:cubicBezTo>
                  <a:cubicBezTo>
                    <a:pt x="3800" y="8360"/>
                    <a:pt x="3284" y="8208"/>
                    <a:pt x="2736" y="8208"/>
                  </a:cubicBezTo>
                  <a:cubicBezTo>
                    <a:pt x="1247" y="8208"/>
                    <a:pt x="31" y="9393"/>
                    <a:pt x="1" y="10883"/>
                  </a:cubicBezTo>
                  <a:lnTo>
                    <a:pt x="26384" y="10883"/>
                  </a:lnTo>
                  <a:cubicBezTo>
                    <a:pt x="26719" y="10883"/>
                    <a:pt x="26992" y="11156"/>
                    <a:pt x="26992" y="11460"/>
                  </a:cubicBezTo>
                  <a:cubicBezTo>
                    <a:pt x="26992" y="11794"/>
                    <a:pt x="26080" y="12038"/>
                    <a:pt x="26384" y="12038"/>
                  </a:cubicBezTo>
                  <a:lnTo>
                    <a:pt x="24773" y="12038"/>
                  </a:lnTo>
                  <a:cubicBezTo>
                    <a:pt x="24165" y="12038"/>
                    <a:pt x="23679" y="12554"/>
                    <a:pt x="23679" y="13162"/>
                  </a:cubicBezTo>
                  <a:lnTo>
                    <a:pt x="23679" y="13162"/>
                  </a:lnTo>
                  <a:cubicBezTo>
                    <a:pt x="23679" y="13770"/>
                    <a:pt x="24165" y="14287"/>
                    <a:pt x="24773" y="14287"/>
                  </a:cubicBezTo>
                  <a:lnTo>
                    <a:pt x="64926" y="14287"/>
                  </a:lnTo>
                  <a:cubicBezTo>
                    <a:pt x="65534" y="14287"/>
                    <a:pt x="66051" y="13770"/>
                    <a:pt x="66051" y="13162"/>
                  </a:cubicBezTo>
                  <a:lnTo>
                    <a:pt x="66051" y="13162"/>
                  </a:lnTo>
                  <a:cubicBezTo>
                    <a:pt x="66051" y="12554"/>
                    <a:pt x="65534" y="12038"/>
                    <a:pt x="64926" y="12038"/>
                  </a:cubicBezTo>
                  <a:lnTo>
                    <a:pt x="62646" y="12038"/>
                  </a:lnTo>
                  <a:cubicBezTo>
                    <a:pt x="62342" y="12038"/>
                    <a:pt x="62069" y="11794"/>
                    <a:pt x="62069" y="11460"/>
                  </a:cubicBezTo>
                  <a:cubicBezTo>
                    <a:pt x="62069" y="11156"/>
                    <a:pt x="63042" y="10883"/>
                    <a:pt x="62646" y="10883"/>
                  </a:cubicBezTo>
                  <a:lnTo>
                    <a:pt x="64470" y="10883"/>
                  </a:lnTo>
                  <a:lnTo>
                    <a:pt x="70336" y="10883"/>
                  </a:lnTo>
                  <a:cubicBezTo>
                    <a:pt x="70124" y="9788"/>
                    <a:pt x="69181" y="8968"/>
                    <a:pt x="68026" y="8968"/>
                  </a:cubicBezTo>
                  <a:cubicBezTo>
                    <a:pt x="67844" y="8968"/>
                    <a:pt x="67662" y="8998"/>
                    <a:pt x="67479" y="9028"/>
                  </a:cubicBezTo>
                  <a:lnTo>
                    <a:pt x="67479" y="8968"/>
                  </a:lnTo>
                  <a:lnTo>
                    <a:pt x="67388" y="8968"/>
                  </a:lnTo>
                  <a:cubicBezTo>
                    <a:pt x="67084" y="7752"/>
                    <a:pt x="65990" y="6840"/>
                    <a:pt x="64653" y="6840"/>
                  </a:cubicBezTo>
                  <a:cubicBezTo>
                    <a:pt x="64440" y="6840"/>
                    <a:pt x="64197" y="6870"/>
                    <a:pt x="63984" y="6931"/>
                  </a:cubicBezTo>
                  <a:cubicBezTo>
                    <a:pt x="63680" y="5958"/>
                    <a:pt x="62798" y="5259"/>
                    <a:pt x="61735" y="5259"/>
                  </a:cubicBezTo>
                  <a:cubicBezTo>
                    <a:pt x="61613" y="5259"/>
                    <a:pt x="61491" y="5290"/>
                    <a:pt x="61370" y="5290"/>
                  </a:cubicBezTo>
                  <a:cubicBezTo>
                    <a:pt x="60549" y="2737"/>
                    <a:pt x="58148" y="913"/>
                    <a:pt x="55321" y="913"/>
                  </a:cubicBezTo>
                  <a:cubicBezTo>
                    <a:pt x="52464" y="913"/>
                    <a:pt x="50063" y="2767"/>
                    <a:pt x="49242" y="5320"/>
                  </a:cubicBezTo>
                  <a:cubicBezTo>
                    <a:pt x="49151" y="5320"/>
                    <a:pt x="49029" y="5290"/>
                    <a:pt x="48908" y="5290"/>
                  </a:cubicBezTo>
                  <a:cubicBezTo>
                    <a:pt x="47904" y="5290"/>
                    <a:pt x="46993" y="5776"/>
                    <a:pt x="46415" y="6506"/>
                  </a:cubicBezTo>
                  <a:cubicBezTo>
                    <a:pt x="46081" y="6262"/>
                    <a:pt x="45686" y="6141"/>
                    <a:pt x="45260" y="6141"/>
                  </a:cubicBezTo>
                  <a:cubicBezTo>
                    <a:pt x="44227" y="6141"/>
                    <a:pt x="43406" y="6961"/>
                    <a:pt x="43376" y="7965"/>
                  </a:cubicBezTo>
                  <a:close/>
                  <a:moveTo>
                    <a:pt x="21187" y="12038"/>
                  </a:moveTo>
                  <a:cubicBezTo>
                    <a:pt x="21795" y="12038"/>
                    <a:pt x="22311" y="12554"/>
                    <a:pt x="22311" y="13162"/>
                  </a:cubicBezTo>
                  <a:lnTo>
                    <a:pt x="22311" y="13162"/>
                  </a:lnTo>
                  <a:cubicBezTo>
                    <a:pt x="22311" y="13770"/>
                    <a:pt x="21795" y="14287"/>
                    <a:pt x="21187" y="14287"/>
                  </a:cubicBezTo>
                  <a:lnTo>
                    <a:pt x="21156" y="14287"/>
                  </a:lnTo>
                  <a:cubicBezTo>
                    <a:pt x="20548" y="14287"/>
                    <a:pt x="20032" y="13770"/>
                    <a:pt x="20032" y="13162"/>
                  </a:cubicBezTo>
                  <a:lnTo>
                    <a:pt x="20032" y="13162"/>
                  </a:lnTo>
                  <a:cubicBezTo>
                    <a:pt x="20032" y="12554"/>
                    <a:pt x="20548" y="12038"/>
                    <a:pt x="21156" y="120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5" name="Google Shape;4675;p116"/>
          <p:cNvGrpSpPr/>
          <p:nvPr/>
        </p:nvGrpSpPr>
        <p:grpSpPr>
          <a:xfrm>
            <a:off x="1383248" y="188862"/>
            <a:ext cx="373419" cy="350637"/>
            <a:chOff x="3708550" y="3474950"/>
            <a:chExt cx="256100" cy="240475"/>
          </a:xfrm>
        </p:grpSpPr>
        <p:sp>
          <p:nvSpPr>
            <p:cNvPr id="4676" name="Google Shape;4676;p116"/>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7" name="Google Shape;4677;p116"/>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8" name="Google Shape;4678;p116"/>
          <p:cNvGrpSpPr/>
          <p:nvPr/>
        </p:nvGrpSpPr>
        <p:grpSpPr>
          <a:xfrm flipH="1" rot="900019">
            <a:off x="7949970" y="814221"/>
            <a:ext cx="524402" cy="431815"/>
            <a:chOff x="7315125" y="1121525"/>
            <a:chExt cx="1112525" cy="916100"/>
          </a:xfrm>
        </p:grpSpPr>
        <p:sp>
          <p:nvSpPr>
            <p:cNvPr id="4679" name="Google Shape;4679;p116"/>
            <p:cNvSpPr/>
            <p:nvPr/>
          </p:nvSpPr>
          <p:spPr>
            <a:xfrm>
              <a:off x="7315125" y="1121525"/>
              <a:ext cx="1112525" cy="792675"/>
            </a:xfrm>
            <a:custGeom>
              <a:rect b="b" l="l" r="r" t="t"/>
              <a:pathLst>
                <a:path extrusionOk="0" h="31707" w="44501">
                  <a:moveTo>
                    <a:pt x="21718" y="1"/>
                  </a:moveTo>
                  <a:cubicBezTo>
                    <a:pt x="16027" y="1"/>
                    <a:pt x="10701" y="509"/>
                    <a:pt x="7873" y="989"/>
                  </a:cubicBezTo>
                  <a:cubicBezTo>
                    <a:pt x="1" y="2326"/>
                    <a:pt x="2037" y="13816"/>
                    <a:pt x="1733" y="22084"/>
                  </a:cubicBezTo>
                  <a:cubicBezTo>
                    <a:pt x="1449" y="29752"/>
                    <a:pt x="13758" y="31707"/>
                    <a:pt x="24263" y="31707"/>
                  </a:cubicBezTo>
                  <a:cubicBezTo>
                    <a:pt x="29497" y="31707"/>
                    <a:pt x="34283" y="31221"/>
                    <a:pt x="36840" y="30716"/>
                  </a:cubicBezTo>
                  <a:cubicBezTo>
                    <a:pt x="44500" y="29166"/>
                    <a:pt x="44135" y="17676"/>
                    <a:pt x="43558" y="7889"/>
                  </a:cubicBezTo>
                  <a:cubicBezTo>
                    <a:pt x="43188" y="1617"/>
                    <a:pt x="31872" y="1"/>
                    <a:pt x="217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0" name="Google Shape;4680;p116"/>
            <p:cNvSpPr/>
            <p:nvPr/>
          </p:nvSpPr>
          <p:spPr>
            <a:xfrm>
              <a:off x="7815150" y="1808100"/>
              <a:ext cx="177825" cy="229525"/>
            </a:xfrm>
            <a:custGeom>
              <a:rect b="b" l="l" r="r" t="t"/>
              <a:pathLst>
                <a:path extrusionOk="0" h="9181" w="7113">
                  <a:moveTo>
                    <a:pt x="5016" y="1"/>
                  </a:moveTo>
                  <a:lnTo>
                    <a:pt x="0" y="943"/>
                  </a:lnTo>
                  <a:cubicBezTo>
                    <a:pt x="0" y="943"/>
                    <a:pt x="2888" y="9180"/>
                    <a:pt x="5016" y="9180"/>
                  </a:cubicBezTo>
                  <a:cubicBezTo>
                    <a:pt x="7113" y="9180"/>
                    <a:pt x="5016" y="1"/>
                    <a:pt x="50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1" name="Google Shape;4681;p116"/>
          <p:cNvGrpSpPr/>
          <p:nvPr/>
        </p:nvGrpSpPr>
        <p:grpSpPr>
          <a:xfrm flipH="1">
            <a:off x="4572004" y="3737786"/>
            <a:ext cx="4135748" cy="2200311"/>
            <a:chOff x="427600" y="1407698"/>
            <a:chExt cx="7990240" cy="4251808"/>
          </a:xfrm>
        </p:grpSpPr>
        <p:grpSp>
          <p:nvGrpSpPr>
            <p:cNvPr id="4682" name="Google Shape;4682;p116"/>
            <p:cNvGrpSpPr/>
            <p:nvPr/>
          </p:nvGrpSpPr>
          <p:grpSpPr>
            <a:xfrm>
              <a:off x="3675306" y="1740129"/>
              <a:ext cx="1282923" cy="3868358"/>
              <a:chOff x="4749600" y="2924725"/>
              <a:chExt cx="1313125" cy="3959425"/>
            </a:xfrm>
          </p:grpSpPr>
          <p:sp>
            <p:nvSpPr>
              <p:cNvPr id="4683" name="Google Shape;4683;p116"/>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4" name="Google Shape;4684;p116"/>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5" name="Google Shape;4685;p116"/>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6" name="Google Shape;4686;p116"/>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7" name="Google Shape;4687;p116"/>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8" name="Google Shape;4688;p116"/>
            <p:cNvGrpSpPr/>
            <p:nvPr/>
          </p:nvGrpSpPr>
          <p:grpSpPr>
            <a:xfrm>
              <a:off x="4870625" y="1407698"/>
              <a:ext cx="1282923" cy="3868358"/>
              <a:chOff x="4749600" y="2924725"/>
              <a:chExt cx="1313125" cy="3959425"/>
            </a:xfrm>
          </p:grpSpPr>
          <p:sp>
            <p:nvSpPr>
              <p:cNvPr id="4689" name="Google Shape;4689;p116"/>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0" name="Google Shape;4690;p116"/>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1" name="Google Shape;4691;p116"/>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2" name="Google Shape;4692;p116"/>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3" name="Google Shape;4693;p116"/>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4" name="Google Shape;4694;p116"/>
            <p:cNvGrpSpPr/>
            <p:nvPr/>
          </p:nvGrpSpPr>
          <p:grpSpPr>
            <a:xfrm>
              <a:off x="427600" y="1791148"/>
              <a:ext cx="1282923" cy="3868358"/>
              <a:chOff x="4749600" y="2924725"/>
              <a:chExt cx="1313125" cy="3959425"/>
            </a:xfrm>
          </p:grpSpPr>
          <p:sp>
            <p:nvSpPr>
              <p:cNvPr id="4695" name="Google Shape;4695;p116"/>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6" name="Google Shape;4696;p116"/>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7" name="Google Shape;4697;p116"/>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8" name="Google Shape;4698;p116"/>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9" name="Google Shape;4699;p116"/>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0" name="Google Shape;4700;p116"/>
            <p:cNvGrpSpPr/>
            <p:nvPr/>
          </p:nvGrpSpPr>
          <p:grpSpPr>
            <a:xfrm>
              <a:off x="2606317" y="1791088"/>
              <a:ext cx="1282899" cy="3589229"/>
              <a:chOff x="5789900" y="1448250"/>
              <a:chExt cx="1313100" cy="3673725"/>
            </a:xfrm>
          </p:grpSpPr>
          <p:sp>
            <p:nvSpPr>
              <p:cNvPr id="4701" name="Google Shape;4701;p116"/>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2" name="Google Shape;4702;p116"/>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3" name="Google Shape;4703;p116"/>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4" name="Google Shape;4704;p116"/>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5" name="Google Shape;4705;p116"/>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6" name="Google Shape;4706;p116"/>
            <p:cNvGrpSpPr/>
            <p:nvPr/>
          </p:nvGrpSpPr>
          <p:grpSpPr>
            <a:xfrm>
              <a:off x="1609318" y="1407698"/>
              <a:ext cx="1282923" cy="3868358"/>
              <a:chOff x="4749600" y="2924725"/>
              <a:chExt cx="1313125" cy="3959425"/>
            </a:xfrm>
          </p:grpSpPr>
          <p:sp>
            <p:nvSpPr>
              <p:cNvPr id="4707" name="Google Shape;4707;p116"/>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8" name="Google Shape;4708;p116"/>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9" name="Google Shape;4709;p116"/>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0" name="Google Shape;4710;p116"/>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1" name="Google Shape;4711;p116"/>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2" name="Google Shape;4712;p116"/>
            <p:cNvGrpSpPr/>
            <p:nvPr/>
          </p:nvGrpSpPr>
          <p:grpSpPr>
            <a:xfrm>
              <a:off x="6058667" y="1879688"/>
              <a:ext cx="1282899" cy="3589229"/>
              <a:chOff x="5789900" y="1448250"/>
              <a:chExt cx="1313100" cy="3673725"/>
            </a:xfrm>
          </p:grpSpPr>
          <p:sp>
            <p:nvSpPr>
              <p:cNvPr id="4713" name="Google Shape;4713;p116"/>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4" name="Google Shape;4714;p116"/>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5" name="Google Shape;4715;p116"/>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6" name="Google Shape;4716;p116"/>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7" name="Google Shape;4717;p116"/>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8" name="Google Shape;4718;p116"/>
            <p:cNvGrpSpPr/>
            <p:nvPr/>
          </p:nvGrpSpPr>
          <p:grpSpPr>
            <a:xfrm>
              <a:off x="7134942" y="1785950"/>
              <a:ext cx="1282899" cy="3589229"/>
              <a:chOff x="5789900" y="1448250"/>
              <a:chExt cx="1313100" cy="3673725"/>
            </a:xfrm>
          </p:grpSpPr>
          <p:sp>
            <p:nvSpPr>
              <p:cNvPr id="4719" name="Google Shape;4719;p116"/>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0" name="Google Shape;4720;p116"/>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1" name="Google Shape;4721;p116"/>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2" name="Google Shape;4722;p116"/>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3" name="Google Shape;4723;p116"/>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24" name="Google Shape;4724;p116"/>
          <p:cNvGrpSpPr/>
          <p:nvPr/>
        </p:nvGrpSpPr>
        <p:grpSpPr>
          <a:xfrm flipH="1">
            <a:off x="436254" y="3737786"/>
            <a:ext cx="4135748" cy="2200311"/>
            <a:chOff x="427600" y="1407698"/>
            <a:chExt cx="7990240" cy="4251808"/>
          </a:xfrm>
        </p:grpSpPr>
        <p:grpSp>
          <p:nvGrpSpPr>
            <p:cNvPr id="4725" name="Google Shape;4725;p116"/>
            <p:cNvGrpSpPr/>
            <p:nvPr/>
          </p:nvGrpSpPr>
          <p:grpSpPr>
            <a:xfrm>
              <a:off x="3675306" y="1740129"/>
              <a:ext cx="1282923" cy="3868358"/>
              <a:chOff x="4749600" y="2924725"/>
              <a:chExt cx="1313125" cy="3959425"/>
            </a:xfrm>
          </p:grpSpPr>
          <p:sp>
            <p:nvSpPr>
              <p:cNvPr id="4726" name="Google Shape;4726;p116"/>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7" name="Google Shape;4727;p116"/>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8" name="Google Shape;4728;p116"/>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9" name="Google Shape;4729;p116"/>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0" name="Google Shape;4730;p116"/>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1" name="Google Shape;4731;p116"/>
            <p:cNvGrpSpPr/>
            <p:nvPr/>
          </p:nvGrpSpPr>
          <p:grpSpPr>
            <a:xfrm>
              <a:off x="4870625" y="1407698"/>
              <a:ext cx="1282923" cy="3868358"/>
              <a:chOff x="4749600" y="2924725"/>
              <a:chExt cx="1313125" cy="3959425"/>
            </a:xfrm>
          </p:grpSpPr>
          <p:sp>
            <p:nvSpPr>
              <p:cNvPr id="4732" name="Google Shape;4732;p116"/>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3" name="Google Shape;4733;p116"/>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4" name="Google Shape;4734;p116"/>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5" name="Google Shape;4735;p116"/>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6" name="Google Shape;4736;p116"/>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7" name="Google Shape;4737;p116"/>
            <p:cNvGrpSpPr/>
            <p:nvPr/>
          </p:nvGrpSpPr>
          <p:grpSpPr>
            <a:xfrm>
              <a:off x="427600" y="1791148"/>
              <a:ext cx="1282923" cy="3868358"/>
              <a:chOff x="4749600" y="2924725"/>
              <a:chExt cx="1313125" cy="3959425"/>
            </a:xfrm>
          </p:grpSpPr>
          <p:sp>
            <p:nvSpPr>
              <p:cNvPr id="4738" name="Google Shape;4738;p116"/>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9" name="Google Shape;4739;p116"/>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0" name="Google Shape;4740;p116"/>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1" name="Google Shape;4741;p116"/>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2" name="Google Shape;4742;p116"/>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3" name="Google Shape;4743;p116"/>
            <p:cNvGrpSpPr/>
            <p:nvPr/>
          </p:nvGrpSpPr>
          <p:grpSpPr>
            <a:xfrm>
              <a:off x="2606317" y="1791088"/>
              <a:ext cx="1282899" cy="3589229"/>
              <a:chOff x="5789900" y="1448250"/>
              <a:chExt cx="1313100" cy="3673725"/>
            </a:xfrm>
          </p:grpSpPr>
          <p:sp>
            <p:nvSpPr>
              <p:cNvPr id="4744" name="Google Shape;4744;p116"/>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5" name="Google Shape;4745;p116"/>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6" name="Google Shape;4746;p116"/>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7" name="Google Shape;4747;p116"/>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8" name="Google Shape;4748;p116"/>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9" name="Google Shape;4749;p116"/>
            <p:cNvGrpSpPr/>
            <p:nvPr/>
          </p:nvGrpSpPr>
          <p:grpSpPr>
            <a:xfrm>
              <a:off x="1609318" y="1407698"/>
              <a:ext cx="1282923" cy="3868358"/>
              <a:chOff x="4749600" y="2924725"/>
              <a:chExt cx="1313125" cy="3959425"/>
            </a:xfrm>
          </p:grpSpPr>
          <p:sp>
            <p:nvSpPr>
              <p:cNvPr id="4750" name="Google Shape;4750;p116"/>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1" name="Google Shape;4751;p116"/>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2" name="Google Shape;4752;p116"/>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3" name="Google Shape;4753;p116"/>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4" name="Google Shape;4754;p116"/>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5" name="Google Shape;4755;p116"/>
            <p:cNvGrpSpPr/>
            <p:nvPr/>
          </p:nvGrpSpPr>
          <p:grpSpPr>
            <a:xfrm>
              <a:off x="6058667" y="1879688"/>
              <a:ext cx="1282899" cy="3589229"/>
              <a:chOff x="5789900" y="1448250"/>
              <a:chExt cx="1313100" cy="3673725"/>
            </a:xfrm>
          </p:grpSpPr>
          <p:sp>
            <p:nvSpPr>
              <p:cNvPr id="4756" name="Google Shape;4756;p116"/>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7" name="Google Shape;4757;p116"/>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8" name="Google Shape;4758;p116"/>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9" name="Google Shape;4759;p116"/>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0" name="Google Shape;4760;p116"/>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1" name="Google Shape;4761;p116"/>
            <p:cNvGrpSpPr/>
            <p:nvPr/>
          </p:nvGrpSpPr>
          <p:grpSpPr>
            <a:xfrm>
              <a:off x="7134942" y="1785950"/>
              <a:ext cx="1282899" cy="3589229"/>
              <a:chOff x="5789900" y="1448250"/>
              <a:chExt cx="1313100" cy="3673725"/>
            </a:xfrm>
          </p:grpSpPr>
          <p:sp>
            <p:nvSpPr>
              <p:cNvPr id="4762" name="Google Shape;4762;p116"/>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3" name="Google Shape;4763;p116"/>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4" name="Google Shape;4764;p116"/>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5" name="Google Shape;4765;p116"/>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6" name="Google Shape;4766;p116"/>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spTree>
      <p:nvGrpSpPr>
        <p:cNvPr id="4767" name="Shape 4767"/>
        <p:cNvGrpSpPr/>
        <p:nvPr/>
      </p:nvGrpSpPr>
      <p:grpSpPr>
        <a:xfrm>
          <a:off x="0" y="0"/>
          <a:ext cx="0" cy="0"/>
          <a:chOff x="0" y="0"/>
          <a:chExt cx="0" cy="0"/>
        </a:xfrm>
      </p:grpSpPr>
      <p:grpSp>
        <p:nvGrpSpPr>
          <p:cNvPr id="4768" name="Google Shape;4768;p117"/>
          <p:cNvGrpSpPr/>
          <p:nvPr/>
        </p:nvGrpSpPr>
        <p:grpSpPr>
          <a:xfrm flipH="1">
            <a:off x="7163612" y="2764510"/>
            <a:ext cx="2141486" cy="2637114"/>
            <a:chOff x="7326200" y="3196774"/>
            <a:chExt cx="1997283" cy="2459535"/>
          </a:xfrm>
        </p:grpSpPr>
        <p:grpSp>
          <p:nvGrpSpPr>
            <p:cNvPr id="4769" name="Google Shape;4769;p117"/>
            <p:cNvGrpSpPr/>
            <p:nvPr/>
          </p:nvGrpSpPr>
          <p:grpSpPr>
            <a:xfrm flipH="1">
              <a:off x="8553073" y="3333315"/>
              <a:ext cx="770410" cy="2322995"/>
              <a:chOff x="4749600" y="2924725"/>
              <a:chExt cx="1313125" cy="3959425"/>
            </a:xfrm>
          </p:grpSpPr>
          <p:sp>
            <p:nvSpPr>
              <p:cNvPr id="4770" name="Google Shape;4770;p117"/>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1" name="Google Shape;4771;p117"/>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2" name="Google Shape;4772;p117"/>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3" name="Google Shape;4773;p117"/>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4" name="Google Shape;4774;p117"/>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5" name="Google Shape;4775;p117"/>
            <p:cNvGrpSpPr/>
            <p:nvPr/>
          </p:nvGrpSpPr>
          <p:grpSpPr>
            <a:xfrm flipH="1">
              <a:off x="7326200" y="3341542"/>
              <a:ext cx="770396" cy="2155374"/>
              <a:chOff x="5789900" y="1448250"/>
              <a:chExt cx="1313100" cy="3673725"/>
            </a:xfrm>
          </p:grpSpPr>
          <p:sp>
            <p:nvSpPr>
              <p:cNvPr id="4776" name="Google Shape;4776;p117"/>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7" name="Google Shape;4777;p117"/>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8" name="Google Shape;4778;p117"/>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9" name="Google Shape;4779;p117"/>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0" name="Google Shape;4780;p117"/>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1" name="Google Shape;4781;p117"/>
            <p:cNvGrpSpPr/>
            <p:nvPr/>
          </p:nvGrpSpPr>
          <p:grpSpPr>
            <a:xfrm flipH="1">
              <a:off x="8035562" y="3196774"/>
              <a:ext cx="770279" cy="2322599"/>
              <a:chOff x="4749600" y="2924725"/>
              <a:chExt cx="1313125" cy="3959425"/>
            </a:xfrm>
          </p:grpSpPr>
          <p:sp>
            <p:nvSpPr>
              <p:cNvPr id="4782" name="Google Shape;4782;p117"/>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3" name="Google Shape;4783;p117"/>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4" name="Google Shape;4784;p117"/>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5" name="Google Shape;4785;p117"/>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6" name="Google Shape;4786;p117"/>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87" name="Google Shape;4787;p117"/>
          <p:cNvGrpSpPr/>
          <p:nvPr/>
        </p:nvGrpSpPr>
        <p:grpSpPr>
          <a:xfrm flipH="1">
            <a:off x="-117713" y="2896560"/>
            <a:ext cx="2141486" cy="2637114"/>
            <a:chOff x="7326200" y="3196774"/>
            <a:chExt cx="1997283" cy="2459535"/>
          </a:xfrm>
        </p:grpSpPr>
        <p:grpSp>
          <p:nvGrpSpPr>
            <p:cNvPr id="4788" name="Google Shape;4788;p117"/>
            <p:cNvGrpSpPr/>
            <p:nvPr/>
          </p:nvGrpSpPr>
          <p:grpSpPr>
            <a:xfrm flipH="1">
              <a:off x="8553073" y="3333315"/>
              <a:ext cx="770410" cy="2322995"/>
              <a:chOff x="4749600" y="2924725"/>
              <a:chExt cx="1313125" cy="3959425"/>
            </a:xfrm>
          </p:grpSpPr>
          <p:sp>
            <p:nvSpPr>
              <p:cNvPr id="4789" name="Google Shape;4789;p117"/>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0" name="Google Shape;4790;p117"/>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1" name="Google Shape;4791;p117"/>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2" name="Google Shape;4792;p117"/>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3" name="Google Shape;4793;p117"/>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4" name="Google Shape;4794;p117"/>
            <p:cNvGrpSpPr/>
            <p:nvPr/>
          </p:nvGrpSpPr>
          <p:grpSpPr>
            <a:xfrm flipH="1">
              <a:off x="7326200" y="3341542"/>
              <a:ext cx="770396" cy="2155374"/>
              <a:chOff x="5789900" y="1448250"/>
              <a:chExt cx="1313100" cy="3673725"/>
            </a:xfrm>
          </p:grpSpPr>
          <p:sp>
            <p:nvSpPr>
              <p:cNvPr id="4795" name="Google Shape;4795;p117"/>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6" name="Google Shape;4796;p117"/>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7" name="Google Shape;4797;p117"/>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8" name="Google Shape;4798;p117"/>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9" name="Google Shape;4799;p117"/>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0" name="Google Shape;4800;p117"/>
            <p:cNvGrpSpPr/>
            <p:nvPr/>
          </p:nvGrpSpPr>
          <p:grpSpPr>
            <a:xfrm flipH="1">
              <a:off x="8035562" y="3196774"/>
              <a:ext cx="770279" cy="2322599"/>
              <a:chOff x="4749600" y="2924725"/>
              <a:chExt cx="1313125" cy="3959425"/>
            </a:xfrm>
          </p:grpSpPr>
          <p:sp>
            <p:nvSpPr>
              <p:cNvPr id="4801" name="Google Shape;4801;p117"/>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2" name="Google Shape;4802;p117"/>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3" name="Google Shape;4803;p117"/>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4" name="Google Shape;4804;p117"/>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5" name="Google Shape;4805;p117"/>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06" name="Google Shape;4806;p117"/>
          <p:cNvGrpSpPr/>
          <p:nvPr/>
        </p:nvGrpSpPr>
        <p:grpSpPr>
          <a:xfrm rot="-900165">
            <a:off x="844353" y="526792"/>
            <a:ext cx="615846" cy="522680"/>
            <a:chOff x="6064225" y="1470325"/>
            <a:chExt cx="1112500" cy="944200"/>
          </a:xfrm>
        </p:grpSpPr>
        <p:sp>
          <p:nvSpPr>
            <p:cNvPr id="4807" name="Google Shape;4807;p117"/>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8" name="Google Shape;4808;p117"/>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9" name="Google Shape;4809;p117"/>
          <p:cNvGrpSpPr/>
          <p:nvPr/>
        </p:nvGrpSpPr>
        <p:grpSpPr>
          <a:xfrm flipH="1">
            <a:off x="7821370" y="871347"/>
            <a:ext cx="1529562" cy="487037"/>
            <a:chOff x="2293625" y="793625"/>
            <a:chExt cx="1052475" cy="335125"/>
          </a:xfrm>
        </p:grpSpPr>
        <p:sp>
          <p:nvSpPr>
            <p:cNvPr id="4810" name="Google Shape;4810;p117"/>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1" name="Google Shape;4811;p117"/>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2" name="Google Shape;4812;p117"/>
          <p:cNvGrpSpPr/>
          <p:nvPr/>
        </p:nvGrpSpPr>
        <p:grpSpPr>
          <a:xfrm>
            <a:off x="7654523" y="188862"/>
            <a:ext cx="373419" cy="350637"/>
            <a:chOff x="3708550" y="3474950"/>
            <a:chExt cx="256100" cy="240475"/>
          </a:xfrm>
        </p:grpSpPr>
        <p:sp>
          <p:nvSpPr>
            <p:cNvPr id="4813" name="Google Shape;4813;p117"/>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4" name="Google Shape;4814;p117"/>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6_1">
    <p:spTree>
      <p:nvGrpSpPr>
        <p:cNvPr id="461" name="Shape 461"/>
        <p:cNvGrpSpPr/>
        <p:nvPr/>
      </p:nvGrpSpPr>
      <p:grpSpPr>
        <a:xfrm>
          <a:off x="0" y="0"/>
          <a:ext cx="0" cy="0"/>
          <a:chOff x="0" y="0"/>
          <a:chExt cx="0" cy="0"/>
        </a:xfrm>
      </p:grpSpPr>
      <p:grpSp>
        <p:nvGrpSpPr>
          <p:cNvPr id="462" name="Google Shape;462;p13"/>
          <p:cNvGrpSpPr/>
          <p:nvPr/>
        </p:nvGrpSpPr>
        <p:grpSpPr>
          <a:xfrm>
            <a:off x="-297806" y="4212909"/>
            <a:ext cx="5057023" cy="2690544"/>
            <a:chOff x="427600" y="1407698"/>
            <a:chExt cx="7990240" cy="4251808"/>
          </a:xfrm>
        </p:grpSpPr>
        <p:grpSp>
          <p:nvGrpSpPr>
            <p:cNvPr id="463" name="Google Shape;463;p13"/>
            <p:cNvGrpSpPr/>
            <p:nvPr/>
          </p:nvGrpSpPr>
          <p:grpSpPr>
            <a:xfrm>
              <a:off x="3675306" y="1740129"/>
              <a:ext cx="1282923" cy="3868358"/>
              <a:chOff x="4749600" y="2924725"/>
              <a:chExt cx="1313125" cy="3959425"/>
            </a:xfrm>
          </p:grpSpPr>
          <p:sp>
            <p:nvSpPr>
              <p:cNvPr id="464" name="Google Shape;464;p13"/>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3"/>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3"/>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3"/>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3"/>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13"/>
            <p:cNvGrpSpPr/>
            <p:nvPr/>
          </p:nvGrpSpPr>
          <p:grpSpPr>
            <a:xfrm>
              <a:off x="4870625" y="1407698"/>
              <a:ext cx="1282923" cy="3868358"/>
              <a:chOff x="4749600" y="2924725"/>
              <a:chExt cx="1313125" cy="3959425"/>
            </a:xfrm>
          </p:grpSpPr>
          <p:sp>
            <p:nvSpPr>
              <p:cNvPr id="470" name="Google Shape;470;p13"/>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3"/>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3"/>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3"/>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3"/>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 name="Google Shape;475;p13"/>
            <p:cNvGrpSpPr/>
            <p:nvPr/>
          </p:nvGrpSpPr>
          <p:grpSpPr>
            <a:xfrm>
              <a:off x="427600" y="1791148"/>
              <a:ext cx="1282923" cy="3868358"/>
              <a:chOff x="4749600" y="2924725"/>
              <a:chExt cx="1313125" cy="3959425"/>
            </a:xfrm>
          </p:grpSpPr>
          <p:sp>
            <p:nvSpPr>
              <p:cNvPr id="476" name="Google Shape;476;p13"/>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3"/>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3"/>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3"/>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3"/>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 name="Google Shape;481;p13"/>
            <p:cNvGrpSpPr/>
            <p:nvPr/>
          </p:nvGrpSpPr>
          <p:grpSpPr>
            <a:xfrm>
              <a:off x="2606317" y="1791088"/>
              <a:ext cx="1282899" cy="3589229"/>
              <a:chOff x="5789900" y="1448250"/>
              <a:chExt cx="1313100" cy="3673725"/>
            </a:xfrm>
          </p:grpSpPr>
          <p:sp>
            <p:nvSpPr>
              <p:cNvPr id="482" name="Google Shape;482;p13"/>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3"/>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3"/>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3"/>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3"/>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 name="Google Shape;487;p13"/>
            <p:cNvGrpSpPr/>
            <p:nvPr/>
          </p:nvGrpSpPr>
          <p:grpSpPr>
            <a:xfrm>
              <a:off x="1609318" y="1407698"/>
              <a:ext cx="1282923" cy="3868358"/>
              <a:chOff x="4749600" y="2924725"/>
              <a:chExt cx="1313125" cy="3959425"/>
            </a:xfrm>
          </p:grpSpPr>
          <p:sp>
            <p:nvSpPr>
              <p:cNvPr id="488" name="Google Shape;488;p13"/>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3"/>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3"/>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3"/>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3"/>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13"/>
            <p:cNvGrpSpPr/>
            <p:nvPr/>
          </p:nvGrpSpPr>
          <p:grpSpPr>
            <a:xfrm>
              <a:off x="6058667" y="1879688"/>
              <a:ext cx="1282899" cy="3589229"/>
              <a:chOff x="5789900" y="1448250"/>
              <a:chExt cx="1313100" cy="3673725"/>
            </a:xfrm>
          </p:grpSpPr>
          <p:sp>
            <p:nvSpPr>
              <p:cNvPr id="494" name="Google Shape;494;p13"/>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3"/>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3"/>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3"/>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3"/>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13"/>
            <p:cNvGrpSpPr/>
            <p:nvPr/>
          </p:nvGrpSpPr>
          <p:grpSpPr>
            <a:xfrm>
              <a:off x="7134942" y="1785950"/>
              <a:ext cx="1282899" cy="3589229"/>
              <a:chOff x="5789900" y="1448250"/>
              <a:chExt cx="1313100" cy="3673725"/>
            </a:xfrm>
          </p:grpSpPr>
          <p:sp>
            <p:nvSpPr>
              <p:cNvPr id="500" name="Google Shape;500;p13"/>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3"/>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3"/>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3"/>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3"/>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05" name="Google Shape;505;p13"/>
          <p:cNvGrpSpPr/>
          <p:nvPr/>
        </p:nvGrpSpPr>
        <p:grpSpPr>
          <a:xfrm>
            <a:off x="4671694" y="4392734"/>
            <a:ext cx="5057023" cy="2690544"/>
            <a:chOff x="427600" y="1407698"/>
            <a:chExt cx="7990240" cy="4251808"/>
          </a:xfrm>
        </p:grpSpPr>
        <p:grpSp>
          <p:nvGrpSpPr>
            <p:cNvPr id="506" name="Google Shape;506;p13"/>
            <p:cNvGrpSpPr/>
            <p:nvPr/>
          </p:nvGrpSpPr>
          <p:grpSpPr>
            <a:xfrm>
              <a:off x="3675306" y="1740129"/>
              <a:ext cx="1282923" cy="3868358"/>
              <a:chOff x="4749600" y="2924725"/>
              <a:chExt cx="1313125" cy="3959425"/>
            </a:xfrm>
          </p:grpSpPr>
          <p:sp>
            <p:nvSpPr>
              <p:cNvPr id="507" name="Google Shape;507;p13"/>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3"/>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3"/>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3"/>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3"/>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13"/>
            <p:cNvGrpSpPr/>
            <p:nvPr/>
          </p:nvGrpSpPr>
          <p:grpSpPr>
            <a:xfrm>
              <a:off x="4870625" y="1407698"/>
              <a:ext cx="1282923" cy="3868358"/>
              <a:chOff x="4749600" y="2924725"/>
              <a:chExt cx="1313125" cy="3959425"/>
            </a:xfrm>
          </p:grpSpPr>
          <p:sp>
            <p:nvSpPr>
              <p:cNvPr id="513" name="Google Shape;513;p13"/>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3"/>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3"/>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3"/>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3"/>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13"/>
            <p:cNvGrpSpPr/>
            <p:nvPr/>
          </p:nvGrpSpPr>
          <p:grpSpPr>
            <a:xfrm>
              <a:off x="427600" y="1791148"/>
              <a:ext cx="1282923" cy="3868358"/>
              <a:chOff x="4749600" y="2924725"/>
              <a:chExt cx="1313125" cy="3959425"/>
            </a:xfrm>
          </p:grpSpPr>
          <p:sp>
            <p:nvSpPr>
              <p:cNvPr id="519" name="Google Shape;519;p13"/>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3"/>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3"/>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3"/>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3"/>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13"/>
            <p:cNvGrpSpPr/>
            <p:nvPr/>
          </p:nvGrpSpPr>
          <p:grpSpPr>
            <a:xfrm>
              <a:off x="2606317" y="1791088"/>
              <a:ext cx="1282899" cy="3589229"/>
              <a:chOff x="5789900" y="1448250"/>
              <a:chExt cx="1313100" cy="3673725"/>
            </a:xfrm>
          </p:grpSpPr>
          <p:sp>
            <p:nvSpPr>
              <p:cNvPr id="525" name="Google Shape;525;p13"/>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3"/>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3"/>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3"/>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3"/>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13"/>
            <p:cNvGrpSpPr/>
            <p:nvPr/>
          </p:nvGrpSpPr>
          <p:grpSpPr>
            <a:xfrm>
              <a:off x="1609318" y="1407698"/>
              <a:ext cx="1282923" cy="3868358"/>
              <a:chOff x="4749600" y="2924725"/>
              <a:chExt cx="1313125" cy="3959425"/>
            </a:xfrm>
          </p:grpSpPr>
          <p:sp>
            <p:nvSpPr>
              <p:cNvPr id="531" name="Google Shape;531;p13"/>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3"/>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3"/>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3"/>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3"/>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6" name="Google Shape;536;p13"/>
            <p:cNvGrpSpPr/>
            <p:nvPr/>
          </p:nvGrpSpPr>
          <p:grpSpPr>
            <a:xfrm>
              <a:off x="6058667" y="1879688"/>
              <a:ext cx="1282899" cy="3589229"/>
              <a:chOff x="5789900" y="1448250"/>
              <a:chExt cx="1313100" cy="3673725"/>
            </a:xfrm>
          </p:grpSpPr>
          <p:sp>
            <p:nvSpPr>
              <p:cNvPr id="537" name="Google Shape;537;p13"/>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3"/>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3"/>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3"/>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3"/>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13"/>
            <p:cNvGrpSpPr/>
            <p:nvPr/>
          </p:nvGrpSpPr>
          <p:grpSpPr>
            <a:xfrm>
              <a:off x="7134942" y="1785950"/>
              <a:ext cx="1282899" cy="3589229"/>
              <a:chOff x="5789900" y="1448250"/>
              <a:chExt cx="1313100" cy="3673725"/>
            </a:xfrm>
          </p:grpSpPr>
          <p:sp>
            <p:nvSpPr>
              <p:cNvPr id="543" name="Google Shape;543;p13"/>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3"/>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3"/>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3"/>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3"/>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48" name="Google Shape;548;p13"/>
          <p:cNvGrpSpPr/>
          <p:nvPr/>
        </p:nvGrpSpPr>
        <p:grpSpPr>
          <a:xfrm flipH="1">
            <a:off x="8560232" y="1896391"/>
            <a:ext cx="373419" cy="350637"/>
            <a:chOff x="3708550" y="3474950"/>
            <a:chExt cx="256100" cy="240475"/>
          </a:xfrm>
        </p:grpSpPr>
        <p:sp>
          <p:nvSpPr>
            <p:cNvPr id="549" name="Google Shape;549;p13"/>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3"/>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1" name="Google Shape;551;p13"/>
          <p:cNvSpPr txBox="1"/>
          <p:nvPr>
            <p:ph hasCustomPrompt="1" type="title"/>
          </p:nvPr>
        </p:nvSpPr>
        <p:spPr>
          <a:xfrm flipH="1">
            <a:off x="724226" y="1698657"/>
            <a:ext cx="859800" cy="650100"/>
          </a:xfrm>
          <a:prstGeom prst="rect">
            <a:avLst/>
          </a:prstGeom>
          <a:solidFill>
            <a:schemeClr val="lt1"/>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3500">
                <a:solidFill>
                  <a:schemeClr val="accent6"/>
                </a:solidFill>
              </a:defRPr>
            </a:lvl1pPr>
            <a:lvl2pPr lvl="1" rtl="0" algn="ctr">
              <a:lnSpc>
                <a:spcPct val="100000"/>
              </a:lnSpc>
              <a:spcBef>
                <a:spcPts val="0"/>
              </a:spcBef>
              <a:spcAft>
                <a:spcPts val="0"/>
              </a:spcAft>
              <a:buSzPts val="3200"/>
              <a:buNone/>
              <a:defRPr sz="3200"/>
            </a:lvl2pPr>
            <a:lvl3pPr lvl="2" rtl="0" algn="ctr">
              <a:lnSpc>
                <a:spcPct val="100000"/>
              </a:lnSpc>
              <a:spcBef>
                <a:spcPts val="0"/>
              </a:spcBef>
              <a:spcAft>
                <a:spcPts val="0"/>
              </a:spcAft>
              <a:buSzPts val="3200"/>
              <a:buNone/>
              <a:defRPr sz="3200"/>
            </a:lvl3pPr>
            <a:lvl4pPr lvl="3" rtl="0" algn="ctr">
              <a:lnSpc>
                <a:spcPct val="100000"/>
              </a:lnSpc>
              <a:spcBef>
                <a:spcPts val="0"/>
              </a:spcBef>
              <a:spcAft>
                <a:spcPts val="0"/>
              </a:spcAft>
              <a:buSzPts val="3200"/>
              <a:buNone/>
              <a:defRPr sz="3200"/>
            </a:lvl4pPr>
            <a:lvl5pPr lvl="4" rtl="0" algn="ctr">
              <a:lnSpc>
                <a:spcPct val="100000"/>
              </a:lnSpc>
              <a:spcBef>
                <a:spcPts val="0"/>
              </a:spcBef>
              <a:spcAft>
                <a:spcPts val="0"/>
              </a:spcAft>
              <a:buSzPts val="3200"/>
              <a:buNone/>
              <a:defRPr sz="3200"/>
            </a:lvl5pPr>
            <a:lvl6pPr lvl="5" rtl="0" algn="ctr">
              <a:lnSpc>
                <a:spcPct val="100000"/>
              </a:lnSpc>
              <a:spcBef>
                <a:spcPts val="0"/>
              </a:spcBef>
              <a:spcAft>
                <a:spcPts val="0"/>
              </a:spcAft>
              <a:buSzPts val="3200"/>
              <a:buNone/>
              <a:defRPr sz="3200"/>
            </a:lvl6pPr>
            <a:lvl7pPr lvl="6" rtl="0" algn="ctr">
              <a:lnSpc>
                <a:spcPct val="100000"/>
              </a:lnSpc>
              <a:spcBef>
                <a:spcPts val="0"/>
              </a:spcBef>
              <a:spcAft>
                <a:spcPts val="0"/>
              </a:spcAft>
              <a:buSzPts val="3200"/>
              <a:buNone/>
              <a:defRPr sz="3200"/>
            </a:lvl7pPr>
            <a:lvl8pPr lvl="7" rtl="0" algn="ctr">
              <a:lnSpc>
                <a:spcPct val="100000"/>
              </a:lnSpc>
              <a:spcBef>
                <a:spcPts val="0"/>
              </a:spcBef>
              <a:spcAft>
                <a:spcPts val="0"/>
              </a:spcAft>
              <a:buSzPts val="3200"/>
              <a:buNone/>
              <a:defRPr sz="3200"/>
            </a:lvl8pPr>
            <a:lvl9pPr lvl="8" rtl="0" algn="ctr">
              <a:lnSpc>
                <a:spcPct val="100000"/>
              </a:lnSpc>
              <a:spcBef>
                <a:spcPts val="0"/>
              </a:spcBef>
              <a:spcAft>
                <a:spcPts val="0"/>
              </a:spcAft>
              <a:buSzPts val="3200"/>
              <a:buNone/>
              <a:defRPr sz="3200"/>
            </a:lvl9pPr>
          </a:lstStyle>
          <a:p>
            <a:r>
              <a:t>xx%</a:t>
            </a:r>
          </a:p>
        </p:txBody>
      </p:sp>
      <p:sp>
        <p:nvSpPr>
          <p:cNvPr id="552" name="Google Shape;552;p13"/>
          <p:cNvSpPr txBox="1"/>
          <p:nvPr>
            <p:ph idx="1" type="subTitle"/>
          </p:nvPr>
        </p:nvSpPr>
        <p:spPr>
          <a:xfrm flipH="1">
            <a:off x="1677700" y="1613875"/>
            <a:ext cx="2247600" cy="727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None/>
              <a:defRPr sz="2000">
                <a:solidFill>
                  <a:schemeClr val="accent2"/>
                </a:solidFill>
                <a:latin typeface="Heebo Black"/>
                <a:ea typeface="Heebo Black"/>
                <a:cs typeface="Heebo Black"/>
                <a:sym typeface="Heebo Black"/>
              </a:defRPr>
            </a:lvl1pPr>
            <a:lvl2pPr lvl="1" rtl="0">
              <a:lnSpc>
                <a:spcPct val="100000"/>
              </a:lnSpc>
              <a:spcBef>
                <a:spcPts val="0"/>
              </a:spcBef>
              <a:spcAft>
                <a:spcPts val="0"/>
              </a:spcAft>
              <a:buNone/>
              <a:defRPr sz="2000">
                <a:solidFill>
                  <a:schemeClr val="accent2"/>
                </a:solidFill>
                <a:latin typeface="Heebo Black"/>
                <a:ea typeface="Heebo Black"/>
                <a:cs typeface="Heebo Black"/>
                <a:sym typeface="Heebo Black"/>
              </a:defRPr>
            </a:lvl2pPr>
            <a:lvl3pPr lvl="2" rtl="0">
              <a:lnSpc>
                <a:spcPct val="100000"/>
              </a:lnSpc>
              <a:spcBef>
                <a:spcPts val="0"/>
              </a:spcBef>
              <a:spcAft>
                <a:spcPts val="0"/>
              </a:spcAft>
              <a:buNone/>
              <a:defRPr sz="2000">
                <a:solidFill>
                  <a:schemeClr val="accent2"/>
                </a:solidFill>
                <a:latin typeface="Heebo Black"/>
                <a:ea typeface="Heebo Black"/>
                <a:cs typeface="Heebo Black"/>
                <a:sym typeface="Heebo Black"/>
              </a:defRPr>
            </a:lvl3pPr>
            <a:lvl4pPr lvl="3" rtl="0">
              <a:lnSpc>
                <a:spcPct val="100000"/>
              </a:lnSpc>
              <a:spcBef>
                <a:spcPts val="0"/>
              </a:spcBef>
              <a:spcAft>
                <a:spcPts val="0"/>
              </a:spcAft>
              <a:buNone/>
              <a:defRPr sz="2000">
                <a:solidFill>
                  <a:schemeClr val="accent2"/>
                </a:solidFill>
                <a:latin typeface="Heebo Black"/>
                <a:ea typeface="Heebo Black"/>
                <a:cs typeface="Heebo Black"/>
                <a:sym typeface="Heebo Black"/>
              </a:defRPr>
            </a:lvl4pPr>
            <a:lvl5pPr lvl="4" rtl="0">
              <a:lnSpc>
                <a:spcPct val="100000"/>
              </a:lnSpc>
              <a:spcBef>
                <a:spcPts val="0"/>
              </a:spcBef>
              <a:spcAft>
                <a:spcPts val="0"/>
              </a:spcAft>
              <a:buNone/>
              <a:defRPr sz="2000">
                <a:solidFill>
                  <a:schemeClr val="accent2"/>
                </a:solidFill>
                <a:latin typeface="Heebo Black"/>
                <a:ea typeface="Heebo Black"/>
                <a:cs typeface="Heebo Black"/>
                <a:sym typeface="Heebo Black"/>
              </a:defRPr>
            </a:lvl5pPr>
            <a:lvl6pPr lvl="5" rtl="0">
              <a:lnSpc>
                <a:spcPct val="100000"/>
              </a:lnSpc>
              <a:spcBef>
                <a:spcPts val="0"/>
              </a:spcBef>
              <a:spcAft>
                <a:spcPts val="0"/>
              </a:spcAft>
              <a:buNone/>
              <a:defRPr sz="2000">
                <a:solidFill>
                  <a:schemeClr val="accent2"/>
                </a:solidFill>
                <a:latin typeface="Heebo Black"/>
                <a:ea typeface="Heebo Black"/>
                <a:cs typeface="Heebo Black"/>
                <a:sym typeface="Heebo Black"/>
              </a:defRPr>
            </a:lvl6pPr>
            <a:lvl7pPr lvl="6" rtl="0">
              <a:lnSpc>
                <a:spcPct val="100000"/>
              </a:lnSpc>
              <a:spcBef>
                <a:spcPts val="0"/>
              </a:spcBef>
              <a:spcAft>
                <a:spcPts val="0"/>
              </a:spcAft>
              <a:buNone/>
              <a:defRPr sz="2000">
                <a:solidFill>
                  <a:schemeClr val="accent2"/>
                </a:solidFill>
                <a:latin typeface="Heebo Black"/>
                <a:ea typeface="Heebo Black"/>
                <a:cs typeface="Heebo Black"/>
                <a:sym typeface="Heebo Black"/>
              </a:defRPr>
            </a:lvl7pPr>
            <a:lvl8pPr lvl="7" rtl="0">
              <a:lnSpc>
                <a:spcPct val="100000"/>
              </a:lnSpc>
              <a:spcBef>
                <a:spcPts val="0"/>
              </a:spcBef>
              <a:spcAft>
                <a:spcPts val="0"/>
              </a:spcAft>
              <a:buNone/>
              <a:defRPr sz="2000">
                <a:solidFill>
                  <a:schemeClr val="accent2"/>
                </a:solidFill>
                <a:latin typeface="Heebo Black"/>
                <a:ea typeface="Heebo Black"/>
                <a:cs typeface="Heebo Black"/>
                <a:sym typeface="Heebo Black"/>
              </a:defRPr>
            </a:lvl8pPr>
            <a:lvl9pPr lvl="8" rtl="0">
              <a:lnSpc>
                <a:spcPct val="100000"/>
              </a:lnSpc>
              <a:spcBef>
                <a:spcPts val="0"/>
              </a:spcBef>
              <a:spcAft>
                <a:spcPts val="0"/>
              </a:spcAft>
              <a:buNone/>
              <a:defRPr sz="2000">
                <a:solidFill>
                  <a:schemeClr val="accent2"/>
                </a:solidFill>
                <a:latin typeface="Heebo Black"/>
                <a:ea typeface="Heebo Black"/>
                <a:cs typeface="Heebo Black"/>
                <a:sym typeface="Heebo Black"/>
              </a:defRPr>
            </a:lvl9pPr>
          </a:lstStyle>
          <a:p/>
        </p:txBody>
      </p:sp>
      <p:sp>
        <p:nvSpPr>
          <p:cNvPr id="553" name="Google Shape;553;p13"/>
          <p:cNvSpPr txBox="1"/>
          <p:nvPr>
            <p:ph idx="2" type="subTitle"/>
          </p:nvPr>
        </p:nvSpPr>
        <p:spPr>
          <a:xfrm flipH="1">
            <a:off x="1677699" y="2247018"/>
            <a:ext cx="22476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554" name="Google Shape;554;p13"/>
          <p:cNvSpPr txBox="1"/>
          <p:nvPr>
            <p:ph hasCustomPrompt="1" idx="3" type="title"/>
          </p:nvPr>
        </p:nvSpPr>
        <p:spPr>
          <a:xfrm flipH="1">
            <a:off x="724204" y="3301732"/>
            <a:ext cx="859800" cy="650100"/>
          </a:xfrm>
          <a:prstGeom prst="rect">
            <a:avLst/>
          </a:prstGeom>
          <a:solidFill>
            <a:schemeClr val="lt1"/>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3500">
                <a:solidFill>
                  <a:schemeClr val="accent6"/>
                </a:solidFill>
              </a:defRPr>
            </a:lvl1pPr>
            <a:lvl2pPr lvl="1" rtl="0" algn="ctr">
              <a:lnSpc>
                <a:spcPct val="100000"/>
              </a:lnSpc>
              <a:spcBef>
                <a:spcPts val="0"/>
              </a:spcBef>
              <a:spcAft>
                <a:spcPts val="0"/>
              </a:spcAft>
              <a:buSzPts val="3200"/>
              <a:buNone/>
              <a:defRPr sz="3200"/>
            </a:lvl2pPr>
            <a:lvl3pPr lvl="2" rtl="0" algn="ctr">
              <a:lnSpc>
                <a:spcPct val="100000"/>
              </a:lnSpc>
              <a:spcBef>
                <a:spcPts val="0"/>
              </a:spcBef>
              <a:spcAft>
                <a:spcPts val="0"/>
              </a:spcAft>
              <a:buSzPts val="3200"/>
              <a:buNone/>
              <a:defRPr sz="3200"/>
            </a:lvl3pPr>
            <a:lvl4pPr lvl="3" rtl="0" algn="ctr">
              <a:lnSpc>
                <a:spcPct val="100000"/>
              </a:lnSpc>
              <a:spcBef>
                <a:spcPts val="0"/>
              </a:spcBef>
              <a:spcAft>
                <a:spcPts val="0"/>
              </a:spcAft>
              <a:buSzPts val="3200"/>
              <a:buNone/>
              <a:defRPr sz="3200"/>
            </a:lvl4pPr>
            <a:lvl5pPr lvl="4" rtl="0" algn="ctr">
              <a:lnSpc>
                <a:spcPct val="100000"/>
              </a:lnSpc>
              <a:spcBef>
                <a:spcPts val="0"/>
              </a:spcBef>
              <a:spcAft>
                <a:spcPts val="0"/>
              </a:spcAft>
              <a:buSzPts val="3200"/>
              <a:buNone/>
              <a:defRPr sz="3200"/>
            </a:lvl5pPr>
            <a:lvl6pPr lvl="5" rtl="0" algn="ctr">
              <a:lnSpc>
                <a:spcPct val="100000"/>
              </a:lnSpc>
              <a:spcBef>
                <a:spcPts val="0"/>
              </a:spcBef>
              <a:spcAft>
                <a:spcPts val="0"/>
              </a:spcAft>
              <a:buSzPts val="3200"/>
              <a:buNone/>
              <a:defRPr sz="3200"/>
            </a:lvl6pPr>
            <a:lvl7pPr lvl="6" rtl="0" algn="ctr">
              <a:lnSpc>
                <a:spcPct val="100000"/>
              </a:lnSpc>
              <a:spcBef>
                <a:spcPts val="0"/>
              </a:spcBef>
              <a:spcAft>
                <a:spcPts val="0"/>
              </a:spcAft>
              <a:buSzPts val="3200"/>
              <a:buNone/>
              <a:defRPr sz="3200"/>
            </a:lvl7pPr>
            <a:lvl8pPr lvl="7" rtl="0" algn="ctr">
              <a:lnSpc>
                <a:spcPct val="100000"/>
              </a:lnSpc>
              <a:spcBef>
                <a:spcPts val="0"/>
              </a:spcBef>
              <a:spcAft>
                <a:spcPts val="0"/>
              </a:spcAft>
              <a:buSzPts val="3200"/>
              <a:buNone/>
              <a:defRPr sz="3200"/>
            </a:lvl8pPr>
            <a:lvl9pPr lvl="8" rtl="0" algn="ctr">
              <a:lnSpc>
                <a:spcPct val="100000"/>
              </a:lnSpc>
              <a:spcBef>
                <a:spcPts val="0"/>
              </a:spcBef>
              <a:spcAft>
                <a:spcPts val="0"/>
              </a:spcAft>
              <a:buSzPts val="3200"/>
              <a:buNone/>
              <a:defRPr sz="3200"/>
            </a:lvl9pPr>
          </a:lstStyle>
          <a:p>
            <a:r>
              <a:t>xx%</a:t>
            </a:r>
          </a:p>
        </p:txBody>
      </p:sp>
      <p:sp>
        <p:nvSpPr>
          <p:cNvPr id="555" name="Google Shape;555;p13"/>
          <p:cNvSpPr txBox="1"/>
          <p:nvPr>
            <p:ph idx="4" type="subTitle"/>
          </p:nvPr>
        </p:nvSpPr>
        <p:spPr>
          <a:xfrm flipH="1">
            <a:off x="1677672" y="3216820"/>
            <a:ext cx="2247600" cy="727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None/>
              <a:defRPr sz="2000">
                <a:solidFill>
                  <a:schemeClr val="accent2"/>
                </a:solidFill>
                <a:latin typeface="Heebo Black"/>
                <a:ea typeface="Heebo Black"/>
                <a:cs typeface="Heebo Black"/>
                <a:sym typeface="Heebo Black"/>
              </a:defRPr>
            </a:lvl1pPr>
            <a:lvl2pPr lvl="1" rtl="0">
              <a:lnSpc>
                <a:spcPct val="100000"/>
              </a:lnSpc>
              <a:spcBef>
                <a:spcPts val="0"/>
              </a:spcBef>
              <a:spcAft>
                <a:spcPts val="0"/>
              </a:spcAft>
              <a:buNone/>
              <a:defRPr sz="2000">
                <a:solidFill>
                  <a:schemeClr val="accent2"/>
                </a:solidFill>
                <a:latin typeface="Heebo Black"/>
                <a:ea typeface="Heebo Black"/>
                <a:cs typeface="Heebo Black"/>
                <a:sym typeface="Heebo Black"/>
              </a:defRPr>
            </a:lvl2pPr>
            <a:lvl3pPr lvl="2" rtl="0">
              <a:lnSpc>
                <a:spcPct val="100000"/>
              </a:lnSpc>
              <a:spcBef>
                <a:spcPts val="0"/>
              </a:spcBef>
              <a:spcAft>
                <a:spcPts val="0"/>
              </a:spcAft>
              <a:buNone/>
              <a:defRPr sz="2000">
                <a:solidFill>
                  <a:schemeClr val="accent2"/>
                </a:solidFill>
                <a:latin typeface="Heebo Black"/>
                <a:ea typeface="Heebo Black"/>
                <a:cs typeface="Heebo Black"/>
                <a:sym typeface="Heebo Black"/>
              </a:defRPr>
            </a:lvl3pPr>
            <a:lvl4pPr lvl="3" rtl="0">
              <a:lnSpc>
                <a:spcPct val="100000"/>
              </a:lnSpc>
              <a:spcBef>
                <a:spcPts val="0"/>
              </a:spcBef>
              <a:spcAft>
                <a:spcPts val="0"/>
              </a:spcAft>
              <a:buNone/>
              <a:defRPr sz="2000">
                <a:solidFill>
                  <a:schemeClr val="accent2"/>
                </a:solidFill>
                <a:latin typeface="Heebo Black"/>
                <a:ea typeface="Heebo Black"/>
                <a:cs typeface="Heebo Black"/>
                <a:sym typeface="Heebo Black"/>
              </a:defRPr>
            </a:lvl4pPr>
            <a:lvl5pPr lvl="4" rtl="0">
              <a:lnSpc>
                <a:spcPct val="100000"/>
              </a:lnSpc>
              <a:spcBef>
                <a:spcPts val="0"/>
              </a:spcBef>
              <a:spcAft>
                <a:spcPts val="0"/>
              </a:spcAft>
              <a:buNone/>
              <a:defRPr sz="2000">
                <a:solidFill>
                  <a:schemeClr val="accent2"/>
                </a:solidFill>
                <a:latin typeface="Heebo Black"/>
                <a:ea typeface="Heebo Black"/>
                <a:cs typeface="Heebo Black"/>
                <a:sym typeface="Heebo Black"/>
              </a:defRPr>
            </a:lvl5pPr>
            <a:lvl6pPr lvl="5" rtl="0">
              <a:lnSpc>
                <a:spcPct val="100000"/>
              </a:lnSpc>
              <a:spcBef>
                <a:spcPts val="0"/>
              </a:spcBef>
              <a:spcAft>
                <a:spcPts val="0"/>
              </a:spcAft>
              <a:buNone/>
              <a:defRPr sz="2000">
                <a:solidFill>
                  <a:schemeClr val="accent2"/>
                </a:solidFill>
                <a:latin typeface="Heebo Black"/>
                <a:ea typeface="Heebo Black"/>
                <a:cs typeface="Heebo Black"/>
                <a:sym typeface="Heebo Black"/>
              </a:defRPr>
            </a:lvl6pPr>
            <a:lvl7pPr lvl="6" rtl="0">
              <a:lnSpc>
                <a:spcPct val="100000"/>
              </a:lnSpc>
              <a:spcBef>
                <a:spcPts val="0"/>
              </a:spcBef>
              <a:spcAft>
                <a:spcPts val="0"/>
              </a:spcAft>
              <a:buNone/>
              <a:defRPr sz="2000">
                <a:solidFill>
                  <a:schemeClr val="accent2"/>
                </a:solidFill>
                <a:latin typeface="Heebo Black"/>
                <a:ea typeface="Heebo Black"/>
                <a:cs typeface="Heebo Black"/>
                <a:sym typeface="Heebo Black"/>
              </a:defRPr>
            </a:lvl7pPr>
            <a:lvl8pPr lvl="7" rtl="0">
              <a:lnSpc>
                <a:spcPct val="100000"/>
              </a:lnSpc>
              <a:spcBef>
                <a:spcPts val="0"/>
              </a:spcBef>
              <a:spcAft>
                <a:spcPts val="0"/>
              </a:spcAft>
              <a:buNone/>
              <a:defRPr sz="2000">
                <a:solidFill>
                  <a:schemeClr val="accent2"/>
                </a:solidFill>
                <a:latin typeface="Heebo Black"/>
                <a:ea typeface="Heebo Black"/>
                <a:cs typeface="Heebo Black"/>
                <a:sym typeface="Heebo Black"/>
              </a:defRPr>
            </a:lvl8pPr>
            <a:lvl9pPr lvl="8" rtl="0">
              <a:lnSpc>
                <a:spcPct val="100000"/>
              </a:lnSpc>
              <a:spcBef>
                <a:spcPts val="0"/>
              </a:spcBef>
              <a:spcAft>
                <a:spcPts val="0"/>
              </a:spcAft>
              <a:buNone/>
              <a:defRPr sz="2000">
                <a:solidFill>
                  <a:schemeClr val="accent2"/>
                </a:solidFill>
                <a:latin typeface="Heebo Black"/>
                <a:ea typeface="Heebo Black"/>
                <a:cs typeface="Heebo Black"/>
                <a:sym typeface="Heebo Black"/>
              </a:defRPr>
            </a:lvl9pPr>
          </a:lstStyle>
          <a:p/>
        </p:txBody>
      </p:sp>
      <p:sp>
        <p:nvSpPr>
          <p:cNvPr id="556" name="Google Shape;556;p13"/>
          <p:cNvSpPr txBox="1"/>
          <p:nvPr>
            <p:ph idx="5" type="subTitle"/>
          </p:nvPr>
        </p:nvSpPr>
        <p:spPr>
          <a:xfrm flipH="1">
            <a:off x="1677676" y="3832375"/>
            <a:ext cx="22476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557" name="Google Shape;557;p13"/>
          <p:cNvSpPr txBox="1"/>
          <p:nvPr>
            <p:ph hasCustomPrompt="1" idx="6" type="title"/>
          </p:nvPr>
        </p:nvSpPr>
        <p:spPr>
          <a:xfrm>
            <a:off x="4572556" y="1698657"/>
            <a:ext cx="859800" cy="650100"/>
          </a:xfrm>
          <a:prstGeom prst="rect">
            <a:avLst/>
          </a:prstGeom>
          <a:solidFill>
            <a:schemeClr val="lt1"/>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3500">
                <a:solidFill>
                  <a:schemeClr val="accent6"/>
                </a:solidFill>
              </a:defRPr>
            </a:lvl1pPr>
            <a:lvl2pPr lvl="1" rtl="0" algn="ctr">
              <a:lnSpc>
                <a:spcPct val="100000"/>
              </a:lnSpc>
              <a:spcBef>
                <a:spcPts val="0"/>
              </a:spcBef>
              <a:spcAft>
                <a:spcPts val="0"/>
              </a:spcAft>
              <a:buSzPts val="3200"/>
              <a:buNone/>
              <a:defRPr sz="3200"/>
            </a:lvl2pPr>
            <a:lvl3pPr lvl="2" rtl="0" algn="ctr">
              <a:lnSpc>
                <a:spcPct val="100000"/>
              </a:lnSpc>
              <a:spcBef>
                <a:spcPts val="0"/>
              </a:spcBef>
              <a:spcAft>
                <a:spcPts val="0"/>
              </a:spcAft>
              <a:buSzPts val="3200"/>
              <a:buNone/>
              <a:defRPr sz="3200"/>
            </a:lvl3pPr>
            <a:lvl4pPr lvl="3" rtl="0" algn="ctr">
              <a:lnSpc>
                <a:spcPct val="100000"/>
              </a:lnSpc>
              <a:spcBef>
                <a:spcPts val="0"/>
              </a:spcBef>
              <a:spcAft>
                <a:spcPts val="0"/>
              </a:spcAft>
              <a:buSzPts val="3200"/>
              <a:buNone/>
              <a:defRPr sz="3200"/>
            </a:lvl4pPr>
            <a:lvl5pPr lvl="4" rtl="0" algn="ctr">
              <a:lnSpc>
                <a:spcPct val="100000"/>
              </a:lnSpc>
              <a:spcBef>
                <a:spcPts val="0"/>
              </a:spcBef>
              <a:spcAft>
                <a:spcPts val="0"/>
              </a:spcAft>
              <a:buSzPts val="3200"/>
              <a:buNone/>
              <a:defRPr sz="3200"/>
            </a:lvl5pPr>
            <a:lvl6pPr lvl="5" rtl="0" algn="ctr">
              <a:lnSpc>
                <a:spcPct val="100000"/>
              </a:lnSpc>
              <a:spcBef>
                <a:spcPts val="0"/>
              </a:spcBef>
              <a:spcAft>
                <a:spcPts val="0"/>
              </a:spcAft>
              <a:buSzPts val="3200"/>
              <a:buNone/>
              <a:defRPr sz="3200"/>
            </a:lvl6pPr>
            <a:lvl7pPr lvl="6" rtl="0" algn="ctr">
              <a:lnSpc>
                <a:spcPct val="100000"/>
              </a:lnSpc>
              <a:spcBef>
                <a:spcPts val="0"/>
              </a:spcBef>
              <a:spcAft>
                <a:spcPts val="0"/>
              </a:spcAft>
              <a:buSzPts val="3200"/>
              <a:buNone/>
              <a:defRPr sz="3200"/>
            </a:lvl7pPr>
            <a:lvl8pPr lvl="7" rtl="0" algn="ctr">
              <a:lnSpc>
                <a:spcPct val="100000"/>
              </a:lnSpc>
              <a:spcBef>
                <a:spcPts val="0"/>
              </a:spcBef>
              <a:spcAft>
                <a:spcPts val="0"/>
              </a:spcAft>
              <a:buSzPts val="3200"/>
              <a:buNone/>
              <a:defRPr sz="3200"/>
            </a:lvl8pPr>
            <a:lvl9pPr lvl="8" rtl="0" algn="ctr">
              <a:lnSpc>
                <a:spcPct val="100000"/>
              </a:lnSpc>
              <a:spcBef>
                <a:spcPts val="0"/>
              </a:spcBef>
              <a:spcAft>
                <a:spcPts val="0"/>
              </a:spcAft>
              <a:buSzPts val="3200"/>
              <a:buNone/>
              <a:defRPr sz="3200"/>
            </a:lvl9pPr>
          </a:lstStyle>
          <a:p>
            <a:r>
              <a:t>xx%</a:t>
            </a:r>
          </a:p>
        </p:txBody>
      </p:sp>
      <p:sp>
        <p:nvSpPr>
          <p:cNvPr id="558" name="Google Shape;558;p13"/>
          <p:cNvSpPr txBox="1"/>
          <p:nvPr>
            <p:ph idx="7" type="subTitle"/>
          </p:nvPr>
        </p:nvSpPr>
        <p:spPr>
          <a:xfrm>
            <a:off x="5536378" y="1613875"/>
            <a:ext cx="2247600" cy="727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None/>
              <a:defRPr sz="2000">
                <a:solidFill>
                  <a:schemeClr val="accent2"/>
                </a:solidFill>
                <a:latin typeface="Heebo Black"/>
                <a:ea typeface="Heebo Black"/>
                <a:cs typeface="Heebo Black"/>
                <a:sym typeface="Heebo Black"/>
              </a:defRPr>
            </a:lvl1pPr>
            <a:lvl2pPr lvl="1" rtl="0">
              <a:lnSpc>
                <a:spcPct val="100000"/>
              </a:lnSpc>
              <a:spcBef>
                <a:spcPts val="0"/>
              </a:spcBef>
              <a:spcAft>
                <a:spcPts val="0"/>
              </a:spcAft>
              <a:buNone/>
              <a:defRPr sz="2000">
                <a:solidFill>
                  <a:schemeClr val="accent2"/>
                </a:solidFill>
                <a:latin typeface="Heebo Black"/>
                <a:ea typeface="Heebo Black"/>
                <a:cs typeface="Heebo Black"/>
                <a:sym typeface="Heebo Black"/>
              </a:defRPr>
            </a:lvl2pPr>
            <a:lvl3pPr lvl="2" rtl="0">
              <a:lnSpc>
                <a:spcPct val="100000"/>
              </a:lnSpc>
              <a:spcBef>
                <a:spcPts val="0"/>
              </a:spcBef>
              <a:spcAft>
                <a:spcPts val="0"/>
              </a:spcAft>
              <a:buNone/>
              <a:defRPr sz="2000">
                <a:solidFill>
                  <a:schemeClr val="accent2"/>
                </a:solidFill>
                <a:latin typeface="Heebo Black"/>
                <a:ea typeface="Heebo Black"/>
                <a:cs typeface="Heebo Black"/>
                <a:sym typeface="Heebo Black"/>
              </a:defRPr>
            </a:lvl3pPr>
            <a:lvl4pPr lvl="3" rtl="0">
              <a:lnSpc>
                <a:spcPct val="100000"/>
              </a:lnSpc>
              <a:spcBef>
                <a:spcPts val="0"/>
              </a:spcBef>
              <a:spcAft>
                <a:spcPts val="0"/>
              </a:spcAft>
              <a:buNone/>
              <a:defRPr sz="2000">
                <a:solidFill>
                  <a:schemeClr val="accent2"/>
                </a:solidFill>
                <a:latin typeface="Heebo Black"/>
                <a:ea typeface="Heebo Black"/>
                <a:cs typeface="Heebo Black"/>
                <a:sym typeface="Heebo Black"/>
              </a:defRPr>
            </a:lvl4pPr>
            <a:lvl5pPr lvl="4" rtl="0">
              <a:lnSpc>
                <a:spcPct val="100000"/>
              </a:lnSpc>
              <a:spcBef>
                <a:spcPts val="0"/>
              </a:spcBef>
              <a:spcAft>
                <a:spcPts val="0"/>
              </a:spcAft>
              <a:buNone/>
              <a:defRPr sz="2000">
                <a:solidFill>
                  <a:schemeClr val="accent2"/>
                </a:solidFill>
                <a:latin typeface="Heebo Black"/>
                <a:ea typeface="Heebo Black"/>
                <a:cs typeface="Heebo Black"/>
                <a:sym typeface="Heebo Black"/>
              </a:defRPr>
            </a:lvl5pPr>
            <a:lvl6pPr lvl="5" rtl="0">
              <a:lnSpc>
                <a:spcPct val="100000"/>
              </a:lnSpc>
              <a:spcBef>
                <a:spcPts val="0"/>
              </a:spcBef>
              <a:spcAft>
                <a:spcPts val="0"/>
              </a:spcAft>
              <a:buNone/>
              <a:defRPr sz="2000">
                <a:solidFill>
                  <a:schemeClr val="accent2"/>
                </a:solidFill>
                <a:latin typeface="Heebo Black"/>
                <a:ea typeface="Heebo Black"/>
                <a:cs typeface="Heebo Black"/>
                <a:sym typeface="Heebo Black"/>
              </a:defRPr>
            </a:lvl6pPr>
            <a:lvl7pPr lvl="6" rtl="0">
              <a:lnSpc>
                <a:spcPct val="100000"/>
              </a:lnSpc>
              <a:spcBef>
                <a:spcPts val="0"/>
              </a:spcBef>
              <a:spcAft>
                <a:spcPts val="0"/>
              </a:spcAft>
              <a:buNone/>
              <a:defRPr sz="2000">
                <a:solidFill>
                  <a:schemeClr val="accent2"/>
                </a:solidFill>
                <a:latin typeface="Heebo Black"/>
                <a:ea typeface="Heebo Black"/>
                <a:cs typeface="Heebo Black"/>
                <a:sym typeface="Heebo Black"/>
              </a:defRPr>
            </a:lvl7pPr>
            <a:lvl8pPr lvl="7" rtl="0">
              <a:lnSpc>
                <a:spcPct val="100000"/>
              </a:lnSpc>
              <a:spcBef>
                <a:spcPts val="0"/>
              </a:spcBef>
              <a:spcAft>
                <a:spcPts val="0"/>
              </a:spcAft>
              <a:buNone/>
              <a:defRPr sz="2000">
                <a:solidFill>
                  <a:schemeClr val="accent2"/>
                </a:solidFill>
                <a:latin typeface="Heebo Black"/>
                <a:ea typeface="Heebo Black"/>
                <a:cs typeface="Heebo Black"/>
                <a:sym typeface="Heebo Black"/>
              </a:defRPr>
            </a:lvl8pPr>
            <a:lvl9pPr lvl="8" rtl="0">
              <a:lnSpc>
                <a:spcPct val="100000"/>
              </a:lnSpc>
              <a:spcBef>
                <a:spcPts val="0"/>
              </a:spcBef>
              <a:spcAft>
                <a:spcPts val="0"/>
              </a:spcAft>
              <a:buNone/>
              <a:defRPr sz="2000">
                <a:solidFill>
                  <a:schemeClr val="accent2"/>
                </a:solidFill>
                <a:latin typeface="Heebo Black"/>
                <a:ea typeface="Heebo Black"/>
                <a:cs typeface="Heebo Black"/>
                <a:sym typeface="Heebo Black"/>
              </a:defRPr>
            </a:lvl9pPr>
          </a:lstStyle>
          <a:p/>
        </p:txBody>
      </p:sp>
      <p:sp>
        <p:nvSpPr>
          <p:cNvPr id="559" name="Google Shape;559;p13"/>
          <p:cNvSpPr txBox="1"/>
          <p:nvPr>
            <p:ph idx="8" type="subTitle"/>
          </p:nvPr>
        </p:nvSpPr>
        <p:spPr>
          <a:xfrm>
            <a:off x="5536375" y="2247029"/>
            <a:ext cx="22476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560" name="Google Shape;560;p13"/>
          <p:cNvSpPr txBox="1"/>
          <p:nvPr>
            <p:ph hasCustomPrompt="1" idx="9" type="title"/>
          </p:nvPr>
        </p:nvSpPr>
        <p:spPr>
          <a:xfrm>
            <a:off x="4572528" y="3301732"/>
            <a:ext cx="859800" cy="650100"/>
          </a:xfrm>
          <a:prstGeom prst="rect">
            <a:avLst/>
          </a:prstGeom>
          <a:solidFill>
            <a:schemeClr val="lt1"/>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3500">
                <a:solidFill>
                  <a:schemeClr val="accent6"/>
                </a:solidFill>
              </a:defRPr>
            </a:lvl1pPr>
            <a:lvl2pPr lvl="1" rtl="0" algn="ctr">
              <a:lnSpc>
                <a:spcPct val="100000"/>
              </a:lnSpc>
              <a:spcBef>
                <a:spcPts val="0"/>
              </a:spcBef>
              <a:spcAft>
                <a:spcPts val="0"/>
              </a:spcAft>
              <a:buSzPts val="3200"/>
              <a:buNone/>
              <a:defRPr sz="3200"/>
            </a:lvl2pPr>
            <a:lvl3pPr lvl="2" rtl="0" algn="ctr">
              <a:lnSpc>
                <a:spcPct val="100000"/>
              </a:lnSpc>
              <a:spcBef>
                <a:spcPts val="0"/>
              </a:spcBef>
              <a:spcAft>
                <a:spcPts val="0"/>
              </a:spcAft>
              <a:buSzPts val="3200"/>
              <a:buNone/>
              <a:defRPr sz="3200"/>
            </a:lvl3pPr>
            <a:lvl4pPr lvl="3" rtl="0" algn="ctr">
              <a:lnSpc>
                <a:spcPct val="100000"/>
              </a:lnSpc>
              <a:spcBef>
                <a:spcPts val="0"/>
              </a:spcBef>
              <a:spcAft>
                <a:spcPts val="0"/>
              </a:spcAft>
              <a:buSzPts val="3200"/>
              <a:buNone/>
              <a:defRPr sz="3200"/>
            </a:lvl4pPr>
            <a:lvl5pPr lvl="4" rtl="0" algn="ctr">
              <a:lnSpc>
                <a:spcPct val="100000"/>
              </a:lnSpc>
              <a:spcBef>
                <a:spcPts val="0"/>
              </a:spcBef>
              <a:spcAft>
                <a:spcPts val="0"/>
              </a:spcAft>
              <a:buSzPts val="3200"/>
              <a:buNone/>
              <a:defRPr sz="3200"/>
            </a:lvl5pPr>
            <a:lvl6pPr lvl="5" rtl="0" algn="ctr">
              <a:lnSpc>
                <a:spcPct val="100000"/>
              </a:lnSpc>
              <a:spcBef>
                <a:spcPts val="0"/>
              </a:spcBef>
              <a:spcAft>
                <a:spcPts val="0"/>
              </a:spcAft>
              <a:buSzPts val="3200"/>
              <a:buNone/>
              <a:defRPr sz="3200"/>
            </a:lvl6pPr>
            <a:lvl7pPr lvl="6" rtl="0" algn="ctr">
              <a:lnSpc>
                <a:spcPct val="100000"/>
              </a:lnSpc>
              <a:spcBef>
                <a:spcPts val="0"/>
              </a:spcBef>
              <a:spcAft>
                <a:spcPts val="0"/>
              </a:spcAft>
              <a:buSzPts val="3200"/>
              <a:buNone/>
              <a:defRPr sz="3200"/>
            </a:lvl7pPr>
            <a:lvl8pPr lvl="7" rtl="0" algn="ctr">
              <a:lnSpc>
                <a:spcPct val="100000"/>
              </a:lnSpc>
              <a:spcBef>
                <a:spcPts val="0"/>
              </a:spcBef>
              <a:spcAft>
                <a:spcPts val="0"/>
              </a:spcAft>
              <a:buSzPts val="3200"/>
              <a:buNone/>
              <a:defRPr sz="3200"/>
            </a:lvl8pPr>
            <a:lvl9pPr lvl="8" rtl="0" algn="ctr">
              <a:lnSpc>
                <a:spcPct val="100000"/>
              </a:lnSpc>
              <a:spcBef>
                <a:spcPts val="0"/>
              </a:spcBef>
              <a:spcAft>
                <a:spcPts val="0"/>
              </a:spcAft>
              <a:buSzPts val="3200"/>
              <a:buNone/>
              <a:defRPr sz="3200"/>
            </a:lvl9pPr>
          </a:lstStyle>
          <a:p>
            <a:r>
              <a:t>xx%</a:t>
            </a:r>
          </a:p>
        </p:txBody>
      </p:sp>
      <p:sp>
        <p:nvSpPr>
          <p:cNvPr id="561" name="Google Shape;561;p13"/>
          <p:cNvSpPr txBox="1"/>
          <p:nvPr>
            <p:ph idx="13" type="subTitle"/>
          </p:nvPr>
        </p:nvSpPr>
        <p:spPr>
          <a:xfrm>
            <a:off x="5536350" y="3216819"/>
            <a:ext cx="2247600" cy="727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None/>
              <a:defRPr sz="2000">
                <a:solidFill>
                  <a:schemeClr val="accent2"/>
                </a:solidFill>
                <a:latin typeface="Heebo Black"/>
                <a:ea typeface="Heebo Black"/>
                <a:cs typeface="Heebo Black"/>
                <a:sym typeface="Heebo Black"/>
              </a:defRPr>
            </a:lvl1pPr>
            <a:lvl2pPr lvl="1" rtl="0">
              <a:lnSpc>
                <a:spcPct val="100000"/>
              </a:lnSpc>
              <a:spcBef>
                <a:spcPts val="0"/>
              </a:spcBef>
              <a:spcAft>
                <a:spcPts val="0"/>
              </a:spcAft>
              <a:buNone/>
              <a:defRPr sz="2000">
                <a:solidFill>
                  <a:schemeClr val="accent2"/>
                </a:solidFill>
                <a:latin typeface="Heebo Black"/>
                <a:ea typeface="Heebo Black"/>
                <a:cs typeface="Heebo Black"/>
                <a:sym typeface="Heebo Black"/>
              </a:defRPr>
            </a:lvl2pPr>
            <a:lvl3pPr lvl="2" rtl="0">
              <a:lnSpc>
                <a:spcPct val="100000"/>
              </a:lnSpc>
              <a:spcBef>
                <a:spcPts val="0"/>
              </a:spcBef>
              <a:spcAft>
                <a:spcPts val="0"/>
              </a:spcAft>
              <a:buNone/>
              <a:defRPr sz="2000">
                <a:solidFill>
                  <a:schemeClr val="accent2"/>
                </a:solidFill>
                <a:latin typeface="Heebo Black"/>
                <a:ea typeface="Heebo Black"/>
                <a:cs typeface="Heebo Black"/>
                <a:sym typeface="Heebo Black"/>
              </a:defRPr>
            </a:lvl3pPr>
            <a:lvl4pPr lvl="3" rtl="0">
              <a:lnSpc>
                <a:spcPct val="100000"/>
              </a:lnSpc>
              <a:spcBef>
                <a:spcPts val="0"/>
              </a:spcBef>
              <a:spcAft>
                <a:spcPts val="0"/>
              </a:spcAft>
              <a:buNone/>
              <a:defRPr sz="2000">
                <a:solidFill>
                  <a:schemeClr val="accent2"/>
                </a:solidFill>
                <a:latin typeface="Heebo Black"/>
                <a:ea typeface="Heebo Black"/>
                <a:cs typeface="Heebo Black"/>
                <a:sym typeface="Heebo Black"/>
              </a:defRPr>
            </a:lvl4pPr>
            <a:lvl5pPr lvl="4" rtl="0">
              <a:lnSpc>
                <a:spcPct val="100000"/>
              </a:lnSpc>
              <a:spcBef>
                <a:spcPts val="0"/>
              </a:spcBef>
              <a:spcAft>
                <a:spcPts val="0"/>
              </a:spcAft>
              <a:buNone/>
              <a:defRPr sz="2000">
                <a:solidFill>
                  <a:schemeClr val="accent2"/>
                </a:solidFill>
                <a:latin typeface="Heebo Black"/>
                <a:ea typeface="Heebo Black"/>
                <a:cs typeface="Heebo Black"/>
                <a:sym typeface="Heebo Black"/>
              </a:defRPr>
            </a:lvl5pPr>
            <a:lvl6pPr lvl="5" rtl="0">
              <a:lnSpc>
                <a:spcPct val="100000"/>
              </a:lnSpc>
              <a:spcBef>
                <a:spcPts val="0"/>
              </a:spcBef>
              <a:spcAft>
                <a:spcPts val="0"/>
              </a:spcAft>
              <a:buNone/>
              <a:defRPr sz="2000">
                <a:solidFill>
                  <a:schemeClr val="accent2"/>
                </a:solidFill>
                <a:latin typeface="Heebo Black"/>
                <a:ea typeface="Heebo Black"/>
                <a:cs typeface="Heebo Black"/>
                <a:sym typeface="Heebo Black"/>
              </a:defRPr>
            </a:lvl6pPr>
            <a:lvl7pPr lvl="6" rtl="0">
              <a:lnSpc>
                <a:spcPct val="100000"/>
              </a:lnSpc>
              <a:spcBef>
                <a:spcPts val="0"/>
              </a:spcBef>
              <a:spcAft>
                <a:spcPts val="0"/>
              </a:spcAft>
              <a:buNone/>
              <a:defRPr sz="2000">
                <a:solidFill>
                  <a:schemeClr val="accent2"/>
                </a:solidFill>
                <a:latin typeface="Heebo Black"/>
                <a:ea typeface="Heebo Black"/>
                <a:cs typeface="Heebo Black"/>
                <a:sym typeface="Heebo Black"/>
              </a:defRPr>
            </a:lvl7pPr>
            <a:lvl8pPr lvl="7" rtl="0">
              <a:lnSpc>
                <a:spcPct val="100000"/>
              </a:lnSpc>
              <a:spcBef>
                <a:spcPts val="0"/>
              </a:spcBef>
              <a:spcAft>
                <a:spcPts val="0"/>
              </a:spcAft>
              <a:buNone/>
              <a:defRPr sz="2000">
                <a:solidFill>
                  <a:schemeClr val="accent2"/>
                </a:solidFill>
                <a:latin typeface="Heebo Black"/>
                <a:ea typeface="Heebo Black"/>
                <a:cs typeface="Heebo Black"/>
                <a:sym typeface="Heebo Black"/>
              </a:defRPr>
            </a:lvl8pPr>
            <a:lvl9pPr lvl="8" rtl="0">
              <a:lnSpc>
                <a:spcPct val="100000"/>
              </a:lnSpc>
              <a:spcBef>
                <a:spcPts val="0"/>
              </a:spcBef>
              <a:spcAft>
                <a:spcPts val="0"/>
              </a:spcAft>
              <a:buNone/>
              <a:defRPr sz="2000">
                <a:solidFill>
                  <a:schemeClr val="accent2"/>
                </a:solidFill>
                <a:latin typeface="Heebo Black"/>
                <a:ea typeface="Heebo Black"/>
                <a:cs typeface="Heebo Black"/>
                <a:sym typeface="Heebo Black"/>
              </a:defRPr>
            </a:lvl9pPr>
          </a:lstStyle>
          <a:p/>
        </p:txBody>
      </p:sp>
      <p:sp>
        <p:nvSpPr>
          <p:cNvPr id="562" name="Google Shape;562;p13"/>
          <p:cNvSpPr txBox="1"/>
          <p:nvPr>
            <p:ph idx="14" type="subTitle"/>
          </p:nvPr>
        </p:nvSpPr>
        <p:spPr>
          <a:xfrm>
            <a:off x="5536352" y="3832375"/>
            <a:ext cx="22476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563" name="Google Shape;563;p13"/>
          <p:cNvSpPr txBox="1"/>
          <p:nvPr>
            <p:ph idx="15"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Font typeface="Abhaya Libre"/>
              <a:buNone/>
              <a:defRPr sz="3000"/>
            </a:lvl1pPr>
            <a:lvl2pPr lvl="1" rtl="0">
              <a:spcBef>
                <a:spcPts val="0"/>
              </a:spcBef>
              <a:spcAft>
                <a:spcPts val="0"/>
              </a:spcAft>
              <a:buSzPts val="3500"/>
              <a:buFont typeface="Abhaya Libre"/>
              <a:buNone/>
              <a:defRPr sz="3500">
                <a:latin typeface="Abhaya Libre"/>
                <a:ea typeface="Abhaya Libre"/>
                <a:cs typeface="Abhaya Libre"/>
                <a:sym typeface="Abhaya Libre"/>
              </a:defRPr>
            </a:lvl2pPr>
            <a:lvl3pPr lvl="2" rtl="0">
              <a:spcBef>
                <a:spcPts val="0"/>
              </a:spcBef>
              <a:spcAft>
                <a:spcPts val="0"/>
              </a:spcAft>
              <a:buSzPts val="3500"/>
              <a:buFont typeface="Abhaya Libre"/>
              <a:buNone/>
              <a:defRPr sz="3500">
                <a:latin typeface="Abhaya Libre"/>
                <a:ea typeface="Abhaya Libre"/>
                <a:cs typeface="Abhaya Libre"/>
                <a:sym typeface="Abhaya Libre"/>
              </a:defRPr>
            </a:lvl3pPr>
            <a:lvl4pPr lvl="3" rtl="0">
              <a:spcBef>
                <a:spcPts val="0"/>
              </a:spcBef>
              <a:spcAft>
                <a:spcPts val="0"/>
              </a:spcAft>
              <a:buSzPts val="3500"/>
              <a:buFont typeface="Abhaya Libre"/>
              <a:buNone/>
              <a:defRPr sz="3500">
                <a:latin typeface="Abhaya Libre"/>
                <a:ea typeface="Abhaya Libre"/>
                <a:cs typeface="Abhaya Libre"/>
                <a:sym typeface="Abhaya Libre"/>
              </a:defRPr>
            </a:lvl4pPr>
            <a:lvl5pPr lvl="4" rtl="0">
              <a:spcBef>
                <a:spcPts val="0"/>
              </a:spcBef>
              <a:spcAft>
                <a:spcPts val="0"/>
              </a:spcAft>
              <a:buSzPts val="3500"/>
              <a:buFont typeface="Abhaya Libre"/>
              <a:buNone/>
              <a:defRPr sz="3500">
                <a:latin typeface="Abhaya Libre"/>
                <a:ea typeface="Abhaya Libre"/>
                <a:cs typeface="Abhaya Libre"/>
                <a:sym typeface="Abhaya Libre"/>
              </a:defRPr>
            </a:lvl5pPr>
            <a:lvl6pPr lvl="5" rtl="0">
              <a:spcBef>
                <a:spcPts val="0"/>
              </a:spcBef>
              <a:spcAft>
                <a:spcPts val="0"/>
              </a:spcAft>
              <a:buSzPts val="3500"/>
              <a:buFont typeface="Abhaya Libre"/>
              <a:buNone/>
              <a:defRPr sz="3500">
                <a:latin typeface="Abhaya Libre"/>
                <a:ea typeface="Abhaya Libre"/>
                <a:cs typeface="Abhaya Libre"/>
                <a:sym typeface="Abhaya Libre"/>
              </a:defRPr>
            </a:lvl6pPr>
            <a:lvl7pPr lvl="6" rtl="0">
              <a:spcBef>
                <a:spcPts val="0"/>
              </a:spcBef>
              <a:spcAft>
                <a:spcPts val="0"/>
              </a:spcAft>
              <a:buSzPts val="3500"/>
              <a:buFont typeface="Abhaya Libre"/>
              <a:buNone/>
              <a:defRPr sz="3500">
                <a:latin typeface="Abhaya Libre"/>
                <a:ea typeface="Abhaya Libre"/>
                <a:cs typeface="Abhaya Libre"/>
                <a:sym typeface="Abhaya Libre"/>
              </a:defRPr>
            </a:lvl7pPr>
            <a:lvl8pPr lvl="7" rtl="0">
              <a:spcBef>
                <a:spcPts val="0"/>
              </a:spcBef>
              <a:spcAft>
                <a:spcPts val="0"/>
              </a:spcAft>
              <a:buSzPts val="3500"/>
              <a:buFont typeface="Abhaya Libre"/>
              <a:buNone/>
              <a:defRPr sz="3500">
                <a:latin typeface="Abhaya Libre"/>
                <a:ea typeface="Abhaya Libre"/>
                <a:cs typeface="Abhaya Libre"/>
                <a:sym typeface="Abhaya Libre"/>
              </a:defRPr>
            </a:lvl8pPr>
            <a:lvl9pPr lvl="8" rtl="0">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564" name="Shape 564"/>
        <p:cNvGrpSpPr/>
        <p:nvPr/>
      </p:nvGrpSpPr>
      <p:grpSpPr>
        <a:xfrm>
          <a:off x="0" y="0"/>
          <a:ext cx="0" cy="0"/>
          <a:chOff x="0" y="0"/>
          <a:chExt cx="0" cy="0"/>
        </a:xfrm>
      </p:grpSpPr>
      <p:grpSp>
        <p:nvGrpSpPr>
          <p:cNvPr id="565" name="Google Shape;565;p14"/>
          <p:cNvGrpSpPr/>
          <p:nvPr/>
        </p:nvGrpSpPr>
        <p:grpSpPr>
          <a:xfrm>
            <a:off x="7545108" y="1432401"/>
            <a:ext cx="2403704" cy="522741"/>
            <a:chOff x="4007175" y="1128725"/>
            <a:chExt cx="2166475" cy="471150"/>
          </a:xfrm>
        </p:grpSpPr>
        <p:sp>
          <p:nvSpPr>
            <p:cNvPr id="566" name="Google Shape;566;p14"/>
            <p:cNvSpPr/>
            <p:nvPr/>
          </p:nvSpPr>
          <p:spPr>
            <a:xfrm>
              <a:off x="4007175" y="1128725"/>
              <a:ext cx="2166475" cy="386050"/>
            </a:xfrm>
            <a:custGeom>
              <a:rect b="b" l="l" r="r" t="t"/>
              <a:pathLst>
                <a:path extrusionOk="0" h="15442" w="86659">
                  <a:moveTo>
                    <a:pt x="1308" y="12858"/>
                  </a:moveTo>
                  <a:lnTo>
                    <a:pt x="3527" y="12858"/>
                  </a:lnTo>
                  <a:cubicBezTo>
                    <a:pt x="3496" y="12676"/>
                    <a:pt x="3466" y="12524"/>
                    <a:pt x="3466" y="12341"/>
                  </a:cubicBezTo>
                  <a:cubicBezTo>
                    <a:pt x="3466" y="10639"/>
                    <a:pt x="4864" y="9271"/>
                    <a:pt x="6566" y="9271"/>
                  </a:cubicBezTo>
                  <a:cubicBezTo>
                    <a:pt x="7204" y="9271"/>
                    <a:pt x="7782" y="9454"/>
                    <a:pt x="8268" y="9788"/>
                  </a:cubicBezTo>
                  <a:cubicBezTo>
                    <a:pt x="8481" y="8967"/>
                    <a:pt x="9211" y="8390"/>
                    <a:pt x="10092" y="8390"/>
                  </a:cubicBezTo>
                  <a:cubicBezTo>
                    <a:pt x="10366" y="8390"/>
                    <a:pt x="10639" y="8451"/>
                    <a:pt x="10882" y="8542"/>
                  </a:cubicBezTo>
                  <a:cubicBezTo>
                    <a:pt x="11490" y="6140"/>
                    <a:pt x="13679" y="4347"/>
                    <a:pt x="16262" y="4347"/>
                  </a:cubicBezTo>
                  <a:cubicBezTo>
                    <a:pt x="18177" y="4347"/>
                    <a:pt x="19879" y="5320"/>
                    <a:pt x="20883" y="6779"/>
                  </a:cubicBezTo>
                  <a:cubicBezTo>
                    <a:pt x="21430" y="6171"/>
                    <a:pt x="22220" y="5806"/>
                    <a:pt x="23101" y="5806"/>
                  </a:cubicBezTo>
                  <a:cubicBezTo>
                    <a:pt x="23983" y="5806"/>
                    <a:pt x="24804" y="6171"/>
                    <a:pt x="25351" y="6779"/>
                  </a:cubicBezTo>
                  <a:cubicBezTo>
                    <a:pt x="25807" y="2949"/>
                    <a:pt x="29059" y="1"/>
                    <a:pt x="33010" y="1"/>
                  </a:cubicBezTo>
                  <a:cubicBezTo>
                    <a:pt x="37266" y="1"/>
                    <a:pt x="40731" y="3466"/>
                    <a:pt x="40731" y="7721"/>
                  </a:cubicBezTo>
                  <a:cubicBezTo>
                    <a:pt x="40731" y="7873"/>
                    <a:pt x="40731" y="8055"/>
                    <a:pt x="40731" y="8207"/>
                  </a:cubicBezTo>
                  <a:lnTo>
                    <a:pt x="40731" y="8207"/>
                  </a:lnTo>
                  <a:cubicBezTo>
                    <a:pt x="40853" y="6900"/>
                    <a:pt x="41947" y="5867"/>
                    <a:pt x="43284" y="5867"/>
                  </a:cubicBezTo>
                  <a:cubicBezTo>
                    <a:pt x="44713" y="5867"/>
                    <a:pt x="45837" y="6992"/>
                    <a:pt x="45837" y="8420"/>
                  </a:cubicBezTo>
                  <a:cubicBezTo>
                    <a:pt x="45837" y="8572"/>
                    <a:pt x="45837" y="8754"/>
                    <a:pt x="45807" y="8906"/>
                  </a:cubicBezTo>
                  <a:cubicBezTo>
                    <a:pt x="45959" y="8846"/>
                    <a:pt x="46141" y="8815"/>
                    <a:pt x="46324" y="8815"/>
                  </a:cubicBezTo>
                  <a:cubicBezTo>
                    <a:pt x="47236" y="8815"/>
                    <a:pt x="47996" y="9575"/>
                    <a:pt x="47996" y="10487"/>
                  </a:cubicBezTo>
                  <a:cubicBezTo>
                    <a:pt x="47996" y="10669"/>
                    <a:pt x="47965" y="10821"/>
                    <a:pt x="47935" y="10973"/>
                  </a:cubicBezTo>
                  <a:lnTo>
                    <a:pt x="51521" y="10973"/>
                  </a:lnTo>
                  <a:cubicBezTo>
                    <a:pt x="51491" y="10821"/>
                    <a:pt x="51461" y="10669"/>
                    <a:pt x="51461" y="10517"/>
                  </a:cubicBezTo>
                  <a:cubicBezTo>
                    <a:pt x="51461" y="9818"/>
                    <a:pt x="51947" y="9210"/>
                    <a:pt x="52585" y="8998"/>
                  </a:cubicBezTo>
                  <a:cubicBezTo>
                    <a:pt x="52616" y="7843"/>
                    <a:pt x="53558" y="6931"/>
                    <a:pt x="54743" y="6931"/>
                  </a:cubicBezTo>
                  <a:cubicBezTo>
                    <a:pt x="55230" y="6931"/>
                    <a:pt x="55655" y="7083"/>
                    <a:pt x="56020" y="7356"/>
                  </a:cubicBezTo>
                  <a:cubicBezTo>
                    <a:pt x="56689" y="6536"/>
                    <a:pt x="57722" y="5988"/>
                    <a:pt x="58877" y="5988"/>
                  </a:cubicBezTo>
                  <a:cubicBezTo>
                    <a:pt x="58999" y="5988"/>
                    <a:pt x="59120" y="5988"/>
                    <a:pt x="59242" y="6019"/>
                  </a:cubicBezTo>
                  <a:cubicBezTo>
                    <a:pt x="60184" y="3101"/>
                    <a:pt x="62889" y="1004"/>
                    <a:pt x="66111" y="1004"/>
                  </a:cubicBezTo>
                  <a:cubicBezTo>
                    <a:pt x="69333" y="1004"/>
                    <a:pt x="72039" y="3101"/>
                    <a:pt x="72981" y="5988"/>
                  </a:cubicBezTo>
                  <a:cubicBezTo>
                    <a:pt x="73102" y="5958"/>
                    <a:pt x="73254" y="5958"/>
                    <a:pt x="73406" y="5958"/>
                  </a:cubicBezTo>
                  <a:cubicBezTo>
                    <a:pt x="74592" y="5958"/>
                    <a:pt x="75595" y="6748"/>
                    <a:pt x="75929" y="7812"/>
                  </a:cubicBezTo>
                  <a:cubicBezTo>
                    <a:pt x="76172" y="7751"/>
                    <a:pt x="76446" y="7721"/>
                    <a:pt x="76719" y="7721"/>
                  </a:cubicBezTo>
                  <a:cubicBezTo>
                    <a:pt x="78209" y="7721"/>
                    <a:pt x="79455" y="8754"/>
                    <a:pt x="79789" y="10153"/>
                  </a:cubicBezTo>
                  <a:lnTo>
                    <a:pt x="79881" y="10153"/>
                  </a:lnTo>
                  <a:lnTo>
                    <a:pt x="79881" y="10213"/>
                  </a:lnTo>
                  <a:cubicBezTo>
                    <a:pt x="80093" y="10183"/>
                    <a:pt x="80306" y="10153"/>
                    <a:pt x="80519" y="10153"/>
                  </a:cubicBezTo>
                  <a:cubicBezTo>
                    <a:pt x="81978" y="10153"/>
                    <a:pt x="83163" y="11338"/>
                    <a:pt x="83163" y="12797"/>
                  </a:cubicBezTo>
                  <a:cubicBezTo>
                    <a:pt x="83163" y="12797"/>
                    <a:pt x="83163" y="12828"/>
                    <a:pt x="83163" y="12858"/>
                  </a:cubicBezTo>
                  <a:lnTo>
                    <a:pt x="85352" y="12858"/>
                  </a:lnTo>
                  <a:cubicBezTo>
                    <a:pt x="86081" y="12858"/>
                    <a:pt x="86659" y="13435"/>
                    <a:pt x="86659" y="14135"/>
                  </a:cubicBezTo>
                  <a:lnTo>
                    <a:pt x="86659" y="14135"/>
                  </a:lnTo>
                  <a:cubicBezTo>
                    <a:pt x="86659" y="14864"/>
                    <a:pt x="86081" y="15442"/>
                    <a:pt x="85352" y="15442"/>
                  </a:cubicBezTo>
                  <a:lnTo>
                    <a:pt x="80519" y="15442"/>
                  </a:lnTo>
                  <a:lnTo>
                    <a:pt x="79881" y="15442"/>
                  </a:lnTo>
                  <a:lnTo>
                    <a:pt x="73315" y="15442"/>
                  </a:lnTo>
                  <a:lnTo>
                    <a:pt x="6566" y="15442"/>
                  </a:lnTo>
                  <a:lnTo>
                    <a:pt x="1308" y="15442"/>
                  </a:lnTo>
                  <a:cubicBezTo>
                    <a:pt x="578" y="15442"/>
                    <a:pt x="1" y="14864"/>
                    <a:pt x="1" y="14135"/>
                  </a:cubicBezTo>
                  <a:lnTo>
                    <a:pt x="1" y="14135"/>
                  </a:lnTo>
                  <a:cubicBezTo>
                    <a:pt x="1" y="13435"/>
                    <a:pt x="578" y="12858"/>
                    <a:pt x="1308" y="1285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4"/>
            <p:cNvSpPr/>
            <p:nvPr/>
          </p:nvSpPr>
          <p:spPr>
            <a:xfrm>
              <a:off x="4228300" y="1242700"/>
              <a:ext cx="1758425" cy="357175"/>
            </a:xfrm>
            <a:custGeom>
              <a:rect b="b" l="l" r="r" t="t"/>
              <a:pathLst>
                <a:path extrusionOk="0" h="14287" w="70337">
                  <a:moveTo>
                    <a:pt x="43376" y="7965"/>
                  </a:moveTo>
                  <a:cubicBezTo>
                    <a:pt x="42798" y="8147"/>
                    <a:pt x="42372" y="8664"/>
                    <a:pt x="42372" y="9302"/>
                  </a:cubicBezTo>
                  <a:cubicBezTo>
                    <a:pt x="42372" y="9454"/>
                    <a:pt x="42403" y="9576"/>
                    <a:pt x="42433" y="9697"/>
                  </a:cubicBezTo>
                  <a:lnTo>
                    <a:pt x="39242" y="9697"/>
                  </a:lnTo>
                  <a:cubicBezTo>
                    <a:pt x="39302" y="9576"/>
                    <a:pt x="39302" y="9424"/>
                    <a:pt x="39302" y="9272"/>
                  </a:cubicBezTo>
                  <a:cubicBezTo>
                    <a:pt x="39302" y="8451"/>
                    <a:pt x="38634" y="7813"/>
                    <a:pt x="37843" y="7813"/>
                  </a:cubicBezTo>
                  <a:cubicBezTo>
                    <a:pt x="37661" y="7813"/>
                    <a:pt x="37509" y="7843"/>
                    <a:pt x="37388" y="7873"/>
                  </a:cubicBezTo>
                  <a:cubicBezTo>
                    <a:pt x="37388" y="7752"/>
                    <a:pt x="37418" y="7600"/>
                    <a:pt x="37418" y="7448"/>
                  </a:cubicBezTo>
                  <a:cubicBezTo>
                    <a:pt x="37418" y="6202"/>
                    <a:pt x="36415" y="5199"/>
                    <a:pt x="35169" y="5199"/>
                  </a:cubicBezTo>
                  <a:cubicBezTo>
                    <a:pt x="33983" y="5199"/>
                    <a:pt x="33011" y="6110"/>
                    <a:pt x="32919" y="7265"/>
                  </a:cubicBezTo>
                  <a:lnTo>
                    <a:pt x="32889" y="7265"/>
                  </a:lnTo>
                  <a:cubicBezTo>
                    <a:pt x="32889" y="7113"/>
                    <a:pt x="32919" y="6992"/>
                    <a:pt x="32919" y="6840"/>
                  </a:cubicBezTo>
                  <a:cubicBezTo>
                    <a:pt x="32919" y="5563"/>
                    <a:pt x="32555" y="4347"/>
                    <a:pt x="31947" y="3344"/>
                  </a:cubicBezTo>
                  <a:cubicBezTo>
                    <a:pt x="31916" y="3436"/>
                    <a:pt x="31916" y="3557"/>
                    <a:pt x="31886" y="3648"/>
                  </a:cubicBezTo>
                  <a:lnTo>
                    <a:pt x="31886" y="3648"/>
                  </a:lnTo>
                  <a:cubicBezTo>
                    <a:pt x="31886" y="3527"/>
                    <a:pt x="31886" y="3375"/>
                    <a:pt x="31886" y="3253"/>
                  </a:cubicBezTo>
                  <a:cubicBezTo>
                    <a:pt x="30701" y="1308"/>
                    <a:pt x="28542" y="1"/>
                    <a:pt x="26080" y="1"/>
                  </a:cubicBezTo>
                  <a:cubicBezTo>
                    <a:pt x="22615" y="1"/>
                    <a:pt x="19728" y="2615"/>
                    <a:pt x="19333" y="5989"/>
                  </a:cubicBezTo>
                  <a:cubicBezTo>
                    <a:pt x="18816" y="5472"/>
                    <a:pt x="18117" y="5138"/>
                    <a:pt x="17357" y="5138"/>
                  </a:cubicBezTo>
                  <a:cubicBezTo>
                    <a:pt x="16566" y="5138"/>
                    <a:pt x="15867" y="5472"/>
                    <a:pt x="15351" y="5989"/>
                  </a:cubicBezTo>
                  <a:cubicBezTo>
                    <a:pt x="14469" y="4712"/>
                    <a:pt x="13010" y="3861"/>
                    <a:pt x="11308" y="3861"/>
                  </a:cubicBezTo>
                  <a:cubicBezTo>
                    <a:pt x="8998" y="3861"/>
                    <a:pt x="7083" y="5442"/>
                    <a:pt x="6566" y="7569"/>
                  </a:cubicBezTo>
                  <a:cubicBezTo>
                    <a:pt x="6354" y="7478"/>
                    <a:pt x="6110" y="7417"/>
                    <a:pt x="5867" y="7417"/>
                  </a:cubicBezTo>
                  <a:cubicBezTo>
                    <a:pt x="5077" y="7417"/>
                    <a:pt x="4439" y="7934"/>
                    <a:pt x="4256" y="8664"/>
                  </a:cubicBezTo>
                  <a:cubicBezTo>
                    <a:pt x="3800" y="8360"/>
                    <a:pt x="3284" y="8208"/>
                    <a:pt x="2736" y="8208"/>
                  </a:cubicBezTo>
                  <a:cubicBezTo>
                    <a:pt x="1247" y="8208"/>
                    <a:pt x="31" y="9393"/>
                    <a:pt x="1" y="10883"/>
                  </a:cubicBezTo>
                  <a:lnTo>
                    <a:pt x="26384" y="10883"/>
                  </a:lnTo>
                  <a:cubicBezTo>
                    <a:pt x="26719" y="10883"/>
                    <a:pt x="26992" y="11156"/>
                    <a:pt x="26992" y="11460"/>
                  </a:cubicBezTo>
                  <a:cubicBezTo>
                    <a:pt x="26992" y="11794"/>
                    <a:pt x="26080" y="12038"/>
                    <a:pt x="26384" y="12038"/>
                  </a:cubicBezTo>
                  <a:lnTo>
                    <a:pt x="24773" y="12038"/>
                  </a:lnTo>
                  <a:cubicBezTo>
                    <a:pt x="24165" y="12038"/>
                    <a:pt x="23679" y="12554"/>
                    <a:pt x="23679" y="13162"/>
                  </a:cubicBezTo>
                  <a:lnTo>
                    <a:pt x="23679" y="13162"/>
                  </a:lnTo>
                  <a:cubicBezTo>
                    <a:pt x="23679" y="13770"/>
                    <a:pt x="24165" y="14287"/>
                    <a:pt x="24773" y="14287"/>
                  </a:cubicBezTo>
                  <a:lnTo>
                    <a:pt x="64926" y="14287"/>
                  </a:lnTo>
                  <a:cubicBezTo>
                    <a:pt x="65534" y="14287"/>
                    <a:pt x="66051" y="13770"/>
                    <a:pt x="66051" y="13162"/>
                  </a:cubicBezTo>
                  <a:lnTo>
                    <a:pt x="66051" y="13162"/>
                  </a:lnTo>
                  <a:cubicBezTo>
                    <a:pt x="66051" y="12554"/>
                    <a:pt x="65534" y="12038"/>
                    <a:pt x="64926" y="12038"/>
                  </a:cubicBezTo>
                  <a:lnTo>
                    <a:pt x="62646" y="12038"/>
                  </a:lnTo>
                  <a:cubicBezTo>
                    <a:pt x="62342" y="12038"/>
                    <a:pt x="62069" y="11794"/>
                    <a:pt x="62069" y="11460"/>
                  </a:cubicBezTo>
                  <a:cubicBezTo>
                    <a:pt x="62069" y="11156"/>
                    <a:pt x="63042" y="10883"/>
                    <a:pt x="62646" y="10883"/>
                  </a:cubicBezTo>
                  <a:lnTo>
                    <a:pt x="64470" y="10883"/>
                  </a:lnTo>
                  <a:lnTo>
                    <a:pt x="70336" y="10883"/>
                  </a:lnTo>
                  <a:cubicBezTo>
                    <a:pt x="70124" y="9788"/>
                    <a:pt x="69181" y="8968"/>
                    <a:pt x="68026" y="8968"/>
                  </a:cubicBezTo>
                  <a:cubicBezTo>
                    <a:pt x="67844" y="8968"/>
                    <a:pt x="67662" y="8998"/>
                    <a:pt x="67479" y="9028"/>
                  </a:cubicBezTo>
                  <a:lnTo>
                    <a:pt x="67479" y="8968"/>
                  </a:lnTo>
                  <a:lnTo>
                    <a:pt x="67388" y="8968"/>
                  </a:lnTo>
                  <a:cubicBezTo>
                    <a:pt x="67084" y="7752"/>
                    <a:pt x="65990" y="6840"/>
                    <a:pt x="64653" y="6840"/>
                  </a:cubicBezTo>
                  <a:cubicBezTo>
                    <a:pt x="64440" y="6840"/>
                    <a:pt x="64197" y="6870"/>
                    <a:pt x="63984" y="6931"/>
                  </a:cubicBezTo>
                  <a:cubicBezTo>
                    <a:pt x="63680" y="5958"/>
                    <a:pt x="62798" y="5259"/>
                    <a:pt x="61735" y="5259"/>
                  </a:cubicBezTo>
                  <a:cubicBezTo>
                    <a:pt x="61613" y="5259"/>
                    <a:pt x="61491" y="5290"/>
                    <a:pt x="61370" y="5290"/>
                  </a:cubicBezTo>
                  <a:cubicBezTo>
                    <a:pt x="60549" y="2737"/>
                    <a:pt x="58148" y="913"/>
                    <a:pt x="55321" y="913"/>
                  </a:cubicBezTo>
                  <a:cubicBezTo>
                    <a:pt x="52464" y="913"/>
                    <a:pt x="50063" y="2767"/>
                    <a:pt x="49242" y="5320"/>
                  </a:cubicBezTo>
                  <a:cubicBezTo>
                    <a:pt x="49151" y="5320"/>
                    <a:pt x="49029" y="5290"/>
                    <a:pt x="48908" y="5290"/>
                  </a:cubicBezTo>
                  <a:cubicBezTo>
                    <a:pt x="47904" y="5290"/>
                    <a:pt x="46993" y="5776"/>
                    <a:pt x="46415" y="6506"/>
                  </a:cubicBezTo>
                  <a:cubicBezTo>
                    <a:pt x="46081" y="6262"/>
                    <a:pt x="45686" y="6141"/>
                    <a:pt x="45260" y="6141"/>
                  </a:cubicBezTo>
                  <a:cubicBezTo>
                    <a:pt x="44227" y="6141"/>
                    <a:pt x="43406" y="6961"/>
                    <a:pt x="43376" y="7965"/>
                  </a:cubicBezTo>
                  <a:close/>
                  <a:moveTo>
                    <a:pt x="21187" y="12038"/>
                  </a:moveTo>
                  <a:cubicBezTo>
                    <a:pt x="21795" y="12038"/>
                    <a:pt x="22311" y="12554"/>
                    <a:pt x="22311" y="13162"/>
                  </a:cubicBezTo>
                  <a:lnTo>
                    <a:pt x="22311" y="13162"/>
                  </a:lnTo>
                  <a:cubicBezTo>
                    <a:pt x="22311" y="13770"/>
                    <a:pt x="21795" y="14287"/>
                    <a:pt x="21187" y="14287"/>
                  </a:cubicBezTo>
                  <a:lnTo>
                    <a:pt x="21156" y="14287"/>
                  </a:lnTo>
                  <a:cubicBezTo>
                    <a:pt x="20548" y="14287"/>
                    <a:pt x="20032" y="13770"/>
                    <a:pt x="20032" y="13162"/>
                  </a:cubicBezTo>
                  <a:lnTo>
                    <a:pt x="20032" y="13162"/>
                  </a:lnTo>
                  <a:cubicBezTo>
                    <a:pt x="20032" y="12554"/>
                    <a:pt x="20548" y="12038"/>
                    <a:pt x="21156" y="120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14"/>
          <p:cNvGrpSpPr/>
          <p:nvPr/>
        </p:nvGrpSpPr>
        <p:grpSpPr>
          <a:xfrm>
            <a:off x="8606073" y="4105012"/>
            <a:ext cx="373419" cy="350637"/>
            <a:chOff x="3708550" y="3474950"/>
            <a:chExt cx="256100" cy="240475"/>
          </a:xfrm>
        </p:grpSpPr>
        <p:sp>
          <p:nvSpPr>
            <p:cNvPr id="569" name="Google Shape;569;p14"/>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4"/>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14"/>
          <p:cNvSpPr txBox="1"/>
          <p:nvPr>
            <p:ph type="title"/>
          </p:nvPr>
        </p:nvSpPr>
        <p:spPr>
          <a:xfrm>
            <a:off x="4572000" y="2364575"/>
            <a:ext cx="3858600" cy="1512000"/>
          </a:xfrm>
          <a:prstGeom prst="rect">
            <a:avLst/>
          </a:prstGeom>
        </p:spPr>
        <p:txBody>
          <a:bodyPr anchorCtr="0" anchor="ctr" bIns="91425" lIns="91425" spcFirstLastPara="1" rIns="91425" wrap="square" tIns="91425">
            <a:noAutofit/>
          </a:bodyPr>
          <a:lstStyle>
            <a:lvl1pPr lvl="0" rtl="0">
              <a:spcBef>
                <a:spcPts val="0"/>
              </a:spcBef>
              <a:spcAft>
                <a:spcPts val="0"/>
              </a:spcAft>
              <a:buSzPts val="7000"/>
              <a:buNone/>
              <a:defRPr sz="4500"/>
            </a:lvl1pPr>
            <a:lvl2pPr lvl="1" rtl="0">
              <a:lnSpc>
                <a:spcPct val="100000"/>
              </a:lnSpc>
              <a:spcBef>
                <a:spcPts val="0"/>
              </a:spcBef>
              <a:spcAft>
                <a:spcPts val="0"/>
              </a:spcAft>
              <a:buSzPts val="5000"/>
              <a:buNone/>
              <a:defRPr sz="5000"/>
            </a:lvl2pPr>
            <a:lvl3pPr lvl="2" rtl="0">
              <a:lnSpc>
                <a:spcPct val="100000"/>
              </a:lnSpc>
              <a:spcBef>
                <a:spcPts val="0"/>
              </a:spcBef>
              <a:spcAft>
                <a:spcPts val="0"/>
              </a:spcAft>
              <a:buSzPts val="5000"/>
              <a:buNone/>
              <a:defRPr sz="5000"/>
            </a:lvl3pPr>
            <a:lvl4pPr lvl="3" rtl="0">
              <a:lnSpc>
                <a:spcPct val="100000"/>
              </a:lnSpc>
              <a:spcBef>
                <a:spcPts val="0"/>
              </a:spcBef>
              <a:spcAft>
                <a:spcPts val="0"/>
              </a:spcAft>
              <a:buSzPts val="5000"/>
              <a:buNone/>
              <a:defRPr sz="5000"/>
            </a:lvl4pPr>
            <a:lvl5pPr lvl="4" rtl="0">
              <a:lnSpc>
                <a:spcPct val="100000"/>
              </a:lnSpc>
              <a:spcBef>
                <a:spcPts val="0"/>
              </a:spcBef>
              <a:spcAft>
                <a:spcPts val="0"/>
              </a:spcAft>
              <a:buSzPts val="5000"/>
              <a:buNone/>
              <a:defRPr sz="5000"/>
            </a:lvl5pPr>
            <a:lvl6pPr lvl="5" rtl="0">
              <a:lnSpc>
                <a:spcPct val="100000"/>
              </a:lnSpc>
              <a:spcBef>
                <a:spcPts val="0"/>
              </a:spcBef>
              <a:spcAft>
                <a:spcPts val="0"/>
              </a:spcAft>
              <a:buSzPts val="5000"/>
              <a:buNone/>
              <a:defRPr sz="5000"/>
            </a:lvl6pPr>
            <a:lvl7pPr lvl="6" rtl="0">
              <a:lnSpc>
                <a:spcPct val="100000"/>
              </a:lnSpc>
              <a:spcBef>
                <a:spcPts val="0"/>
              </a:spcBef>
              <a:spcAft>
                <a:spcPts val="0"/>
              </a:spcAft>
              <a:buSzPts val="5000"/>
              <a:buNone/>
              <a:defRPr sz="5000"/>
            </a:lvl7pPr>
            <a:lvl8pPr lvl="7" rtl="0">
              <a:lnSpc>
                <a:spcPct val="100000"/>
              </a:lnSpc>
              <a:spcBef>
                <a:spcPts val="0"/>
              </a:spcBef>
              <a:spcAft>
                <a:spcPts val="0"/>
              </a:spcAft>
              <a:buSzPts val="5000"/>
              <a:buNone/>
              <a:defRPr sz="5000"/>
            </a:lvl8pPr>
            <a:lvl9pPr lvl="8" rtl="0">
              <a:lnSpc>
                <a:spcPct val="100000"/>
              </a:lnSpc>
              <a:spcBef>
                <a:spcPts val="0"/>
              </a:spcBef>
              <a:spcAft>
                <a:spcPts val="0"/>
              </a:spcAft>
              <a:buSzPts val="5000"/>
              <a:buNone/>
              <a:defRPr sz="5000"/>
            </a:lvl9pPr>
          </a:lstStyle>
          <a:p/>
        </p:txBody>
      </p:sp>
      <p:sp>
        <p:nvSpPr>
          <p:cNvPr id="572" name="Google Shape;572;p14"/>
          <p:cNvSpPr txBox="1"/>
          <p:nvPr>
            <p:ph hasCustomPrompt="1" idx="2" type="title"/>
          </p:nvPr>
        </p:nvSpPr>
        <p:spPr>
          <a:xfrm>
            <a:off x="4572000" y="548050"/>
            <a:ext cx="1812600" cy="1590900"/>
          </a:xfrm>
          <a:prstGeom prst="rect">
            <a:avLst/>
          </a:prstGeom>
          <a:solidFill>
            <a:schemeClr val="l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5000"/>
              <a:buNone/>
              <a:defRPr sz="9000">
                <a:solidFill>
                  <a:schemeClr val="accent6"/>
                </a:solidFill>
              </a:defRPr>
            </a:lvl1pPr>
            <a:lvl2pPr lvl="1" rtl="0">
              <a:lnSpc>
                <a:spcPct val="100000"/>
              </a:lnSpc>
              <a:spcBef>
                <a:spcPts val="0"/>
              </a:spcBef>
              <a:spcAft>
                <a:spcPts val="0"/>
              </a:spcAft>
              <a:buSzPts val="5000"/>
              <a:buNone/>
              <a:defRPr sz="5000"/>
            </a:lvl2pPr>
            <a:lvl3pPr lvl="2" rtl="0">
              <a:lnSpc>
                <a:spcPct val="100000"/>
              </a:lnSpc>
              <a:spcBef>
                <a:spcPts val="0"/>
              </a:spcBef>
              <a:spcAft>
                <a:spcPts val="0"/>
              </a:spcAft>
              <a:buSzPts val="5000"/>
              <a:buNone/>
              <a:defRPr sz="5000"/>
            </a:lvl3pPr>
            <a:lvl4pPr lvl="3" rtl="0">
              <a:lnSpc>
                <a:spcPct val="100000"/>
              </a:lnSpc>
              <a:spcBef>
                <a:spcPts val="0"/>
              </a:spcBef>
              <a:spcAft>
                <a:spcPts val="0"/>
              </a:spcAft>
              <a:buSzPts val="5000"/>
              <a:buNone/>
              <a:defRPr sz="5000"/>
            </a:lvl4pPr>
            <a:lvl5pPr lvl="4" rtl="0">
              <a:lnSpc>
                <a:spcPct val="100000"/>
              </a:lnSpc>
              <a:spcBef>
                <a:spcPts val="0"/>
              </a:spcBef>
              <a:spcAft>
                <a:spcPts val="0"/>
              </a:spcAft>
              <a:buSzPts val="5000"/>
              <a:buNone/>
              <a:defRPr sz="5000"/>
            </a:lvl5pPr>
            <a:lvl6pPr lvl="5" rtl="0">
              <a:lnSpc>
                <a:spcPct val="100000"/>
              </a:lnSpc>
              <a:spcBef>
                <a:spcPts val="0"/>
              </a:spcBef>
              <a:spcAft>
                <a:spcPts val="0"/>
              </a:spcAft>
              <a:buSzPts val="5000"/>
              <a:buNone/>
              <a:defRPr sz="5000"/>
            </a:lvl6pPr>
            <a:lvl7pPr lvl="6" rtl="0">
              <a:lnSpc>
                <a:spcPct val="100000"/>
              </a:lnSpc>
              <a:spcBef>
                <a:spcPts val="0"/>
              </a:spcBef>
              <a:spcAft>
                <a:spcPts val="0"/>
              </a:spcAft>
              <a:buSzPts val="5000"/>
              <a:buNone/>
              <a:defRPr sz="5000"/>
            </a:lvl7pPr>
            <a:lvl8pPr lvl="7" rtl="0">
              <a:lnSpc>
                <a:spcPct val="100000"/>
              </a:lnSpc>
              <a:spcBef>
                <a:spcPts val="0"/>
              </a:spcBef>
              <a:spcAft>
                <a:spcPts val="0"/>
              </a:spcAft>
              <a:buSzPts val="5000"/>
              <a:buNone/>
              <a:defRPr sz="5000"/>
            </a:lvl8pPr>
            <a:lvl9pPr lvl="8" rtl="0">
              <a:lnSpc>
                <a:spcPct val="100000"/>
              </a:lnSpc>
              <a:spcBef>
                <a:spcPts val="0"/>
              </a:spcBef>
              <a:spcAft>
                <a:spcPts val="0"/>
              </a:spcAft>
              <a:buSzPts val="5000"/>
              <a:buNone/>
              <a:defRPr sz="5000"/>
            </a:lvl9pPr>
          </a:lstStyle>
          <a:p>
            <a:r>
              <a:t>xx%</a:t>
            </a:r>
          </a:p>
        </p:txBody>
      </p:sp>
      <p:sp>
        <p:nvSpPr>
          <p:cNvPr id="573" name="Google Shape;573;p14"/>
          <p:cNvSpPr txBox="1"/>
          <p:nvPr>
            <p:ph idx="1" type="subTitle"/>
          </p:nvPr>
        </p:nvSpPr>
        <p:spPr>
          <a:xfrm>
            <a:off x="4572000" y="3949800"/>
            <a:ext cx="3858600" cy="420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574" name="Shape 574"/>
        <p:cNvGrpSpPr/>
        <p:nvPr/>
      </p:nvGrpSpPr>
      <p:grpSpPr>
        <a:xfrm>
          <a:off x="0" y="0"/>
          <a:ext cx="0" cy="0"/>
          <a:chOff x="0" y="0"/>
          <a:chExt cx="0" cy="0"/>
        </a:xfrm>
      </p:grpSpPr>
      <p:grpSp>
        <p:nvGrpSpPr>
          <p:cNvPr id="575" name="Google Shape;575;p15"/>
          <p:cNvGrpSpPr/>
          <p:nvPr/>
        </p:nvGrpSpPr>
        <p:grpSpPr>
          <a:xfrm>
            <a:off x="-51558" y="1004859"/>
            <a:ext cx="1529562" cy="487037"/>
            <a:chOff x="2293625" y="793625"/>
            <a:chExt cx="1052475" cy="335125"/>
          </a:xfrm>
        </p:grpSpPr>
        <p:sp>
          <p:nvSpPr>
            <p:cNvPr id="576" name="Google Shape;576;p15"/>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5"/>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8" name="Google Shape;578;p15"/>
          <p:cNvSpPr txBox="1"/>
          <p:nvPr>
            <p:ph type="title"/>
          </p:nvPr>
        </p:nvSpPr>
        <p:spPr>
          <a:xfrm>
            <a:off x="725450" y="2364575"/>
            <a:ext cx="4797600" cy="151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45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p:txBody>
      </p:sp>
      <p:sp>
        <p:nvSpPr>
          <p:cNvPr id="579" name="Google Shape;579;p15"/>
          <p:cNvSpPr txBox="1"/>
          <p:nvPr>
            <p:ph hasCustomPrompt="1" idx="2" type="title"/>
          </p:nvPr>
        </p:nvSpPr>
        <p:spPr>
          <a:xfrm>
            <a:off x="2217888" y="548050"/>
            <a:ext cx="1812600" cy="1590900"/>
          </a:xfrm>
          <a:prstGeom prst="rect">
            <a:avLst/>
          </a:prstGeom>
          <a:solidFill>
            <a:schemeClr val="l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5000"/>
              <a:buNone/>
              <a:defRPr sz="9000">
                <a:solidFill>
                  <a:schemeClr val="accent6"/>
                </a:solidFill>
              </a:defRPr>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a:r>
              <a:t>xx%</a:t>
            </a:r>
          </a:p>
        </p:txBody>
      </p:sp>
      <p:sp>
        <p:nvSpPr>
          <p:cNvPr id="580" name="Google Shape;580;p15"/>
          <p:cNvSpPr txBox="1"/>
          <p:nvPr>
            <p:ph idx="1" type="subTitle"/>
          </p:nvPr>
        </p:nvSpPr>
        <p:spPr>
          <a:xfrm>
            <a:off x="725450" y="3949800"/>
            <a:ext cx="4797600" cy="420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3">
    <p:spTree>
      <p:nvGrpSpPr>
        <p:cNvPr id="581" name="Shape 581"/>
        <p:cNvGrpSpPr/>
        <p:nvPr/>
      </p:nvGrpSpPr>
      <p:grpSpPr>
        <a:xfrm>
          <a:off x="0" y="0"/>
          <a:ext cx="0" cy="0"/>
          <a:chOff x="0" y="0"/>
          <a:chExt cx="0" cy="0"/>
        </a:xfrm>
      </p:grpSpPr>
      <p:grpSp>
        <p:nvGrpSpPr>
          <p:cNvPr id="582" name="Google Shape;582;p16"/>
          <p:cNvGrpSpPr/>
          <p:nvPr/>
        </p:nvGrpSpPr>
        <p:grpSpPr>
          <a:xfrm flipH="1">
            <a:off x="7807257" y="1903861"/>
            <a:ext cx="911705" cy="337487"/>
            <a:chOff x="1119600" y="2506400"/>
            <a:chExt cx="763700" cy="282700"/>
          </a:xfrm>
        </p:grpSpPr>
        <p:sp>
          <p:nvSpPr>
            <p:cNvPr id="583" name="Google Shape;583;p16"/>
            <p:cNvSpPr/>
            <p:nvPr/>
          </p:nvSpPr>
          <p:spPr>
            <a:xfrm>
              <a:off x="1119600" y="2506400"/>
              <a:ext cx="763700" cy="282700"/>
            </a:xfrm>
            <a:custGeom>
              <a:rect b="b" l="l" r="r" t="t"/>
              <a:pathLst>
                <a:path extrusionOk="0" h="11308" w="30548">
                  <a:moveTo>
                    <a:pt x="11976" y="1"/>
                  </a:moveTo>
                  <a:cubicBezTo>
                    <a:pt x="14772" y="1"/>
                    <a:pt x="17113" y="1855"/>
                    <a:pt x="17812" y="4408"/>
                  </a:cubicBezTo>
                  <a:cubicBezTo>
                    <a:pt x="18177" y="4317"/>
                    <a:pt x="18572" y="4226"/>
                    <a:pt x="18997" y="4226"/>
                  </a:cubicBezTo>
                  <a:cubicBezTo>
                    <a:pt x="20548" y="4226"/>
                    <a:pt x="21915" y="5138"/>
                    <a:pt x="22554" y="6445"/>
                  </a:cubicBezTo>
                  <a:cubicBezTo>
                    <a:pt x="22979" y="6110"/>
                    <a:pt x="23526" y="5897"/>
                    <a:pt x="24165" y="5897"/>
                  </a:cubicBezTo>
                  <a:cubicBezTo>
                    <a:pt x="25563" y="5897"/>
                    <a:pt x="26718" y="7053"/>
                    <a:pt x="26718" y="8481"/>
                  </a:cubicBezTo>
                  <a:cubicBezTo>
                    <a:pt x="26718" y="8907"/>
                    <a:pt x="26627" y="9302"/>
                    <a:pt x="26444" y="9667"/>
                  </a:cubicBezTo>
                  <a:lnTo>
                    <a:pt x="27873" y="9667"/>
                  </a:lnTo>
                  <a:cubicBezTo>
                    <a:pt x="28329" y="9667"/>
                    <a:pt x="28694" y="10031"/>
                    <a:pt x="28694" y="10487"/>
                  </a:cubicBezTo>
                  <a:lnTo>
                    <a:pt x="28694" y="10487"/>
                  </a:lnTo>
                  <a:cubicBezTo>
                    <a:pt x="28694" y="10943"/>
                    <a:pt x="28329" y="11308"/>
                    <a:pt x="27873" y="11308"/>
                  </a:cubicBezTo>
                  <a:lnTo>
                    <a:pt x="821" y="11308"/>
                  </a:lnTo>
                  <a:cubicBezTo>
                    <a:pt x="365" y="11308"/>
                    <a:pt x="0" y="10943"/>
                    <a:pt x="0" y="10487"/>
                  </a:cubicBezTo>
                  <a:lnTo>
                    <a:pt x="0" y="10487"/>
                  </a:lnTo>
                  <a:cubicBezTo>
                    <a:pt x="0" y="10031"/>
                    <a:pt x="365" y="9667"/>
                    <a:pt x="821" y="9667"/>
                  </a:cubicBezTo>
                  <a:lnTo>
                    <a:pt x="1611" y="9667"/>
                  </a:lnTo>
                  <a:cubicBezTo>
                    <a:pt x="1429" y="9211"/>
                    <a:pt x="1307" y="8694"/>
                    <a:pt x="1307" y="8177"/>
                  </a:cubicBezTo>
                  <a:cubicBezTo>
                    <a:pt x="1307" y="5989"/>
                    <a:pt x="3070" y="4226"/>
                    <a:pt x="5258" y="4226"/>
                  </a:cubicBezTo>
                  <a:cubicBezTo>
                    <a:pt x="5562" y="4226"/>
                    <a:pt x="5866" y="4287"/>
                    <a:pt x="6170" y="4347"/>
                  </a:cubicBezTo>
                  <a:cubicBezTo>
                    <a:pt x="6900" y="1824"/>
                    <a:pt x="9210" y="1"/>
                    <a:pt x="11976" y="1"/>
                  </a:cubicBezTo>
                  <a:close/>
                  <a:moveTo>
                    <a:pt x="29697" y="9667"/>
                  </a:moveTo>
                  <a:lnTo>
                    <a:pt x="29727" y="9667"/>
                  </a:lnTo>
                  <a:cubicBezTo>
                    <a:pt x="30183" y="9667"/>
                    <a:pt x="30548" y="10031"/>
                    <a:pt x="30548" y="10487"/>
                  </a:cubicBezTo>
                  <a:lnTo>
                    <a:pt x="30548" y="10487"/>
                  </a:lnTo>
                  <a:cubicBezTo>
                    <a:pt x="30548" y="10943"/>
                    <a:pt x="30183" y="11308"/>
                    <a:pt x="29727" y="11308"/>
                  </a:cubicBezTo>
                  <a:lnTo>
                    <a:pt x="29697" y="11308"/>
                  </a:lnTo>
                  <a:cubicBezTo>
                    <a:pt x="29271" y="11308"/>
                    <a:pt x="28906" y="10943"/>
                    <a:pt x="28906" y="10487"/>
                  </a:cubicBezTo>
                  <a:lnTo>
                    <a:pt x="28906" y="10487"/>
                  </a:lnTo>
                  <a:cubicBezTo>
                    <a:pt x="28906" y="10031"/>
                    <a:pt x="29271" y="9667"/>
                    <a:pt x="29697" y="966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6"/>
            <p:cNvSpPr/>
            <p:nvPr/>
          </p:nvSpPr>
          <p:spPr>
            <a:xfrm>
              <a:off x="1228250" y="2605200"/>
              <a:ext cx="497750" cy="183900"/>
            </a:xfrm>
            <a:custGeom>
              <a:rect b="b" l="l" r="r" t="t"/>
              <a:pathLst>
                <a:path extrusionOk="0" h="7356" w="19910">
                  <a:moveTo>
                    <a:pt x="19788" y="7356"/>
                  </a:moveTo>
                  <a:lnTo>
                    <a:pt x="122" y="7356"/>
                  </a:lnTo>
                  <a:cubicBezTo>
                    <a:pt x="31" y="7052"/>
                    <a:pt x="1" y="6748"/>
                    <a:pt x="1" y="6414"/>
                  </a:cubicBezTo>
                  <a:cubicBezTo>
                    <a:pt x="1" y="4711"/>
                    <a:pt x="1368" y="3344"/>
                    <a:pt x="3071" y="3344"/>
                  </a:cubicBezTo>
                  <a:cubicBezTo>
                    <a:pt x="3314" y="3344"/>
                    <a:pt x="3557" y="3374"/>
                    <a:pt x="3800" y="3435"/>
                  </a:cubicBezTo>
                  <a:cubicBezTo>
                    <a:pt x="4378" y="1459"/>
                    <a:pt x="6201" y="0"/>
                    <a:pt x="8359" y="0"/>
                  </a:cubicBezTo>
                  <a:cubicBezTo>
                    <a:pt x="10518" y="0"/>
                    <a:pt x="12372" y="1490"/>
                    <a:pt x="12919" y="3496"/>
                  </a:cubicBezTo>
                  <a:cubicBezTo>
                    <a:pt x="13223" y="3404"/>
                    <a:pt x="13527" y="3344"/>
                    <a:pt x="13861" y="3344"/>
                  </a:cubicBezTo>
                  <a:cubicBezTo>
                    <a:pt x="15077" y="3344"/>
                    <a:pt x="16110" y="4043"/>
                    <a:pt x="16627" y="5076"/>
                  </a:cubicBezTo>
                  <a:cubicBezTo>
                    <a:pt x="16961" y="4803"/>
                    <a:pt x="17417" y="4620"/>
                    <a:pt x="17873" y="4620"/>
                  </a:cubicBezTo>
                  <a:cubicBezTo>
                    <a:pt x="18998" y="4620"/>
                    <a:pt x="19910" y="5532"/>
                    <a:pt x="19910" y="6657"/>
                  </a:cubicBezTo>
                  <a:cubicBezTo>
                    <a:pt x="19910" y="6900"/>
                    <a:pt x="19849" y="7143"/>
                    <a:pt x="19788" y="735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 name="Google Shape;585;p16"/>
          <p:cNvGrpSpPr/>
          <p:nvPr/>
        </p:nvGrpSpPr>
        <p:grpSpPr>
          <a:xfrm flipH="1" rot="-900019">
            <a:off x="8000905" y="475996"/>
            <a:ext cx="524402" cy="431815"/>
            <a:chOff x="7315125" y="1121525"/>
            <a:chExt cx="1112525" cy="916100"/>
          </a:xfrm>
        </p:grpSpPr>
        <p:sp>
          <p:nvSpPr>
            <p:cNvPr id="586" name="Google Shape;586;p16"/>
            <p:cNvSpPr/>
            <p:nvPr/>
          </p:nvSpPr>
          <p:spPr>
            <a:xfrm>
              <a:off x="7315125" y="1121525"/>
              <a:ext cx="1112525" cy="792675"/>
            </a:xfrm>
            <a:custGeom>
              <a:rect b="b" l="l" r="r" t="t"/>
              <a:pathLst>
                <a:path extrusionOk="0" h="31707" w="44501">
                  <a:moveTo>
                    <a:pt x="21718" y="1"/>
                  </a:moveTo>
                  <a:cubicBezTo>
                    <a:pt x="16027" y="1"/>
                    <a:pt x="10701" y="509"/>
                    <a:pt x="7873" y="989"/>
                  </a:cubicBezTo>
                  <a:cubicBezTo>
                    <a:pt x="1" y="2326"/>
                    <a:pt x="2037" y="13816"/>
                    <a:pt x="1733" y="22084"/>
                  </a:cubicBezTo>
                  <a:cubicBezTo>
                    <a:pt x="1449" y="29752"/>
                    <a:pt x="13758" y="31707"/>
                    <a:pt x="24263" y="31707"/>
                  </a:cubicBezTo>
                  <a:cubicBezTo>
                    <a:pt x="29497" y="31707"/>
                    <a:pt x="34283" y="31221"/>
                    <a:pt x="36840" y="30716"/>
                  </a:cubicBezTo>
                  <a:cubicBezTo>
                    <a:pt x="44500" y="29166"/>
                    <a:pt x="44135" y="17676"/>
                    <a:pt x="43558" y="7889"/>
                  </a:cubicBezTo>
                  <a:cubicBezTo>
                    <a:pt x="43188" y="1617"/>
                    <a:pt x="31872" y="1"/>
                    <a:pt x="217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6"/>
            <p:cNvSpPr/>
            <p:nvPr/>
          </p:nvSpPr>
          <p:spPr>
            <a:xfrm>
              <a:off x="7815150" y="1808100"/>
              <a:ext cx="177825" cy="229525"/>
            </a:xfrm>
            <a:custGeom>
              <a:rect b="b" l="l" r="r" t="t"/>
              <a:pathLst>
                <a:path extrusionOk="0" h="9181" w="7113">
                  <a:moveTo>
                    <a:pt x="5016" y="1"/>
                  </a:moveTo>
                  <a:lnTo>
                    <a:pt x="0" y="943"/>
                  </a:lnTo>
                  <a:cubicBezTo>
                    <a:pt x="0" y="943"/>
                    <a:pt x="2888" y="9180"/>
                    <a:pt x="5016" y="9180"/>
                  </a:cubicBezTo>
                  <a:cubicBezTo>
                    <a:pt x="7113" y="9180"/>
                    <a:pt x="5016" y="1"/>
                    <a:pt x="5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8" name="Google Shape;588;p16"/>
          <p:cNvSpPr txBox="1"/>
          <p:nvPr>
            <p:ph type="title"/>
          </p:nvPr>
        </p:nvSpPr>
        <p:spPr>
          <a:xfrm>
            <a:off x="3787900" y="2484075"/>
            <a:ext cx="4566600" cy="151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4500"/>
            </a:lvl1pPr>
            <a:lvl2pPr lvl="1" rtl="0">
              <a:lnSpc>
                <a:spcPct val="100000"/>
              </a:lnSpc>
              <a:spcBef>
                <a:spcPts val="0"/>
              </a:spcBef>
              <a:spcAft>
                <a:spcPts val="0"/>
              </a:spcAft>
              <a:buSzPts val="5000"/>
              <a:buNone/>
              <a:defRPr sz="5000"/>
            </a:lvl2pPr>
            <a:lvl3pPr lvl="2" rtl="0">
              <a:lnSpc>
                <a:spcPct val="100000"/>
              </a:lnSpc>
              <a:spcBef>
                <a:spcPts val="0"/>
              </a:spcBef>
              <a:spcAft>
                <a:spcPts val="0"/>
              </a:spcAft>
              <a:buSzPts val="5000"/>
              <a:buNone/>
              <a:defRPr sz="5000"/>
            </a:lvl3pPr>
            <a:lvl4pPr lvl="3" rtl="0">
              <a:lnSpc>
                <a:spcPct val="100000"/>
              </a:lnSpc>
              <a:spcBef>
                <a:spcPts val="0"/>
              </a:spcBef>
              <a:spcAft>
                <a:spcPts val="0"/>
              </a:spcAft>
              <a:buSzPts val="5000"/>
              <a:buNone/>
              <a:defRPr sz="5000"/>
            </a:lvl4pPr>
            <a:lvl5pPr lvl="4" rtl="0">
              <a:lnSpc>
                <a:spcPct val="100000"/>
              </a:lnSpc>
              <a:spcBef>
                <a:spcPts val="0"/>
              </a:spcBef>
              <a:spcAft>
                <a:spcPts val="0"/>
              </a:spcAft>
              <a:buSzPts val="5000"/>
              <a:buNone/>
              <a:defRPr sz="5000"/>
            </a:lvl5pPr>
            <a:lvl6pPr lvl="5" rtl="0">
              <a:lnSpc>
                <a:spcPct val="100000"/>
              </a:lnSpc>
              <a:spcBef>
                <a:spcPts val="0"/>
              </a:spcBef>
              <a:spcAft>
                <a:spcPts val="0"/>
              </a:spcAft>
              <a:buSzPts val="5000"/>
              <a:buNone/>
              <a:defRPr sz="5000"/>
            </a:lvl6pPr>
            <a:lvl7pPr lvl="6" rtl="0">
              <a:lnSpc>
                <a:spcPct val="100000"/>
              </a:lnSpc>
              <a:spcBef>
                <a:spcPts val="0"/>
              </a:spcBef>
              <a:spcAft>
                <a:spcPts val="0"/>
              </a:spcAft>
              <a:buSzPts val="5000"/>
              <a:buNone/>
              <a:defRPr sz="5000"/>
            </a:lvl7pPr>
            <a:lvl8pPr lvl="7" rtl="0">
              <a:lnSpc>
                <a:spcPct val="100000"/>
              </a:lnSpc>
              <a:spcBef>
                <a:spcPts val="0"/>
              </a:spcBef>
              <a:spcAft>
                <a:spcPts val="0"/>
              </a:spcAft>
              <a:buSzPts val="5000"/>
              <a:buNone/>
              <a:defRPr sz="5000"/>
            </a:lvl8pPr>
            <a:lvl9pPr lvl="8" rtl="0">
              <a:lnSpc>
                <a:spcPct val="100000"/>
              </a:lnSpc>
              <a:spcBef>
                <a:spcPts val="0"/>
              </a:spcBef>
              <a:spcAft>
                <a:spcPts val="0"/>
              </a:spcAft>
              <a:buSzPts val="5000"/>
              <a:buNone/>
              <a:defRPr sz="5000"/>
            </a:lvl9pPr>
          </a:lstStyle>
          <a:p/>
        </p:txBody>
      </p:sp>
      <p:sp>
        <p:nvSpPr>
          <p:cNvPr id="589" name="Google Shape;589;p16"/>
          <p:cNvSpPr txBox="1"/>
          <p:nvPr>
            <p:ph hasCustomPrompt="1" idx="2" type="title"/>
          </p:nvPr>
        </p:nvSpPr>
        <p:spPr>
          <a:xfrm>
            <a:off x="5164850" y="667549"/>
            <a:ext cx="1812600" cy="1590900"/>
          </a:xfrm>
          <a:prstGeom prst="rect">
            <a:avLst/>
          </a:prstGeom>
          <a:solidFill>
            <a:schemeClr val="l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5000"/>
              <a:buNone/>
              <a:defRPr sz="9000">
                <a:solidFill>
                  <a:schemeClr val="accent6"/>
                </a:solidFill>
              </a:defRPr>
            </a:lvl1pPr>
            <a:lvl2pPr lvl="1" rtl="0">
              <a:lnSpc>
                <a:spcPct val="100000"/>
              </a:lnSpc>
              <a:spcBef>
                <a:spcPts val="0"/>
              </a:spcBef>
              <a:spcAft>
                <a:spcPts val="0"/>
              </a:spcAft>
              <a:buSzPts val="5000"/>
              <a:buNone/>
              <a:defRPr sz="5000"/>
            </a:lvl2pPr>
            <a:lvl3pPr lvl="2" rtl="0">
              <a:lnSpc>
                <a:spcPct val="100000"/>
              </a:lnSpc>
              <a:spcBef>
                <a:spcPts val="0"/>
              </a:spcBef>
              <a:spcAft>
                <a:spcPts val="0"/>
              </a:spcAft>
              <a:buSzPts val="5000"/>
              <a:buNone/>
              <a:defRPr sz="5000"/>
            </a:lvl3pPr>
            <a:lvl4pPr lvl="3" rtl="0">
              <a:lnSpc>
                <a:spcPct val="100000"/>
              </a:lnSpc>
              <a:spcBef>
                <a:spcPts val="0"/>
              </a:spcBef>
              <a:spcAft>
                <a:spcPts val="0"/>
              </a:spcAft>
              <a:buSzPts val="5000"/>
              <a:buNone/>
              <a:defRPr sz="5000"/>
            </a:lvl4pPr>
            <a:lvl5pPr lvl="4" rtl="0">
              <a:lnSpc>
                <a:spcPct val="100000"/>
              </a:lnSpc>
              <a:spcBef>
                <a:spcPts val="0"/>
              </a:spcBef>
              <a:spcAft>
                <a:spcPts val="0"/>
              </a:spcAft>
              <a:buSzPts val="5000"/>
              <a:buNone/>
              <a:defRPr sz="5000"/>
            </a:lvl5pPr>
            <a:lvl6pPr lvl="5" rtl="0">
              <a:lnSpc>
                <a:spcPct val="100000"/>
              </a:lnSpc>
              <a:spcBef>
                <a:spcPts val="0"/>
              </a:spcBef>
              <a:spcAft>
                <a:spcPts val="0"/>
              </a:spcAft>
              <a:buSzPts val="5000"/>
              <a:buNone/>
              <a:defRPr sz="5000"/>
            </a:lvl6pPr>
            <a:lvl7pPr lvl="6" rtl="0">
              <a:lnSpc>
                <a:spcPct val="100000"/>
              </a:lnSpc>
              <a:spcBef>
                <a:spcPts val="0"/>
              </a:spcBef>
              <a:spcAft>
                <a:spcPts val="0"/>
              </a:spcAft>
              <a:buSzPts val="5000"/>
              <a:buNone/>
              <a:defRPr sz="5000"/>
            </a:lvl7pPr>
            <a:lvl8pPr lvl="7" rtl="0">
              <a:lnSpc>
                <a:spcPct val="100000"/>
              </a:lnSpc>
              <a:spcBef>
                <a:spcPts val="0"/>
              </a:spcBef>
              <a:spcAft>
                <a:spcPts val="0"/>
              </a:spcAft>
              <a:buSzPts val="5000"/>
              <a:buNone/>
              <a:defRPr sz="5000"/>
            </a:lvl8pPr>
            <a:lvl9pPr lvl="8" rtl="0">
              <a:lnSpc>
                <a:spcPct val="100000"/>
              </a:lnSpc>
              <a:spcBef>
                <a:spcPts val="0"/>
              </a:spcBef>
              <a:spcAft>
                <a:spcPts val="0"/>
              </a:spcAft>
              <a:buSzPts val="5000"/>
              <a:buNone/>
              <a:defRPr sz="5000"/>
            </a:lvl9pPr>
          </a:lstStyle>
          <a:p>
            <a:r>
              <a:t>xx%</a:t>
            </a:r>
          </a:p>
        </p:txBody>
      </p:sp>
      <p:sp>
        <p:nvSpPr>
          <p:cNvPr id="590" name="Google Shape;590;p16"/>
          <p:cNvSpPr txBox="1"/>
          <p:nvPr>
            <p:ph idx="1" type="subTitle"/>
          </p:nvPr>
        </p:nvSpPr>
        <p:spPr>
          <a:xfrm>
            <a:off x="3787900" y="4069300"/>
            <a:ext cx="4566600" cy="420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AND_BODY_1_1">
    <p:spTree>
      <p:nvGrpSpPr>
        <p:cNvPr id="591" name="Shape 591"/>
        <p:cNvGrpSpPr/>
        <p:nvPr/>
      </p:nvGrpSpPr>
      <p:grpSpPr>
        <a:xfrm>
          <a:off x="0" y="0"/>
          <a:ext cx="0" cy="0"/>
          <a:chOff x="0" y="0"/>
          <a:chExt cx="0" cy="0"/>
        </a:xfrm>
      </p:grpSpPr>
      <p:grpSp>
        <p:nvGrpSpPr>
          <p:cNvPr id="592" name="Google Shape;592;p17"/>
          <p:cNvGrpSpPr/>
          <p:nvPr/>
        </p:nvGrpSpPr>
        <p:grpSpPr>
          <a:xfrm flipH="1" rot="900105">
            <a:off x="7873603" y="366345"/>
            <a:ext cx="840665" cy="713489"/>
            <a:chOff x="6064225" y="1470325"/>
            <a:chExt cx="1112500" cy="944200"/>
          </a:xfrm>
        </p:grpSpPr>
        <p:sp>
          <p:nvSpPr>
            <p:cNvPr id="593" name="Google Shape;593;p17"/>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7"/>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5" name="Google Shape;595;p17"/>
          <p:cNvGrpSpPr/>
          <p:nvPr/>
        </p:nvGrpSpPr>
        <p:grpSpPr>
          <a:xfrm flipH="1" rot="-900019">
            <a:off x="557798" y="447134"/>
            <a:ext cx="524402" cy="431815"/>
            <a:chOff x="7315125" y="1121525"/>
            <a:chExt cx="1112525" cy="916100"/>
          </a:xfrm>
        </p:grpSpPr>
        <p:sp>
          <p:nvSpPr>
            <p:cNvPr id="596" name="Google Shape;596;p17"/>
            <p:cNvSpPr/>
            <p:nvPr/>
          </p:nvSpPr>
          <p:spPr>
            <a:xfrm>
              <a:off x="7315125" y="1121525"/>
              <a:ext cx="1112525" cy="792675"/>
            </a:xfrm>
            <a:custGeom>
              <a:rect b="b" l="l" r="r" t="t"/>
              <a:pathLst>
                <a:path extrusionOk="0" h="31707" w="44501">
                  <a:moveTo>
                    <a:pt x="21718" y="1"/>
                  </a:moveTo>
                  <a:cubicBezTo>
                    <a:pt x="16027" y="1"/>
                    <a:pt x="10701" y="509"/>
                    <a:pt x="7873" y="989"/>
                  </a:cubicBezTo>
                  <a:cubicBezTo>
                    <a:pt x="1" y="2326"/>
                    <a:pt x="2037" y="13816"/>
                    <a:pt x="1733" y="22084"/>
                  </a:cubicBezTo>
                  <a:cubicBezTo>
                    <a:pt x="1449" y="29752"/>
                    <a:pt x="13758" y="31707"/>
                    <a:pt x="24263" y="31707"/>
                  </a:cubicBezTo>
                  <a:cubicBezTo>
                    <a:pt x="29497" y="31707"/>
                    <a:pt x="34283" y="31221"/>
                    <a:pt x="36840" y="30716"/>
                  </a:cubicBezTo>
                  <a:cubicBezTo>
                    <a:pt x="44500" y="29166"/>
                    <a:pt x="44135" y="17676"/>
                    <a:pt x="43558" y="7889"/>
                  </a:cubicBezTo>
                  <a:cubicBezTo>
                    <a:pt x="43188" y="1617"/>
                    <a:pt x="31872" y="1"/>
                    <a:pt x="217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7"/>
            <p:cNvSpPr/>
            <p:nvPr/>
          </p:nvSpPr>
          <p:spPr>
            <a:xfrm>
              <a:off x="7815150" y="1808100"/>
              <a:ext cx="177825" cy="229525"/>
            </a:xfrm>
            <a:custGeom>
              <a:rect b="b" l="l" r="r" t="t"/>
              <a:pathLst>
                <a:path extrusionOk="0" h="9181" w="7113">
                  <a:moveTo>
                    <a:pt x="5016" y="1"/>
                  </a:moveTo>
                  <a:lnTo>
                    <a:pt x="0" y="943"/>
                  </a:lnTo>
                  <a:cubicBezTo>
                    <a:pt x="0" y="943"/>
                    <a:pt x="2888" y="9180"/>
                    <a:pt x="5016" y="9180"/>
                  </a:cubicBezTo>
                  <a:cubicBezTo>
                    <a:pt x="7113" y="9180"/>
                    <a:pt x="5016" y="1"/>
                    <a:pt x="50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7"/>
          <p:cNvGrpSpPr/>
          <p:nvPr/>
        </p:nvGrpSpPr>
        <p:grpSpPr>
          <a:xfrm>
            <a:off x="-1274542" y="1176476"/>
            <a:ext cx="2403704" cy="522741"/>
            <a:chOff x="4007175" y="1128725"/>
            <a:chExt cx="2166475" cy="471150"/>
          </a:xfrm>
        </p:grpSpPr>
        <p:sp>
          <p:nvSpPr>
            <p:cNvPr id="599" name="Google Shape;599;p17"/>
            <p:cNvSpPr/>
            <p:nvPr/>
          </p:nvSpPr>
          <p:spPr>
            <a:xfrm>
              <a:off x="4007175" y="1128725"/>
              <a:ext cx="2166475" cy="386050"/>
            </a:xfrm>
            <a:custGeom>
              <a:rect b="b" l="l" r="r" t="t"/>
              <a:pathLst>
                <a:path extrusionOk="0" h="15442" w="86659">
                  <a:moveTo>
                    <a:pt x="1308" y="12858"/>
                  </a:moveTo>
                  <a:lnTo>
                    <a:pt x="3527" y="12858"/>
                  </a:lnTo>
                  <a:cubicBezTo>
                    <a:pt x="3496" y="12676"/>
                    <a:pt x="3466" y="12524"/>
                    <a:pt x="3466" y="12341"/>
                  </a:cubicBezTo>
                  <a:cubicBezTo>
                    <a:pt x="3466" y="10639"/>
                    <a:pt x="4864" y="9271"/>
                    <a:pt x="6566" y="9271"/>
                  </a:cubicBezTo>
                  <a:cubicBezTo>
                    <a:pt x="7204" y="9271"/>
                    <a:pt x="7782" y="9454"/>
                    <a:pt x="8268" y="9788"/>
                  </a:cubicBezTo>
                  <a:cubicBezTo>
                    <a:pt x="8481" y="8967"/>
                    <a:pt x="9211" y="8390"/>
                    <a:pt x="10092" y="8390"/>
                  </a:cubicBezTo>
                  <a:cubicBezTo>
                    <a:pt x="10366" y="8390"/>
                    <a:pt x="10639" y="8451"/>
                    <a:pt x="10882" y="8542"/>
                  </a:cubicBezTo>
                  <a:cubicBezTo>
                    <a:pt x="11490" y="6140"/>
                    <a:pt x="13679" y="4347"/>
                    <a:pt x="16262" y="4347"/>
                  </a:cubicBezTo>
                  <a:cubicBezTo>
                    <a:pt x="18177" y="4347"/>
                    <a:pt x="19879" y="5320"/>
                    <a:pt x="20883" y="6779"/>
                  </a:cubicBezTo>
                  <a:cubicBezTo>
                    <a:pt x="21430" y="6171"/>
                    <a:pt x="22220" y="5806"/>
                    <a:pt x="23101" y="5806"/>
                  </a:cubicBezTo>
                  <a:cubicBezTo>
                    <a:pt x="23983" y="5806"/>
                    <a:pt x="24804" y="6171"/>
                    <a:pt x="25351" y="6779"/>
                  </a:cubicBezTo>
                  <a:cubicBezTo>
                    <a:pt x="25807" y="2949"/>
                    <a:pt x="29059" y="1"/>
                    <a:pt x="33010" y="1"/>
                  </a:cubicBezTo>
                  <a:cubicBezTo>
                    <a:pt x="37266" y="1"/>
                    <a:pt x="40731" y="3466"/>
                    <a:pt x="40731" y="7721"/>
                  </a:cubicBezTo>
                  <a:cubicBezTo>
                    <a:pt x="40731" y="7873"/>
                    <a:pt x="40731" y="8055"/>
                    <a:pt x="40731" y="8207"/>
                  </a:cubicBezTo>
                  <a:lnTo>
                    <a:pt x="40731" y="8207"/>
                  </a:lnTo>
                  <a:cubicBezTo>
                    <a:pt x="40853" y="6900"/>
                    <a:pt x="41947" y="5867"/>
                    <a:pt x="43284" y="5867"/>
                  </a:cubicBezTo>
                  <a:cubicBezTo>
                    <a:pt x="44713" y="5867"/>
                    <a:pt x="45837" y="6992"/>
                    <a:pt x="45837" y="8420"/>
                  </a:cubicBezTo>
                  <a:cubicBezTo>
                    <a:pt x="45837" y="8572"/>
                    <a:pt x="45837" y="8754"/>
                    <a:pt x="45807" y="8906"/>
                  </a:cubicBezTo>
                  <a:cubicBezTo>
                    <a:pt x="45959" y="8846"/>
                    <a:pt x="46141" y="8815"/>
                    <a:pt x="46324" y="8815"/>
                  </a:cubicBezTo>
                  <a:cubicBezTo>
                    <a:pt x="47236" y="8815"/>
                    <a:pt x="47996" y="9575"/>
                    <a:pt x="47996" y="10487"/>
                  </a:cubicBezTo>
                  <a:cubicBezTo>
                    <a:pt x="47996" y="10669"/>
                    <a:pt x="47965" y="10821"/>
                    <a:pt x="47935" y="10973"/>
                  </a:cubicBezTo>
                  <a:lnTo>
                    <a:pt x="51521" y="10973"/>
                  </a:lnTo>
                  <a:cubicBezTo>
                    <a:pt x="51491" y="10821"/>
                    <a:pt x="51461" y="10669"/>
                    <a:pt x="51461" y="10517"/>
                  </a:cubicBezTo>
                  <a:cubicBezTo>
                    <a:pt x="51461" y="9818"/>
                    <a:pt x="51947" y="9210"/>
                    <a:pt x="52585" y="8998"/>
                  </a:cubicBezTo>
                  <a:cubicBezTo>
                    <a:pt x="52616" y="7843"/>
                    <a:pt x="53558" y="6931"/>
                    <a:pt x="54743" y="6931"/>
                  </a:cubicBezTo>
                  <a:cubicBezTo>
                    <a:pt x="55230" y="6931"/>
                    <a:pt x="55655" y="7083"/>
                    <a:pt x="56020" y="7356"/>
                  </a:cubicBezTo>
                  <a:cubicBezTo>
                    <a:pt x="56689" y="6536"/>
                    <a:pt x="57722" y="5988"/>
                    <a:pt x="58877" y="5988"/>
                  </a:cubicBezTo>
                  <a:cubicBezTo>
                    <a:pt x="58999" y="5988"/>
                    <a:pt x="59120" y="5988"/>
                    <a:pt x="59242" y="6019"/>
                  </a:cubicBezTo>
                  <a:cubicBezTo>
                    <a:pt x="60184" y="3101"/>
                    <a:pt x="62889" y="1004"/>
                    <a:pt x="66111" y="1004"/>
                  </a:cubicBezTo>
                  <a:cubicBezTo>
                    <a:pt x="69333" y="1004"/>
                    <a:pt x="72039" y="3101"/>
                    <a:pt x="72981" y="5988"/>
                  </a:cubicBezTo>
                  <a:cubicBezTo>
                    <a:pt x="73102" y="5958"/>
                    <a:pt x="73254" y="5958"/>
                    <a:pt x="73406" y="5958"/>
                  </a:cubicBezTo>
                  <a:cubicBezTo>
                    <a:pt x="74592" y="5958"/>
                    <a:pt x="75595" y="6748"/>
                    <a:pt x="75929" y="7812"/>
                  </a:cubicBezTo>
                  <a:cubicBezTo>
                    <a:pt x="76172" y="7751"/>
                    <a:pt x="76446" y="7721"/>
                    <a:pt x="76719" y="7721"/>
                  </a:cubicBezTo>
                  <a:cubicBezTo>
                    <a:pt x="78209" y="7721"/>
                    <a:pt x="79455" y="8754"/>
                    <a:pt x="79789" y="10153"/>
                  </a:cubicBezTo>
                  <a:lnTo>
                    <a:pt x="79881" y="10153"/>
                  </a:lnTo>
                  <a:lnTo>
                    <a:pt x="79881" y="10213"/>
                  </a:lnTo>
                  <a:cubicBezTo>
                    <a:pt x="80093" y="10183"/>
                    <a:pt x="80306" y="10153"/>
                    <a:pt x="80519" y="10153"/>
                  </a:cubicBezTo>
                  <a:cubicBezTo>
                    <a:pt x="81978" y="10153"/>
                    <a:pt x="83163" y="11338"/>
                    <a:pt x="83163" y="12797"/>
                  </a:cubicBezTo>
                  <a:cubicBezTo>
                    <a:pt x="83163" y="12797"/>
                    <a:pt x="83163" y="12828"/>
                    <a:pt x="83163" y="12858"/>
                  </a:cubicBezTo>
                  <a:lnTo>
                    <a:pt x="85352" y="12858"/>
                  </a:lnTo>
                  <a:cubicBezTo>
                    <a:pt x="86081" y="12858"/>
                    <a:pt x="86659" y="13435"/>
                    <a:pt x="86659" y="14135"/>
                  </a:cubicBezTo>
                  <a:lnTo>
                    <a:pt x="86659" y="14135"/>
                  </a:lnTo>
                  <a:cubicBezTo>
                    <a:pt x="86659" y="14864"/>
                    <a:pt x="86081" y="15442"/>
                    <a:pt x="85352" y="15442"/>
                  </a:cubicBezTo>
                  <a:lnTo>
                    <a:pt x="80519" y="15442"/>
                  </a:lnTo>
                  <a:lnTo>
                    <a:pt x="79881" y="15442"/>
                  </a:lnTo>
                  <a:lnTo>
                    <a:pt x="73315" y="15442"/>
                  </a:lnTo>
                  <a:lnTo>
                    <a:pt x="6566" y="15442"/>
                  </a:lnTo>
                  <a:lnTo>
                    <a:pt x="1308" y="15442"/>
                  </a:lnTo>
                  <a:cubicBezTo>
                    <a:pt x="578" y="15442"/>
                    <a:pt x="1" y="14864"/>
                    <a:pt x="1" y="14135"/>
                  </a:cubicBezTo>
                  <a:lnTo>
                    <a:pt x="1" y="14135"/>
                  </a:lnTo>
                  <a:cubicBezTo>
                    <a:pt x="1" y="13435"/>
                    <a:pt x="578" y="12858"/>
                    <a:pt x="1308" y="1285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7"/>
            <p:cNvSpPr/>
            <p:nvPr/>
          </p:nvSpPr>
          <p:spPr>
            <a:xfrm>
              <a:off x="4228300" y="1242700"/>
              <a:ext cx="1758425" cy="357175"/>
            </a:xfrm>
            <a:custGeom>
              <a:rect b="b" l="l" r="r" t="t"/>
              <a:pathLst>
                <a:path extrusionOk="0" h="14287" w="70337">
                  <a:moveTo>
                    <a:pt x="43376" y="7965"/>
                  </a:moveTo>
                  <a:cubicBezTo>
                    <a:pt x="42798" y="8147"/>
                    <a:pt x="42372" y="8664"/>
                    <a:pt x="42372" y="9302"/>
                  </a:cubicBezTo>
                  <a:cubicBezTo>
                    <a:pt x="42372" y="9454"/>
                    <a:pt x="42403" y="9576"/>
                    <a:pt x="42433" y="9697"/>
                  </a:cubicBezTo>
                  <a:lnTo>
                    <a:pt x="39242" y="9697"/>
                  </a:lnTo>
                  <a:cubicBezTo>
                    <a:pt x="39302" y="9576"/>
                    <a:pt x="39302" y="9424"/>
                    <a:pt x="39302" y="9272"/>
                  </a:cubicBezTo>
                  <a:cubicBezTo>
                    <a:pt x="39302" y="8451"/>
                    <a:pt x="38634" y="7813"/>
                    <a:pt x="37843" y="7813"/>
                  </a:cubicBezTo>
                  <a:cubicBezTo>
                    <a:pt x="37661" y="7813"/>
                    <a:pt x="37509" y="7843"/>
                    <a:pt x="37388" y="7873"/>
                  </a:cubicBezTo>
                  <a:cubicBezTo>
                    <a:pt x="37388" y="7752"/>
                    <a:pt x="37418" y="7600"/>
                    <a:pt x="37418" y="7448"/>
                  </a:cubicBezTo>
                  <a:cubicBezTo>
                    <a:pt x="37418" y="6202"/>
                    <a:pt x="36415" y="5199"/>
                    <a:pt x="35169" y="5199"/>
                  </a:cubicBezTo>
                  <a:cubicBezTo>
                    <a:pt x="33983" y="5199"/>
                    <a:pt x="33011" y="6110"/>
                    <a:pt x="32919" y="7265"/>
                  </a:cubicBezTo>
                  <a:lnTo>
                    <a:pt x="32889" y="7265"/>
                  </a:lnTo>
                  <a:cubicBezTo>
                    <a:pt x="32889" y="7113"/>
                    <a:pt x="32919" y="6992"/>
                    <a:pt x="32919" y="6840"/>
                  </a:cubicBezTo>
                  <a:cubicBezTo>
                    <a:pt x="32919" y="5563"/>
                    <a:pt x="32555" y="4347"/>
                    <a:pt x="31947" y="3344"/>
                  </a:cubicBezTo>
                  <a:cubicBezTo>
                    <a:pt x="31916" y="3436"/>
                    <a:pt x="31916" y="3557"/>
                    <a:pt x="31886" y="3648"/>
                  </a:cubicBezTo>
                  <a:lnTo>
                    <a:pt x="31886" y="3648"/>
                  </a:lnTo>
                  <a:cubicBezTo>
                    <a:pt x="31886" y="3527"/>
                    <a:pt x="31886" y="3375"/>
                    <a:pt x="31886" y="3253"/>
                  </a:cubicBezTo>
                  <a:cubicBezTo>
                    <a:pt x="30701" y="1308"/>
                    <a:pt x="28542" y="1"/>
                    <a:pt x="26080" y="1"/>
                  </a:cubicBezTo>
                  <a:cubicBezTo>
                    <a:pt x="22615" y="1"/>
                    <a:pt x="19728" y="2615"/>
                    <a:pt x="19333" y="5989"/>
                  </a:cubicBezTo>
                  <a:cubicBezTo>
                    <a:pt x="18816" y="5472"/>
                    <a:pt x="18117" y="5138"/>
                    <a:pt x="17357" y="5138"/>
                  </a:cubicBezTo>
                  <a:cubicBezTo>
                    <a:pt x="16566" y="5138"/>
                    <a:pt x="15867" y="5472"/>
                    <a:pt x="15351" y="5989"/>
                  </a:cubicBezTo>
                  <a:cubicBezTo>
                    <a:pt x="14469" y="4712"/>
                    <a:pt x="13010" y="3861"/>
                    <a:pt x="11308" y="3861"/>
                  </a:cubicBezTo>
                  <a:cubicBezTo>
                    <a:pt x="8998" y="3861"/>
                    <a:pt x="7083" y="5442"/>
                    <a:pt x="6566" y="7569"/>
                  </a:cubicBezTo>
                  <a:cubicBezTo>
                    <a:pt x="6354" y="7478"/>
                    <a:pt x="6110" y="7417"/>
                    <a:pt x="5867" y="7417"/>
                  </a:cubicBezTo>
                  <a:cubicBezTo>
                    <a:pt x="5077" y="7417"/>
                    <a:pt x="4439" y="7934"/>
                    <a:pt x="4256" y="8664"/>
                  </a:cubicBezTo>
                  <a:cubicBezTo>
                    <a:pt x="3800" y="8360"/>
                    <a:pt x="3284" y="8208"/>
                    <a:pt x="2736" y="8208"/>
                  </a:cubicBezTo>
                  <a:cubicBezTo>
                    <a:pt x="1247" y="8208"/>
                    <a:pt x="31" y="9393"/>
                    <a:pt x="1" y="10883"/>
                  </a:cubicBezTo>
                  <a:lnTo>
                    <a:pt x="26384" y="10883"/>
                  </a:lnTo>
                  <a:cubicBezTo>
                    <a:pt x="26719" y="10883"/>
                    <a:pt x="26992" y="11156"/>
                    <a:pt x="26992" y="11460"/>
                  </a:cubicBezTo>
                  <a:cubicBezTo>
                    <a:pt x="26992" y="11794"/>
                    <a:pt x="26080" y="12038"/>
                    <a:pt x="26384" y="12038"/>
                  </a:cubicBezTo>
                  <a:lnTo>
                    <a:pt x="24773" y="12038"/>
                  </a:lnTo>
                  <a:cubicBezTo>
                    <a:pt x="24165" y="12038"/>
                    <a:pt x="23679" y="12554"/>
                    <a:pt x="23679" y="13162"/>
                  </a:cubicBezTo>
                  <a:lnTo>
                    <a:pt x="23679" y="13162"/>
                  </a:lnTo>
                  <a:cubicBezTo>
                    <a:pt x="23679" y="13770"/>
                    <a:pt x="24165" y="14287"/>
                    <a:pt x="24773" y="14287"/>
                  </a:cubicBezTo>
                  <a:lnTo>
                    <a:pt x="64926" y="14287"/>
                  </a:lnTo>
                  <a:cubicBezTo>
                    <a:pt x="65534" y="14287"/>
                    <a:pt x="66051" y="13770"/>
                    <a:pt x="66051" y="13162"/>
                  </a:cubicBezTo>
                  <a:lnTo>
                    <a:pt x="66051" y="13162"/>
                  </a:lnTo>
                  <a:cubicBezTo>
                    <a:pt x="66051" y="12554"/>
                    <a:pt x="65534" y="12038"/>
                    <a:pt x="64926" y="12038"/>
                  </a:cubicBezTo>
                  <a:lnTo>
                    <a:pt x="62646" y="12038"/>
                  </a:lnTo>
                  <a:cubicBezTo>
                    <a:pt x="62342" y="12038"/>
                    <a:pt x="62069" y="11794"/>
                    <a:pt x="62069" y="11460"/>
                  </a:cubicBezTo>
                  <a:cubicBezTo>
                    <a:pt x="62069" y="11156"/>
                    <a:pt x="63042" y="10883"/>
                    <a:pt x="62646" y="10883"/>
                  </a:cubicBezTo>
                  <a:lnTo>
                    <a:pt x="64470" y="10883"/>
                  </a:lnTo>
                  <a:lnTo>
                    <a:pt x="70336" y="10883"/>
                  </a:lnTo>
                  <a:cubicBezTo>
                    <a:pt x="70124" y="9788"/>
                    <a:pt x="69181" y="8968"/>
                    <a:pt x="68026" y="8968"/>
                  </a:cubicBezTo>
                  <a:cubicBezTo>
                    <a:pt x="67844" y="8968"/>
                    <a:pt x="67662" y="8998"/>
                    <a:pt x="67479" y="9028"/>
                  </a:cubicBezTo>
                  <a:lnTo>
                    <a:pt x="67479" y="8968"/>
                  </a:lnTo>
                  <a:lnTo>
                    <a:pt x="67388" y="8968"/>
                  </a:lnTo>
                  <a:cubicBezTo>
                    <a:pt x="67084" y="7752"/>
                    <a:pt x="65990" y="6840"/>
                    <a:pt x="64653" y="6840"/>
                  </a:cubicBezTo>
                  <a:cubicBezTo>
                    <a:pt x="64440" y="6840"/>
                    <a:pt x="64197" y="6870"/>
                    <a:pt x="63984" y="6931"/>
                  </a:cubicBezTo>
                  <a:cubicBezTo>
                    <a:pt x="63680" y="5958"/>
                    <a:pt x="62798" y="5259"/>
                    <a:pt x="61735" y="5259"/>
                  </a:cubicBezTo>
                  <a:cubicBezTo>
                    <a:pt x="61613" y="5259"/>
                    <a:pt x="61491" y="5290"/>
                    <a:pt x="61370" y="5290"/>
                  </a:cubicBezTo>
                  <a:cubicBezTo>
                    <a:pt x="60549" y="2737"/>
                    <a:pt x="58148" y="913"/>
                    <a:pt x="55321" y="913"/>
                  </a:cubicBezTo>
                  <a:cubicBezTo>
                    <a:pt x="52464" y="913"/>
                    <a:pt x="50063" y="2767"/>
                    <a:pt x="49242" y="5320"/>
                  </a:cubicBezTo>
                  <a:cubicBezTo>
                    <a:pt x="49151" y="5320"/>
                    <a:pt x="49029" y="5290"/>
                    <a:pt x="48908" y="5290"/>
                  </a:cubicBezTo>
                  <a:cubicBezTo>
                    <a:pt x="47904" y="5290"/>
                    <a:pt x="46993" y="5776"/>
                    <a:pt x="46415" y="6506"/>
                  </a:cubicBezTo>
                  <a:cubicBezTo>
                    <a:pt x="46081" y="6262"/>
                    <a:pt x="45686" y="6141"/>
                    <a:pt x="45260" y="6141"/>
                  </a:cubicBezTo>
                  <a:cubicBezTo>
                    <a:pt x="44227" y="6141"/>
                    <a:pt x="43406" y="6961"/>
                    <a:pt x="43376" y="7965"/>
                  </a:cubicBezTo>
                  <a:close/>
                  <a:moveTo>
                    <a:pt x="21187" y="12038"/>
                  </a:moveTo>
                  <a:cubicBezTo>
                    <a:pt x="21795" y="12038"/>
                    <a:pt x="22311" y="12554"/>
                    <a:pt x="22311" y="13162"/>
                  </a:cubicBezTo>
                  <a:lnTo>
                    <a:pt x="22311" y="13162"/>
                  </a:lnTo>
                  <a:cubicBezTo>
                    <a:pt x="22311" y="13770"/>
                    <a:pt x="21795" y="14287"/>
                    <a:pt x="21187" y="14287"/>
                  </a:cubicBezTo>
                  <a:lnTo>
                    <a:pt x="21156" y="14287"/>
                  </a:lnTo>
                  <a:cubicBezTo>
                    <a:pt x="20548" y="14287"/>
                    <a:pt x="20032" y="13770"/>
                    <a:pt x="20032" y="13162"/>
                  </a:cubicBezTo>
                  <a:lnTo>
                    <a:pt x="20032" y="13162"/>
                  </a:lnTo>
                  <a:cubicBezTo>
                    <a:pt x="20032" y="12554"/>
                    <a:pt x="20548" y="12038"/>
                    <a:pt x="21156" y="120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1" name="Google Shape;601;p17"/>
          <p:cNvSpPr txBox="1"/>
          <p:nvPr>
            <p:ph type="title"/>
          </p:nvPr>
        </p:nvSpPr>
        <p:spPr>
          <a:xfrm>
            <a:off x="2451150" y="988025"/>
            <a:ext cx="4241700" cy="1343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sz="9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2" name="Google Shape;602;p17"/>
          <p:cNvSpPr txBox="1"/>
          <p:nvPr>
            <p:ph idx="1" type="body"/>
          </p:nvPr>
        </p:nvSpPr>
        <p:spPr>
          <a:xfrm>
            <a:off x="2451050" y="2193125"/>
            <a:ext cx="4241700" cy="7134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Font typeface="Montserrat"/>
              <a:buChar char="●"/>
              <a:defRPr sz="1600"/>
            </a:lvl1pPr>
            <a:lvl2pPr indent="-317500" lvl="1" marL="914400" rtl="0">
              <a:spcBef>
                <a:spcPts val="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603" name="Shape 603"/>
        <p:cNvGrpSpPr/>
        <p:nvPr/>
      </p:nvGrpSpPr>
      <p:grpSpPr>
        <a:xfrm>
          <a:off x="0" y="0"/>
          <a:ext cx="0" cy="0"/>
          <a:chOff x="0" y="0"/>
          <a:chExt cx="0" cy="0"/>
        </a:xfrm>
      </p:grpSpPr>
      <p:grpSp>
        <p:nvGrpSpPr>
          <p:cNvPr id="604" name="Google Shape;604;p18"/>
          <p:cNvGrpSpPr/>
          <p:nvPr/>
        </p:nvGrpSpPr>
        <p:grpSpPr>
          <a:xfrm>
            <a:off x="3221680" y="539509"/>
            <a:ext cx="1529562" cy="487037"/>
            <a:chOff x="2293625" y="793625"/>
            <a:chExt cx="1052475" cy="335125"/>
          </a:xfrm>
        </p:grpSpPr>
        <p:sp>
          <p:nvSpPr>
            <p:cNvPr id="605" name="Google Shape;605;p18"/>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8"/>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7" name="Google Shape;607;p18"/>
          <p:cNvSpPr/>
          <p:nvPr>
            <p:ph idx="2" type="pic"/>
          </p:nvPr>
        </p:nvSpPr>
        <p:spPr>
          <a:xfrm>
            <a:off x="5570550" y="1372250"/>
            <a:ext cx="1469100" cy="2423100"/>
          </a:xfrm>
          <a:prstGeom prst="rect">
            <a:avLst/>
          </a:prstGeom>
          <a:noFill/>
          <a:ln>
            <a:noFill/>
          </a:ln>
        </p:spPr>
      </p:sp>
      <p:sp>
        <p:nvSpPr>
          <p:cNvPr id="608" name="Google Shape;608;p18"/>
          <p:cNvSpPr txBox="1"/>
          <p:nvPr>
            <p:ph idx="1" type="subTitle"/>
          </p:nvPr>
        </p:nvSpPr>
        <p:spPr>
          <a:xfrm>
            <a:off x="1571850" y="2459912"/>
            <a:ext cx="3241200" cy="93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609" name="Google Shape;609;p18"/>
          <p:cNvSpPr txBox="1"/>
          <p:nvPr>
            <p:ph type="title"/>
          </p:nvPr>
        </p:nvSpPr>
        <p:spPr>
          <a:xfrm>
            <a:off x="1571825" y="1752088"/>
            <a:ext cx="3241200" cy="595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Font typeface="Palanquin Dark"/>
              <a:buNone/>
              <a:defRPr>
                <a:latin typeface="Palanquin Dark"/>
                <a:ea typeface="Palanquin Dark"/>
                <a:cs typeface="Palanquin Dark"/>
                <a:sym typeface="Palanquin Dark"/>
              </a:defRPr>
            </a:lvl2pPr>
            <a:lvl3pPr lvl="2" rtl="0" algn="ctr">
              <a:spcBef>
                <a:spcPts val="0"/>
              </a:spcBef>
              <a:spcAft>
                <a:spcPts val="0"/>
              </a:spcAft>
              <a:buSzPts val="2800"/>
              <a:buFont typeface="Palanquin Dark"/>
              <a:buNone/>
              <a:defRPr>
                <a:latin typeface="Palanquin Dark"/>
                <a:ea typeface="Palanquin Dark"/>
                <a:cs typeface="Palanquin Dark"/>
                <a:sym typeface="Palanquin Dark"/>
              </a:defRPr>
            </a:lvl3pPr>
            <a:lvl4pPr lvl="3" rtl="0" algn="ctr">
              <a:spcBef>
                <a:spcPts val="0"/>
              </a:spcBef>
              <a:spcAft>
                <a:spcPts val="0"/>
              </a:spcAft>
              <a:buSzPts val="2800"/>
              <a:buFont typeface="Palanquin Dark"/>
              <a:buNone/>
              <a:defRPr>
                <a:latin typeface="Palanquin Dark"/>
                <a:ea typeface="Palanquin Dark"/>
                <a:cs typeface="Palanquin Dark"/>
                <a:sym typeface="Palanquin Dark"/>
              </a:defRPr>
            </a:lvl4pPr>
            <a:lvl5pPr lvl="4" rtl="0" algn="ctr">
              <a:spcBef>
                <a:spcPts val="0"/>
              </a:spcBef>
              <a:spcAft>
                <a:spcPts val="0"/>
              </a:spcAft>
              <a:buSzPts val="2800"/>
              <a:buFont typeface="Palanquin Dark"/>
              <a:buNone/>
              <a:defRPr>
                <a:latin typeface="Palanquin Dark"/>
                <a:ea typeface="Palanquin Dark"/>
                <a:cs typeface="Palanquin Dark"/>
                <a:sym typeface="Palanquin Dark"/>
              </a:defRPr>
            </a:lvl5pPr>
            <a:lvl6pPr lvl="5" rtl="0" algn="ctr">
              <a:spcBef>
                <a:spcPts val="0"/>
              </a:spcBef>
              <a:spcAft>
                <a:spcPts val="0"/>
              </a:spcAft>
              <a:buSzPts val="2800"/>
              <a:buFont typeface="Palanquin Dark"/>
              <a:buNone/>
              <a:defRPr>
                <a:latin typeface="Palanquin Dark"/>
                <a:ea typeface="Palanquin Dark"/>
                <a:cs typeface="Palanquin Dark"/>
                <a:sym typeface="Palanquin Dark"/>
              </a:defRPr>
            </a:lvl6pPr>
            <a:lvl7pPr lvl="6" rtl="0" algn="ctr">
              <a:spcBef>
                <a:spcPts val="0"/>
              </a:spcBef>
              <a:spcAft>
                <a:spcPts val="0"/>
              </a:spcAft>
              <a:buSzPts val="2800"/>
              <a:buFont typeface="Palanquin Dark"/>
              <a:buNone/>
              <a:defRPr>
                <a:latin typeface="Palanquin Dark"/>
                <a:ea typeface="Palanquin Dark"/>
                <a:cs typeface="Palanquin Dark"/>
                <a:sym typeface="Palanquin Dark"/>
              </a:defRPr>
            </a:lvl7pPr>
            <a:lvl8pPr lvl="7" rtl="0" algn="ctr">
              <a:spcBef>
                <a:spcPts val="0"/>
              </a:spcBef>
              <a:spcAft>
                <a:spcPts val="0"/>
              </a:spcAft>
              <a:buSzPts val="2800"/>
              <a:buFont typeface="Palanquin Dark"/>
              <a:buNone/>
              <a:defRPr>
                <a:latin typeface="Palanquin Dark"/>
                <a:ea typeface="Palanquin Dark"/>
                <a:cs typeface="Palanquin Dark"/>
                <a:sym typeface="Palanquin Dark"/>
              </a:defRPr>
            </a:lvl8pPr>
            <a:lvl9pPr lvl="8" rtl="0" algn="ctr">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610" name="Google Shape;610;p18"/>
          <p:cNvGrpSpPr/>
          <p:nvPr/>
        </p:nvGrpSpPr>
        <p:grpSpPr>
          <a:xfrm>
            <a:off x="8306482" y="752516"/>
            <a:ext cx="373419" cy="350637"/>
            <a:chOff x="3708550" y="3474950"/>
            <a:chExt cx="256100" cy="240475"/>
          </a:xfrm>
        </p:grpSpPr>
        <p:sp>
          <p:nvSpPr>
            <p:cNvPr id="611" name="Google Shape;611;p18"/>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8"/>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_1">
    <p:spTree>
      <p:nvGrpSpPr>
        <p:cNvPr id="613" name="Shape 613"/>
        <p:cNvGrpSpPr/>
        <p:nvPr/>
      </p:nvGrpSpPr>
      <p:grpSpPr>
        <a:xfrm>
          <a:off x="0" y="0"/>
          <a:ext cx="0" cy="0"/>
          <a:chOff x="0" y="0"/>
          <a:chExt cx="0" cy="0"/>
        </a:xfrm>
      </p:grpSpPr>
      <p:sp>
        <p:nvSpPr>
          <p:cNvPr id="614" name="Google Shape;614;p19"/>
          <p:cNvSpPr/>
          <p:nvPr>
            <p:ph idx="2" type="pic"/>
          </p:nvPr>
        </p:nvSpPr>
        <p:spPr>
          <a:xfrm>
            <a:off x="1291850" y="1488325"/>
            <a:ext cx="2798400" cy="2173800"/>
          </a:xfrm>
          <a:prstGeom prst="roundRect">
            <a:avLst>
              <a:gd fmla="val 16667" name="adj"/>
            </a:avLst>
          </a:prstGeom>
          <a:noFill/>
          <a:ln>
            <a:noFill/>
          </a:ln>
        </p:spPr>
      </p:sp>
      <p:sp>
        <p:nvSpPr>
          <p:cNvPr id="615" name="Google Shape;615;p19"/>
          <p:cNvSpPr txBox="1"/>
          <p:nvPr>
            <p:ph idx="1" type="subTitle"/>
          </p:nvPr>
        </p:nvSpPr>
        <p:spPr>
          <a:xfrm>
            <a:off x="4860275" y="2459912"/>
            <a:ext cx="3241200" cy="93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616" name="Google Shape;616;p19"/>
          <p:cNvSpPr txBox="1"/>
          <p:nvPr>
            <p:ph type="title"/>
          </p:nvPr>
        </p:nvSpPr>
        <p:spPr>
          <a:xfrm>
            <a:off x="4860250" y="1752088"/>
            <a:ext cx="3241200" cy="595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617" name="Google Shape;617;p19"/>
          <p:cNvGrpSpPr/>
          <p:nvPr/>
        </p:nvGrpSpPr>
        <p:grpSpPr>
          <a:xfrm flipH="1">
            <a:off x="2463882" y="460991"/>
            <a:ext cx="373419" cy="350637"/>
            <a:chOff x="3708550" y="3474950"/>
            <a:chExt cx="256100" cy="240475"/>
          </a:xfrm>
        </p:grpSpPr>
        <p:sp>
          <p:nvSpPr>
            <p:cNvPr id="618" name="Google Shape;618;p19"/>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9"/>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2">
    <p:spTree>
      <p:nvGrpSpPr>
        <p:cNvPr id="620" name="Shape 620"/>
        <p:cNvGrpSpPr/>
        <p:nvPr/>
      </p:nvGrpSpPr>
      <p:grpSpPr>
        <a:xfrm>
          <a:off x="0" y="0"/>
          <a:ext cx="0" cy="0"/>
          <a:chOff x="0" y="0"/>
          <a:chExt cx="0" cy="0"/>
        </a:xfrm>
      </p:grpSpPr>
      <p:grpSp>
        <p:nvGrpSpPr>
          <p:cNvPr id="621" name="Google Shape;621;p20"/>
          <p:cNvGrpSpPr/>
          <p:nvPr/>
        </p:nvGrpSpPr>
        <p:grpSpPr>
          <a:xfrm>
            <a:off x="-404217" y="647176"/>
            <a:ext cx="2403704" cy="522741"/>
            <a:chOff x="4007175" y="1128725"/>
            <a:chExt cx="2166475" cy="471150"/>
          </a:xfrm>
        </p:grpSpPr>
        <p:sp>
          <p:nvSpPr>
            <p:cNvPr id="622" name="Google Shape;622;p20"/>
            <p:cNvSpPr/>
            <p:nvPr/>
          </p:nvSpPr>
          <p:spPr>
            <a:xfrm>
              <a:off x="4007175" y="1128725"/>
              <a:ext cx="2166475" cy="386050"/>
            </a:xfrm>
            <a:custGeom>
              <a:rect b="b" l="l" r="r" t="t"/>
              <a:pathLst>
                <a:path extrusionOk="0" h="15442" w="86659">
                  <a:moveTo>
                    <a:pt x="1308" y="12858"/>
                  </a:moveTo>
                  <a:lnTo>
                    <a:pt x="3527" y="12858"/>
                  </a:lnTo>
                  <a:cubicBezTo>
                    <a:pt x="3496" y="12676"/>
                    <a:pt x="3466" y="12524"/>
                    <a:pt x="3466" y="12341"/>
                  </a:cubicBezTo>
                  <a:cubicBezTo>
                    <a:pt x="3466" y="10639"/>
                    <a:pt x="4864" y="9271"/>
                    <a:pt x="6566" y="9271"/>
                  </a:cubicBezTo>
                  <a:cubicBezTo>
                    <a:pt x="7204" y="9271"/>
                    <a:pt x="7782" y="9454"/>
                    <a:pt x="8268" y="9788"/>
                  </a:cubicBezTo>
                  <a:cubicBezTo>
                    <a:pt x="8481" y="8967"/>
                    <a:pt x="9211" y="8390"/>
                    <a:pt x="10092" y="8390"/>
                  </a:cubicBezTo>
                  <a:cubicBezTo>
                    <a:pt x="10366" y="8390"/>
                    <a:pt x="10639" y="8451"/>
                    <a:pt x="10882" y="8542"/>
                  </a:cubicBezTo>
                  <a:cubicBezTo>
                    <a:pt x="11490" y="6140"/>
                    <a:pt x="13679" y="4347"/>
                    <a:pt x="16262" y="4347"/>
                  </a:cubicBezTo>
                  <a:cubicBezTo>
                    <a:pt x="18177" y="4347"/>
                    <a:pt x="19879" y="5320"/>
                    <a:pt x="20883" y="6779"/>
                  </a:cubicBezTo>
                  <a:cubicBezTo>
                    <a:pt x="21430" y="6171"/>
                    <a:pt x="22220" y="5806"/>
                    <a:pt x="23101" y="5806"/>
                  </a:cubicBezTo>
                  <a:cubicBezTo>
                    <a:pt x="23983" y="5806"/>
                    <a:pt x="24804" y="6171"/>
                    <a:pt x="25351" y="6779"/>
                  </a:cubicBezTo>
                  <a:cubicBezTo>
                    <a:pt x="25807" y="2949"/>
                    <a:pt x="29059" y="1"/>
                    <a:pt x="33010" y="1"/>
                  </a:cubicBezTo>
                  <a:cubicBezTo>
                    <a:pt x="37266" y="1"/>
                    <a:pt x="40731" y="3466"/>
                    <a:pt x="40731" y="7721"/>
                  </a:cubicBezTo>
                  <a:cubicBezTo>
                    <a:pt x="40731" y="7873"/>
                    <a:pt x="40731" y="8055"/>
                    <a:pt x="40731" y="8207"/>
                  </a:cubicBezTo>
                  <a:lnTo>
                    <a:pt x="40731" y="8207"/>
                  </a:lnTo>
                  <a:cubicBezTo>
                    <a:pt x="40853" y="6900"/>
                    <a:pt x="41947" y="5867"/>
                    <a:pt x="43284" y="5867"/>
                  </a:cubicBezTo>
                  <a:cubicBezTo>
                    <a:pt x="44713" y="5867"/>
                    <a:pt x="45837" y="6992"/>
                    <a:pt x="45837" y="8420"/>
                  </a:cubicBezTo>
                  <a:cubicBezTo>
                    <a:pt x="45837" y="8572"/>
                    <a:pt x="45837" y="8754"/>
                    <a:pt x="45807" y="8906"/>
                  </a:cubicBezTo>
                  <a:cubicBezTo>
                    <a:pt x="45959" y="8846"/>
                    <a:pt x="46141" y="8815"/>
                    <a:pt x="46324" y="8815"/>
                  </a:cubicBezTo>
                  <a:cubicBezTo>
                    <a:pt x="47236" y="8815"/>
                    <a:pt x="47996" y="9575"/>
                    <a:pt x="47996" y="10487"/>
                  </a:cubicBezTo>
                  <a:cubicBezTo>
                    <a:pt x="47996" y="10669"/>
                    <a:pt x="47965" y="10821"/>
                    <a:pt x="47935" y="10973"/>
                  </a:cubicBezTo>
                  <a:lnTo>
                    <a:pt x="51521" y="10973"/>
                  </a:lnTo>
                  <a:cubicBezTo>
                    <a:pt x="51491" y="10821"/>
                    <a:pt x="51461" y="10669"/>
                    <a:pt x="51461" y="10517"/>
                  </a:cubicBezTo>
                  <a:cubicBezTo>
                    <a:pt x="51461" y="9818"/>
                    <a:pt x="51947" y="9210"/>
                    <a:pt x="52585" y="8998"/>
                  </a:cubicBezTo>
                  <a:cubicBezTo>
                    <a:pt x="52616" y="7843"/>
                    <a:pt x="53558" y="6931"/>
                    <a:pt x="54743" y="6931"/>
                  </a:cubicBezTo>
                  <a:cubicBezTo>
                    <a:pt x="55230" y="6931"/>
                    <a:pt x="55655" y="7083"/>
                    <a:pt x="56020" y="7356"/>
                  </a:cubicBezTo>
                  <a:cubicBezTo>
                    <a:pt x="56689" y="6536"/>
                    <a:pt x="57722" y="5988"/>
                    <a:pt x="58877" y="5988"/>
                  </a:cubicBezTo>
                  <a:cubicBezTo>
                    <a:pt x="58999" y="5988"/>
                    <a:pt x="59120" y="5988"/>
                    <a:pt x="59242" y="6019"/>
                  </a:cubicBezTo>
                  <a:cubicBezTo>
                    <a:pt x="60184" y="3101"/>
                    <a:pt x="62889" y="1004"/>
                    <a:pt x="66111" y="1004"/>
                  </a:cubicBezTo>
                  <a:cubicBezTo>
                    <a:pt x="69333" y="1004"/>
                    <a:pt x="72039" y="3101"/>
                    <a:pt x="72981" y="5988"/>
                  </a:cubicBezTo>
                  <a:cubicBezTo>
                    <a:pt x="73102" y="5958"/>
                    <a:pt x="73254" y="5958"/>
                    <a:pt x="73406" y="5958"/>
                  </a:cubicBezTo>
                  <a:cubicBezTo>
                    <a:pt x="74592" y="5958"/>
                    <a:pt x="75595" y="6748"/>
                    <a:pt x="75929" y="7812"/>
                  </a:cubicBezTo>
                  <a:cubicBezTo>
                    <a:pt x="76172" y="7751"/>
                    <a:pt x="76446" y="7721"/>
                    <a:pt x="76719" y="7721"/>
                  </a:cubicBezTo>
                  <a:cubicBezTo>
                    <a:pt x="78209" y="7721"/>
                    <a:pt x="79455" y="8754"/>
                    <a:pt x="79789" y="10153"/>
                  </a:cubicBezTo>
                  <a:lnTo>
                    <a:pt x="79881" y="10153"/>
                  </a:lnTo>
                  <a:lnTo>
                    <a:pt x="79881" y="10213"/>
                  </a:lnTo>
                  <a:cubicBezTo>
                    <a:pt x="80093" y="10183"/>
                    <a:pt x="80306" y="10153"/>
                    <a:pt x="80519" y="10153"/>
                  </a:cubicBezTo>
                  <a:cubicBezTo>
                    <a:pt x="81978" y="10153"/>
                    <a:pt x="83163" y="11338"/>
                    <a:pt x="83163" y="12797"/>
                  </a:cubicBezTo>
                  <a:cubicBezTo>
                    <a:pt x="83163" y="12797"/>
                    <a:pt x="83163" y="12828"/>
                    <a:pt x="83163" y="12858"/>
                  </a:cubicBezTo>
                  <a:lnTo>
                    <a:pt x="85352" y="12858"/>
                  </a:lnTo>
                  <a:cubicBezTo>
                    <a:pt x="86081" y="12858"/>
                    <a:pt x="86659" y="13435"/>
                    <a:pt x="86659" y="14135"/>
                  </a:cubicBezTo>
                  <a:lnTo>
                    <a:pt x="86659" y="14135"/>
                  </a:lnTo>
                  <a:cubicBezTo>
                    <a:pt x="86659" y="14864"/>
                    <a:pt x="86081" y="15442"/>
                    <a:pt x="85352" y="15442"/>
                  </a:cubicBezTo>
                  <a:lnTo>
                    <a:pt x="80519" y="15442"/>
                  </a:lnTo>
                  <a:lnTo>
                    <a:pt x="79881" y="15442"/>
                  </a:lnTo>
                  <a:lnTo>
                    <a:pt x="73315" y="15442"/>
                  </a:lnTo>
                  <a:lnTo>
                    <a:pt x="6566" y="15442"/>
                  </a:lnTo>
                  <a:lnTo>
                    <a:pt x="1308" y="15442"/>
                  </a:lnTo>
                  <a:cubicBezTo>
                    <a:pt x="578" y="15442"/>
                    <a:pt x="1" y="14864"/>
                    <a:pt x="1" y="14135"/>
                  </a:cubicBezTo>
                  <a:lnTo>
                    <a:pt x="1" y="14135"/>
                  </a:lnTo>
                  <a:cubicBezTo>
                    <a:pt x="1" y="13435"/>
                    <a:pt x="578" y="12858"/>
                    <a:pt x="1308" y="1285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0"/>
            <p:cNvSpPr/>
            <p:nvPr/>
          </p:nvSpPr>
          <p:spPr>
            <a:xfrm>
              <a:off x="4228300" y="1242700"/>
              <a:ext cx="1758425" cy="357175"/>
            </a:xfrm>
            <a:custGeom>
              <a:rect b="b" l="l" r="r" t="t"/>
              <a:pathLst>
                <a:path extrusionOk="0" h="14287" w="70337">
                  <a:moveTo>
                    <a:pt x="43376" y="7965"/>
                  </a:moveTo>
                  <a:cubicBezTo>
                    <a:pt x="42798" y="8147"/>
                    <a:pt x="42372" y="8664"/>
                    <a:pt x="42372" y="9302"/>
                  </a:cubicBezTo>
                  <a:cubicBezTo>
                    <a:pt x="42372" y="9454"/>
                    <a:pt x="42403" y="9576"/>
                    <a:pt x="42433" y="9697"/>
                  </a:cubicBezTo>
                  <a:lnTo>
                    <a:pt x="39242" y="9697"/>
                  </a:lnTo>
                  <a:cubicBezTo>
                    <a:pt x="39302" y="9576"/>
                    <a:pt x="39302" y="9424"/>
                    <a:pt x="39302" y="9272"/>
                  </a:cubicBezTo>
                  <a:cubicBezTo>
                    <a:pt x="39302" y="8451"/>
                    <a:pt x="38634" y="7813"/>
                    <a:pt x="37843" y="7813"/>
                  </a:cubicBezTo>
                  <a:cubicBezTo>
                    <a:pt x="37661" y="7813"/>
                    <a:pt x="37509" y="7843"/>
                    <a:pt x="37388" y="7873"/>
                  </a:cubicBezTo>
                  <a:cubicBezTo>
                    <a:pt x="37388" y="7752"/>
                    <a:pt x="37418" y="7600"/>
                    <a:pt x="37418" y="7448"/>
                  </a:cubicBezTo>
                  <a:cubicBezTo>
                    <a:pt x="37418" y="6202"/>
                    <a:pt x="36415" y="5199"/>
                    <a:pt x="35169" y="5199"/>
                  </a:cubicBezTo>
                  <a:cubicBezTo>
                    <a:pt x="33983" y="5199"/>
                    <a:pt x="33011" y="6110"/>
                    <a:pt x="32919" y="7265"/>
                  </a:cubicBezTo>
                  <a:lnTo>
                    <a:pt x="32889" y="7265"/>
                  </a:lnTo>
                  <a:cubicBezTo>
                    <a:pt x="32889" y="7113"/>
                    <a:pt x="32919" y="6992"/>
                    <a:pt x="32919" y="6840"/>
                  </a:cubicBezTo>
                  <a:cubicBezTo>
                    <a:pt x="32919" y="5563"/>
                    <a:pt x="32555" y="4347"/>
                    <a:pt x="31947" y="3344"/>
                  </a:cubicBezTo>
                  <a:cubicBezTo>
                    <a:pt x="31916" y="3436"/>
                    <a:pt x="31916" y="3557"/>
                    <a:pt x="31886" y="3648"/>
                  </a:cubicBezTo>
                  <a:lnTo>
                    <a:pt x="31886" y="3648"/>
                  </a:lnTo>
                  <a:cubicBezTo>
                    <a:pt x="31886" y="3527"/>
                    <a:pt x="31886" y="3375"/>
                    <a:pt x="31886" y="3253"/>
                  </a:cubicBezTo>
                  <a:cubicBezTo>
                    <a:pt x="30701" y="1308"/>
                    <a:pt x="28542" y="1"/>
                    <a:pt x="26080" y="1"/>
                  </a:cubicBezTo>
                  <a:cubicBezTo>
                    <a:pt x="22615" y="1"/>
                    <a:pt x="19728" y="2615"/>
                    <a:pt x="19333" y="5989"/>
                  </a:cubicBezTo>
                  <a:cubicBezTo>
                    <a:pt x="18816" y="5472"/>
                    <a:pt x="18117" y="5138"/>
                    <a:pt x="17357" y="5138"/>
                  </a:cubicBezTo>
                  <a:cubicBezTo>
                    <a:pt x="16566" y="5138"/>
                    <a:pt x="15867" y="5472"/>
                    <a:pt x="15351" y="5989"/>
                  </a:cubicBezTo>
                  <a:cubicBezTo>
                    <a:pt x="14469" y="4712"/>
                    <a:pt x="13010" y="3861"/>
                    <a:pt x="11308" y="3861"/>
                  </a:cubicBezTo>
                  <a:cubicBezTo>
                    <a:pt x="8998" y="3861"/>
                    <a:pt x="7083" y="5442"/>
                    <a:pt x="6566" y="7569"/>
                  </a:cubicBezTo>
                  <a:cubicBezTo>
                    <a:pt x="6354" y="7478"/>
                    <a:pt x="6110" y="7417"/>
                    <a:pt x="5867" y="7417"/>
                  </a:cubicBezTo>
                  <a:cubicBezTo>
                    <a:pt x="5077" y="7417"/>
                    <a:pt x="4439" y="7934"/>
                    <a:pt x="4256" y="8664"/>
                  </a:cubicBezTo>
                  <a:cubicBezTo>
                    <a:pt x="3800" y="8360"/>
                    <a:pt x="3284" y="8208"/>
                    <a:pt x="2736" y="8208"/>
                  </a:cubicBezTo>
                  <a:cubicBezTo>
                    <a:pt x="1247" y="8208"/>
                    <a:pt x="31" y="9393"/>
                    <a:pt x="1" y="10883"/>
                  </a:cubicBezTo>
                  <a:lnTo>
                    <a:pt x="26384" y="10883"/>
                  </a:lnTo>
                  <a:cubicBezTo>
                    <a:pt x="26719" y="10883"/>
                    <a:pt x="26992" y="11156"/>
                    <a:pt x="26992" y="11460"/>
                  </a:cubicBezTo>
                  <a:cubicBezTo>
                    <a:pt x="26992" y="11794"/>
                    <a:pt x="26080" y="12038"/>
                    <a:pt x="26384" y="12038"/>
                  </a:cubicBezTo>
                  <a:lnTo>
                    <a:pt x="24773" y="12038"/>
                  </a:lnTo>
                  <a:cubicBezTo>
                    <a:pt x="24165" y="12038"/>
                    <a:pt x="23679" y="12554"/>
                    <a:pt x="23679" y="13162"/>
                  </a:cubicBezTo>
                  <a:lnTo>
                    <a:pt x="23679" y="13162"/>
                  </a:lnTo>
                  <a:cubicBezTo>
                    <a:pt x="23679" y="13770"/>
                    <a:pt x="24165" y="14287"/>
                    <a:pt x="24773" y="14287"/>
                  </a:cubicBezTo>
                  <a:lnTo>
                    <a:pt x="64926" y="14287"/>
                  </a:lnTo>
                  <a:cubicBezTo>
                    <a:pt x="65534" y="14287"/>
                    <a:pt x="66051" y="13770"/>
                    <a:pt x="66051" y="13162"/>
                  </a:cubicBezTo>
                  <a:lnTo>
                    <a:pt x="66051" y="13162"/>
                  </a:lnTo>
                  <a:cubicBezTo>
                    <a:pt x="66051" y="12554"/>
                    <a:pt x="65534" y="12038"/>
                    <a:pt x="64926" y="12038"/>
                  </a:cubicBezTo>
                  <a:lnTo>
                    <a:pt x="62646" y="12038"/>
                  </a:lnTo>
                  <a:cubicBezTo>
                    <a:pt x="62342" y="12038"/>
                    <a:pt x="62069" y="11794"/>
                    <a:pt x="62069" y="11460"/>
                  </a:cubicBezTo>
                  <a:cubicBezTo>
                    <a:pt x="62069" y="11156"/>
                    <a:pt x="63042" y="10883"/>
                    <a:pt x="62646" y="10883"/>
                  </a:cubicBezTo>
                  <a:lnTo>
                    <a:pt x="64470" y="10883"/>
                  </a:lnTo>
                  <a:lnTo>
                    <a:pt x="70336" y="10883"/>
                  </a:lnTo>
                  <a:cubicBezTo>
                    <a:pt x="70124" y="9788"/>
                    <a:pt x="69181" y="8968"/>
                    <a:pt x="68026" y="8968"/>
                  </a:cubicBezTo>
                  <a:cubicBezTo>
                    <a:pt x="67844" y="8968"/>
                    <a:pt x="67662" y="8998"/>
                    <a:pt x="67479" y="9028"/>
                  </a:cubicBezTo>
                  <a:lnTo>
                    <a:pt x="67479" y="8968"/>
                  </a:lnTo>
                  <a:lnTo>
                    <a:pt x="67388" y="8968"/>
                  </a:lnTo>
                  <a:cubicBezTo>
                    <a:pt x="67084" y="7752"/>
                    <a:pt x="65990" y="6840"/>
                    <a:pt x="64653" y="6840"/>
                  </a:cubicBezTo>
                  <a:cubicBezTo>
                    <a:pt x="64440" y="6840"/>
                    <a:pt x="64197" y="6870"/>
                    <a:pt x="63984" y="6931"/>
                  </a:cubicBezTo>
                  <a:cubicBezTo>
                    <a:pt x="63680" y="5958"/>
                    <a:pt x="62798" y="5259"/>
                    <a:pt x="61735" y="5259"/>
                  </a:cubicBezTo>
                  <a:cubicBezTo>
                    <a:pt x="61613" y="5259"/>
                    <a:pt x="61491" y="5290"/>
                    <a:pt x="61370" y="5290"/>
                  </a:cubicBezTo>
                  <a:cubicBezTo>
                    <a:pt x="60549" y="2737"/>
                    <a:pt x="58148" y="913"/>
                    <a:pt x="55321" y="913"/>
                  </a:cubicBezTo>
                  <a:cubicBezTo>
                    <a:pt x="52464" y="913"/>
                    <a:pt x="50063" y="2767"/>
                    <a:pt x="49242" y="5320"/>
                  </a:cubicBezTo>
                  <a:cubicBezTo>
                    <a:pt x="49151" y="5320"/>
                    <a:pt x="49029" y="5290"/>
                    <a:pt x="48908" y="5290"/>
                  </a:cubicBezTo>
                  <a:cubicBezTo>
                    <a:pt x="47904" y="5290"/>
                    <a:pt x="46993" y="5776"/>
                    <a:pt x="46415" y="6506"/>
                  </a:cubicBezTo>
                  <a:cubicBezTo>
                    <a:pt x="46081" y="6262"/>
                    <a:pt x="45686" y="6141"/>
                    <a:pt x="45260" y="6141"/>
                  </a:cubicBezTo>
                  <a:cubicBezTo>
                    <a:pt x="44227" y="6141"/>
                    <a:pt x="43406" y="6961"/>
                    <a:pt x="43376" y="7965"/>
                  </a:cubicBezTo>
                  <a:close/>
                  <a:moveTo>
                    <a:pt x="21187" y="12038"/>
                  </a:moveTo>
                  <a:cubicBezTo>
                    <a:pt x="21795" y="12038"/>
                    <a:pt x="22311" y="12554"/>
                    <a:pt x="22311" y="13162"/>
                  </a:cubicBezTo>
                  <a:lnTo>
                    <a:pt x="22311" y="13162"/>
                  </a:lnTo>
                  <a:cubicBezTo>
                    <a:pt x="22311" y="13770"/>
                    <a:pt x="21795" y="14287"/>
                    <a:pt x="21187" y="14287"/>
                  </a:cubicBezTo>
                  <a:lnTo>
                    <a:pt x="21156" y="14287"/>
                  </a:lnTo>
                  <a:cubicBezTo>
                    <a:pt x="20548" y="14287"/>
                    <a:pt x="20032" y="13770"/>
                    <a:pt x="20032" y="13162"/>
                  </a:cubicBezTo>
                  <a:lnTo>
                    <a:pt x="20032" y="13162"/>
                  </a:lnTo>
                  <a:cubicBezTo>
                    <a:pt x="20032" y="12554"/>
                    <a:pt x="20548" y="12038"/>
                    <a:pt x="21156" y="120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4" name="Google Shape;624;p20"/>
          <p:cNvGrpSpPr/>
          <p:nvPr/>
        </p:nvGrpSpPr>
        <p:grpSpPr>
          <a:xfrm flipH="1">
            <a:off x="4032707" y="647166"/>
            <a:ext cx="373419" cy="350637"/>
            <a:chOff x="3708550" y="3474950"/>
            <a:chExt cx="256100" cy="240475"/>
          </a:xfrm>
        </p:grpSpPr>
        <p:sp>
          <p:nvSpPr>
            <p:cNvPr id="625" name="Google Shape;625;p20"/>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0"/>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7" name="Google Shape;627;p20"/>
          <p:cNvSpPr txBox="1"/>
          <p:nvPr>
            <p:ph idx="1" type="subTitle"/>
          </p:nvPr>
        </p:nvSpPr>
        <p:spPr>
          <a:xfrm>
            <a:off x="977400" y="2459912"/>
            <a:ext cx="3241200" cy="931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lvl1pPr>
            <a:lvl2pPr lvl="1" rtl="0" algn="r">
              <a:spcBef>
                <a:spcPts val="0"/>
              </a:spcBef>
              <a:spcAft>
                <a:spcPts val="0"/>
              </a:spcAft>
              <a:buNone/>
              <a:defRPr sz="1400"/>
            </a:lvl2pPr>
            <a:lvl3pPr lvl="2" rtl="0" algn="r">
              <a:spcBef>
                <a:spcPts val="0"/>
              </a:spcBef>
              <a:spcAft>
                <a:spcPts val="0"/>
              </a:spcAft>
              <a:buNone/>
              <a:defRPr sz="1400"/>
            </a:lvl3pPr>
            <a:lvl4pPr lvl="3" rtl="0" algn="r">
              <a:spcBef>
                <a:spcPts val="0"/>
              </a:spcBef>
              <a:spcAft>
                <a:spcPts val="0"/>
              </a:spcAft>
              <a:buNone/>
              <a:defRPr sz="1400"/>
            </a:lvl4pPr>
            <a:lvl5pPr lvl="4" rtl="0" algn="r">
              <a:spcBef>
                <a:spcPts val="0"/>
              </a:spcBef>
              <a:spcAft>
                <a:spcPts val="0"/>
              </a:spcAft>
              <a:buNone/>
              <a:defRPr sz="1400"/>
            </a:lvl5pPr>
            <a:lvl6pPr lvl="5" rtl="0" algn="r">
              <a:spcBef>
                <a:spcPts val="0"/>
              </a:spcBef>
              <a:spcAft>
                <a:spcPts val="0"/>
              </a:spcAft>
              <a:buNone/>
              <a:defRPr sz="1400"/>
            </a:lvl6pPr>
            <a:lvl7pPr lvl="6" rtl="0" algn="r">
              <a:spcBef>
                <a:spcPts val="0"/>
              </a:spcBef>
              <a:spcAft>
                <a:spcPts val="0"/>
              </a:spcAft>
              <a:buNone/>
              <a:defRPr sz="1400"/>
            </a:lvl7pPr>
            <a:lvl8pPr lvl="7" rtl="0" algn="r">
              <a:spcBef>
                <a:spcPts val="0"/>
              </a:spcBef>
              <a:spcAft>
                <a:spcPts val="0"/>
              </a:spcAft>
              <a:buNone/>
              <a:defRPr sz="1400"/>
            </a:lvl8pPr>
            <a:lvl9pPr lvl="8" rtl="0" algn="r">
              <a:spcBef>
                <a:spcPts val="0"/>
              </a:spcBef>
              <a:spcAft>
                <a:spcPts val="0"/>
              </a:spcAft>
              <a:buNone/>
              <a:defRPr sz="1400"/>
            </a:lvl9pPr>
          </a:lstStyle>
          <a:p/>
        </p:txBody>
      </p:sp>
      <p:sp>
        <p:nvSpPr>
          <p:cNvPr id="628" name="Google Shape;628;p20"/>
          <p:cNvSpPr txBox="1"/>
          <p:nvPr>
            <p:ph type="title"/>
          </p:nvPr>
        </p:nvSpPr>
        <p:spPr>
          <a:xfrm>
            <a:off x="977375" y="1752088"/>
            <a:ext cx="3241200" cy="595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pic>
        <p:nvPicPr>
          <p:cNvPr id="629" name="Google Shape;629;p20"/>
          <p:cNvPicPr preferRelativeResize="0"/>
          <p:nvPr/>
        </p:nvPicPr>
        <p:blipFill>
          <a:blip r:embed="rId2">
            <a:alphaModFix/>
          </a:blip>
          <a:stretch>
            <a:fillRect/>
          </a:stretch>
        </p:blipFill>
        <p:spPr>
          <a:xfrm>
            <a:off x="5351851" y="1559751"/>
            <a:ext cx="2367749" cy="1330700"/>
          </a:xfrm>
          <a:prstGeom prst="rect">
            <a:avLst/>
          </a:prstGeom>
          <a:noFill/>
          <a:ln cap="flat" cmpd="sng" w="19050">
            <a:solidFill>
              <a:schemeClr val="dk1"/>
            </a:solidFill>
            <a:prstDash val="solid"/>
            <a:round/>
            <a:headEnd len="sm" w="sm" type="none"/>
            <a:tailEnd len="sm" w="sm" type="none"/>
          </a:ln>
        </p:spPr>
      </p:pic>
      <p:sp>
        <p:nvSpPr>
          <p:cNvPr id="630" name="Google Shape;630;p20"/>
          <p:cNvSpPr/>
          <p:nvPr>
            <p:ph idx="2" type="pic"/>
          </p:nvPr>
        </p:nvSpPr>
        <p:spPr>
          <a:xfrm>
            <a:off x="5034094" y="1319620"/>
            <a:ext cx="2971800" cy="1692900"/>
          </a:xfrm>
          <a:prstGeom prst="roundRect">
            <a:avLst>
              <a:gd fmla="val 16667" name="adj"/>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grpSp>
        <p:nvGrpSpPr>
          <p:cNvPr id="80" name="Google Shape;80;p3"/>
          <p:cNvGrpSpPr/>
          <p:nvPr/>
        </p:nvGrpSpPr>
        <p:grpSpPr>
          <a:xfrm>
            <a:off x="-221945" y="1651909"/>
            <a:ext cx="1529562" cy="487037"/>
            <a:chOff x="2293625" y="793625"/>
            <a:chExt cx="1052475" cy="335125"/>
          </a:xfrm>
        </p:grpSpPr>
        <p:sp>
          <p:nvSpPr>
            <p:cNvPr id="81" name="Google Shape;81;p3"/>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 name="Google Shape;83;p3"/>
          <p:cNvGrpSpPr/>
          <p:nvPr/>
        </p:nvGrpSpPr>
        <p:grpSpPr>
          <a:xfrm>
            <a:off x="8122457" y="520691"/>
            <a:ext cx="373419" cy="350637"/>
            <a:chOff x="3708550" y="3474950"/>
            <a:chExt cx="256100" cy="240475"/>
          </a:xfrm>
        </p:grpSpPr>
        <p:sp>
          <p:nvSpPr>
            <p:cNvPr id="84" name="Google Shape;84;p3"/>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3"/>
          <p:cNvSpPr txBox="1"/>
          <p:nvPr>
            <p:ph type="title"/>
          </p:nvPr>
        </p:nvSpPr>
        <p:spPr>
          <a:xfrm>
            <a:off x="713364" y="2364575"/>
            <a:ext cx="3858600" cy="1512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7000"/>
              <a:buNone/>
              <a:defRPr sz="45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p:txBody>
      </p:sp>
      <p:sp>
        <p:nvSpPr>
          <p:cNvPr id="87" name="Google Shape;87;p3"/>
          <p:cNvSpPr txBox="1"/>
          <p:nvPr>
            <p:ph hasCustomPrompt="1" idx="2" type="title"/>
          </p:nvPr>
        </p:nvSpPr>
        <p:spPr>
          <a:xfrm>
            <a:off x="2759400" y="548050"/>
            <a:ext cx="1812600" cy="1590900"/>
          </a:xfrm>
          <a:prstGeom prst="rect">
            <a:avLst/>
          </a:prstGeom>
          <a:solidFill>
            <a:schemeClr val="l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5000"/>
              <a:buNone/>
              <a:defRPr sz="9000">
                <a:solidFill>
                  <a:schemeClr val="accent6"/>
                </a:solidFill>
              </a:defRPr>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a:r>
              <a:t>xx%</a:t>
            </a:r>
          </a:p>
        </p:txBody>
      </p:sp>
      <p:sp>
        <p:nvSpPr>
          <p:cNvPr id="88" name="Google Shape;88;p3"/>
          <p:cNvSpPr txBox="1"/>
          <p:nvPr>
            <p:ph idx="1" type="subTitle"/>
          </p:nvPr>
        </p:nvSpPr>
        <p:spPr>
          <a:xfrm>
            <a:off x="713225" y="3949800"/>
            <a:ext cx="3858600" cy="4209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None/>
              <a:defRPr sz="1600"/>
            </a:lvl1pPr>
            <a:lvl2pPr lvl="1" rtl="0" algn="r">
              <a:lnSpc>
                <a:spcPct val="100000"/>
              </a:lnSpc>
              <a:spcBef>
                <a:spcPts val="0"/>
              </a:spcBef>
              <a:spcAft>
                <a:spcPts val="0"/>
              </a:spcAft>
              <a:buNone/>
              <a:defRPr sz="1600"/>
            </a:lvl2pPr>
            <a:lvl3pPr lvl="2" rtl="0" algn="r">
              <a:lnSpc>
                <a:spcPct val="100000"/>
              </a:lnSpc>
              <a:spcBef>
                <a:spcPts val="0"/>
              </a:spcBef>
              <a:spcAft>
                <a:spcPts val="0"/>
              </a:spcAft>
              <a:buNone/>
              <a:defRPr sz="1600"/>
            </a:lvl3pPr>
            <a:lvl4pPr lvl="3" rtl="0" algn="r">
              <a:lnSpc>
                <a:spcPct val="100000"/>
              </a:lnSpc>
              <a:spcBef>
                <a:spcPts val="0"/>
              </a:spcBef>
              <a:spcAft>
                <a:spcPts val="0"/>
              </a:spcAft>
              <a:buNone/>
              <a:defRPr sz="1600"/>
            </a:lvl4pPr>
            <a:lvl5pPr lvl="4" rtl="0" algn="r">
              <a:lnSpc>
                <a:spcPct val="100000"/>
              </a:lnSpc>
              <a:spcBef>
                <a:spcPts val="0"/>
              </a:spcBef>
              <a:spcAft>
                <a:spcPts val="0"/>
              </a:spcAft>
              <a:buNone/>
              <a:defRPr sz="1600"/>
            </a:lvl5pPr>
            <a:lvl6pPr lvl="5" rtl="0" algn="r">
              <a:lnSpc>
                <a:spcPct val="100000"/>
              </a:lnSpc>
              <a:spcBef>
                <a:spcPts val="0"/>
              </a:spcBef>
              <a:spcAft>
                <a:spcPts val="0"/>
              </a:spcAft>
              <a:buNone/>
              <a:defRPr sz="1600"/>
            </a:lvl6pPr>
            <a:lvl7pPr lvl="6" rtl="0" algn="r">
              <a:lnSpc>
                <a:spcPct val="100000"/>
              </a:lnSpc>
              <a:spcBef>
                <a:spcPts val="0"/>
              </a:spcBef>
              <a:spcAft>
                <a:spcPts val="0"/>
              </a:spcAft>
              <a:buNone/>
              <a:defRPr sz="1600"/>
            </a:lvl7pPr>
            <a:lvl8pPr lvl="7" rtl="0" algn="r">
              <a:lnSpc>
                <a:spcPct val="100000"/>
              </a:lnSpc>
              <a:spcBef>
                <a:spcPts val="0"/>
              </a:spcBef>
              <a:spcAft>
                <a:spcPts val="0"/>
              </a:spcAft>
              <a:buNone/>
              <a:defRPr sz="1600"/>
            </a:lvl8pPr>
            <a:lvl9pPr lvl="8" rtl="0" algn="r">
              <a:lnSpc>
                <a:spcPct val="100000"/>
              </a:lnSpc>
              <a:spcBef>
                <a:spcPts val="0"/>
              </a:spcBef>
              <a:spcAft>
                <a:spcPts val="0"/>
              </a:spcAft>
              <a:buNone/>
              <a:defRPr sz="1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8">
    <p:spTree>
      <p:nvGrpSpPr>
        <p:cNvPr id="631" name="Shape 631"/>
        <p:cNvGrpSpPr/>
        <p:nvPr/>
      </p:nvGrpSpPr>
      <p:grpSpPr>
        <a:xfrm>
          <a:off x="0" y="0"/>
          <a:ext cx="0" cy="0"/>
          <a:chOff x="0" y="0"/>
          <a:chExt cx="0" cy="0"/>
        </a:xfrm>
      </p:grpSpPr>
      <p:sp>
        <p:nvSpPr>
          <p:cNvPr id="632" name="Google Shape;632;p21"/>
          <p:cNvSpPr txBox="1"/>
          <p:nvPr>
            <p:ph idx="1" type="body"/>
          </p:nvPr>
        </p:nvSpPr>
        <p:spPr>
          <a:xfrm>
            <a:off x="720025" y="1711800"/>
            <a:ext cx="7717500" cy="8601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633" name="Google Shape;633;p21"/>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Font typeface="Abhaya Libre"/>
              <a:buNone/>
              <a:defRPr sz="3000"/>
            </a:lvl1pPr>
            <a:lvl2pPr lvl="1" rtl="0">
              <a:spcBef>
                <a:spcPts val="0"/>
              </a:spcBef>
              <a:spcAft>
                <a:spcPts val="0"/>
              </a:spcAft>
              <a:buSzPts val="3500"/>
              <a:buFont typeface="Abhaya Libre"/>
              <a:buNone/>
              <a:defRPr sz="3500">
                <a:latin typeface="Abhaya Libre"/>
                <a:ea typeface="Abhaya Libre"/>
                <a:cs typeface="Abhaya Libre"/>
                <a:sym typeface="Abhaya Libre"/>
              </a:defRPr>
            </a:lvl2pPr>
            <a:lvl3pPr lvl="2" rtl="0">
              <a:spcBef>
                <a:spcPts val="0"/>
              </a:spcBef>
              <a:spcAft>
                <a:spcPts val="0"/>
              </a:spcAft>
              <a:buSzPts val="3500"/>
              <a:buFont typeface="Abhaya Libre"/>
              <a:buNone/>
              <a:defRPr sz="3500">
                <a:latin typeface="Abhaya Libre"/>
                <a:ea typeface="Abhaya Libre"/>
                <a:cs typeface="Abhaya Libre"/>
                <a:sym typeface="Abhaya Libre"/>
              </a:defRPr>
            </a:lvl3pPr>
            <a:lvl4pPr lvl="3" rtl="0">
              <a:spcBef>
                <a:spcPts val="0"/>
              </a:spcBef>
              <a:spcAft>
                <a:spcPts val="0"/>
              </a:spcAft>
              <a:buSzPts val="3500"/>
              <a:buFont typeface="Abhaya Libre"/>
              <a:buNone/>
              <a:defRPr sz="3500">
                <a:latin typeface="Abhaya Libre"/>
                <a:ea typeface="Abhaya Libre"/>
                <a:cs typeface="Abhaya Libre"/>
                <a:sym typeface="Abhaya Libre"/>
              </a:defRPr>
            </a:lvl4pPr>
            <a:lvl5pPr lvl="4" rtl="0">
              <a:spcBef>
                <a:spcPts val="0"/>
              </a:spcBef>
              <a:spcAft>
                <a:spcPts val="0"/>
              </a:spcAft>
              <a:buSzPts val="3500"/>
              <a:buFont typeface="Abhaya Libre"/>
              <a:buNone/>
              <a:defRPr sz="3500">
                <a:latin typeface="Abhaya Libre"/>
                <a:ea typeface="Abhaya Libre"/>
                <a:cs typeface="Abhaya Libre"/>
                <a:sym typeface="Abhaya Libre"/>
              </a:defRPr>
            </a:lvl5pPr>
            <a:lvl6pPr lvl="5" rtl="0">
              <a:spcBef>
                <a:spcPts val="0"/>
              </a:spcBef>
              <a:spcAft>
                <a:spcPts val="0"/>
              </a:spcAft>
              <a:buSzPts val="3500"/>
              <a:buFont typeface="Abhaya Libre"/>
              <a:buNone/>
              <a:defRPr sz="3500">
                <a:latin typeface="Abhaya Libre"/>
                <a:ea typeface="Abhaya Libre"/>
                <a:cs typeface="Abhaya Libre"/>
                <a:sym typeface="Abhaya Libre"/>
              </a:defRPr>
            </a:lvl6pPr>
            <a:lvl7pPr lvl="6" rtl="0">
              <a:spcBef>
                <a:spcPts val="0"/>
              </a:spcBef>
              <a:spcAft>
                <a:spcPts val="0"/>
              </a:spcAft>
              <a:buSzPts val="3500"/>
              <a:buFont typeface="Abhaya Libre"/>
              <a:buNone/>
              <a:defRPr sz="3500">
                <a:latin typeface="Abhaya Libre"/>
                <a:ea typeface="Abhaya Libre"/>
                <a:cs typeface="Abhaya Libre"/>
                <a:sym typeface="Abhaya Libre"/>
              </a:defRPr>
            </a:lvl7pPr>
            <a:lvl8pPr lvl="7" rtl="0">
              <a:spcBef>
                <a:spcPts val="0"/>
              </a:spcBef>
              <a:spcAft>
                <a:spcPts val="0"/>
              </a:spcAft>
              <a:buSzPts val="3500"/>
              <a:buFont typeface="Abhaya Libre"/>
              <a:buNone/>
              <a:defRPr sz="3500">
                <a:latin typeface="Abhaya Libre"/>
                <a:ea typeface="Abhaya Libre"/>
                <a:cs typeface="Abhaya Libre"/>
                <a:sym typeface="Abhaya Libre"/>
              </a:defRPr>
            </a:lvl8pPr>
            <a:lvl9pPr lvl="8" rtl="0">
              <a:spcBef>
                <a:spcPts val="0"/>
              </a:spcBef>
              <a:spcAft>
                <a:spcPts val="0"/>
              </a:spcAft>
              <a:buSzPts val="3500"/>
              <a:buFont typeface="Abhaya Libre"/>
              <a:buNone/>
              <a:defRPr sz="3500">
                <a:latin typeface="Abhaya Libre"/>
                <a:ea typeface="Abhaya Libre"/>
                <a:cs typeface="Abhaya Libre"/>
                <a:sym typeface="Abhaya Libre"/>
              </a:defRPr>
            </a:lvl9pPr>
          </a:lstStyle>
          <a:p/>
        </p:txBody>
      </p:sp>
      <p:grpSp>
        <p:nvGrpSpPr>
          <p:cNvPr id="634" name="Google Shape;634;p21"/>
          <p:cNvGrpSpPr/>
          <p:nvPr/>
        </p:nvGrpSpPr>
        <p:grpSpPr>
          <a:xfrm flipH="1" rot="900019">
            <a:off x="8270266" y="724430"/>
            <a:ext cx="524402" cy="431815"/>
            <a:chOff x="7315125" y="1121525"/>
            <a:chExt cx="1112525" cy="916100"/>
          </a:xfrm>
        </p:grpSpPr>
        <p:sp>
          <p:nvSpPr>
            <p:cNvPr id="635" name="Google Shape;635;p21"/>
            <p:cNvSpPr/>
            <p:nvPr/>
          </p:nvSpPr>
          <p:spPr>
            <a:xfrm>
              <a:off x="7315125" y="1121525"/>
              <a:ext cx="1112525" cy="792675"/>
            </a:xfrm>
            <a:custGeom>
              <a:rect b="b" l="l" r="r" t="t"/>
              <a:pathLst>
                <a:path extrusionOk="0" h="31707" w="44501">
                  <a:moveTo>
                    <a:pt x="21718" y="1"/>
                  </a:moveTo>
                  <a:cubicBezTo>
                    <a:pt x="16027" y="1"/>
                    <a:pt x="10701" y="509"/>
                    <a:pt x="7873" y="989"/>
                  </a:cubicBezTo>
                  <a:cubicBezTo>
                    <a:pt x="1" y="2326"/>
                    <a:pt x="2037" y="13816"/>
                    <a:pt x="1733" y="22084"/>
                  </a:cubicBezTo>
                  <a:cubicBezTo>
                    <a:pt x="1449" y="29752"/>
                    <a:pt x="13758" y="31707"/>
                    <a:pt x="24263" y="31707"/>
                  </a:cubicBezTo>
                  <a:cubicBezTo>
                    <a:pt x="29497" y="31707"/>
                    <a:pt x="34283" y="31221"/>
                    <a:pt x="36840" y="30716"/>
                  </a:cubicBezTo>
                  <a:cubicBezTo>
                    <a:pt x="44500" y="29166"/>
                    <a:pt x="44135" y="17676"/>
                    <a:pt x="43558" y="7889"/>
                  </a:cubicBezTo>
                  <a:cubicBezTo>
                    <a:pt x="43188" y="1617"/>
                    <a:pt x="31872" y="1"/>
                    <a:pt x="217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1"/>
            <p:cNvSpPr/>
            <p:nvPr/>
          </p:nvSpPr>
          <p:spPr>
            <a:xfrm>
              <a:off x="7815150" y="1808100"/>
              <a:ext cx="177825" cy="229525"/>
            </a:xfrm>
            <a:custGeom>
              <a:rect b="b" l="l" r="r" t="t"/>
              <a:pathLst>
                <a:path extrusionOk="0" h="9181" w="7113">
                  <a:moveTo>
                    <a:pt x="5016" y="1"/>
                  </a:moveTo>
                  <a:lnTo>
                    <a:pt x="0" y="943"/>
                  </a:lnTo>
                  <a:cubicBezTo>
                    <a:pt x="0" y="943"/>
                    <a:pt x="2888" y="9180"/>
                    <a:pt x="5016" y="9180"/>
                  </a:cubicBezTo>
                  <a:cubicBezTo>
                    <a:pt x="7113" y="9180"/>
                    <a:pt x="5016" y="1"/>
                    <a:pt x="50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7" name="Google Shape;637;p21"/>
          <p:cNvGrpSpPr/>
          <p:nvPr/>
        </p:nvGrpSpPr>
        <p:grpSpPr>
          <a:xfrm>
            <a:off x="8308008" y="1929176"/>
            <a:ext cx="2403704" cy="522741"/>
            <a:chOff x="4007175" y="1128725"/>
            <a:chExt cx="2166475" cy="471150"/>
          </a:xfrm>
        </p:grpSpPr>
        <p:sp>
          <p:nvSpPr>
            <p:cNvPr id="638" name="Google Shape;638;p21"/>
            <p:cNvSpPr/>
            <p:nvPr/>
          </p:nvSpPr>
          <p:spPr>
            <a:xfrm>
              <a:off x="4007175" y="1128725"/>
              <a:ext cx="2166475" cy="386050"/>
            </a:xfrm>
            <a:custGeom>
              <a:rect b="b" l="l" r="r" t="t"/>
              <a:pathLst>
                <a:path extrusionOk="0" h="15442" w="86659">
                  <a:moveTo>
                    <a:pt x="1308" y="12858"/>
                  </a:moveTo>
                  <a:lnTo>
                    <a:pt x="3527" y="12858"/>
                  </a:lnTo>
                  <a:cubicBezTo>
                    <a:pt x="3496" y="12676"/>
                    <a:pt x="3466" y="12524"/>
                    <a:pt x="3466" y="12341"/>
                  </a:cubicBezTo>
                  <a:cubicBezTo>
                    <a:pt x="3466" y="10639"/>
                    <a:pt x="4864" y="9271"/>
                    <a:pt x="6566" y="9271"/>
                  </a:cubicBezTo>
                  <a:cubicBezTo>
                    <a:pt x="7204" y="9271"/>
                    <a:pt x="7782" y="9454"/>
                    <a:pt x="8268" y="9788"/>
                  </a:cubicBezTo>
                  <a:cubicBezTo>
                    <a:pt x="8481" y="8967"/>
                    <a:pt x="9211" y="8390"/>
                    <a:pt x="10092" y="8390"/>
                  </a:cubicBezTo>
                  <a:cubicBezTo>
                    <a:pt x="10366" y="8390"/>
                    <a:pt x="10639" y="8451"/>
                    <a:pt x="10882" y="8542"/>
                  </a:cubicBezTo>
                  <a:cubicBezTo>
                    <a:pt x="11490" y="6140"/>
                    <a:pt x="13679" y="4347"/>
                    <a:pt x="16262" y="4347"/>
                  </a:cubicBezTo>
                  <a:cubicBezTo>
                    <a:pt x="18177" y="4347"/>
                    <a:pt x="19879" y="5320"/>
                    <a:pt x="20883" y="6779"/>
                  </a:cubicBezTo>
                  <a:cubicBezTo>
                    <a:pt x="21430" y="6171"/>
                    <a:pt x="22220" y="5806"/>
                    <a:pt x="23101" y="5806"/>
                  </a:cubicBezTo>
                  <a:cubicBezTo>
                    <a:pt x="23983" y="5806"/>
                    <a:pt x="24804" y="6171"/>
                    <a:pt x="25351" y="6779"/>
                  </a:cubicBezTo>
                  <a:cubicBezTo>
                    <a:pt x="25807" y="2949"/>
                    <a:pt x="29059" y="1"/>
                    <a:pt x="33010" y="1"/>
                  </a:cubicBezTo>
                  <a:cubicBezTo>
                    <a:pt x="37266" y="1"/>
                    <a:pt x="40731" y="3466"/>
                    <a:pt x="40731" y="7721"/>
                  </a:cubicBezTo>
                  <a:cubicBezTo>
                    <a:pt x="40731" y="7873"/>
                    <a:pt x="40731" y="8055"/>
                    <a:pt x="40731" y="8207"/>
                  </a:cubicBezTo>
                  <a:lnTo>
                    <a:pt x="40731" y="8207"/>
                  </a:lnTo>
                  <a:cubicBezTo>
                    <a:pt x="40853" y="6900"/>
                    <a:pt x="41947" y="5867"/>
                    <a:pt x="43284" y="5867"/>
                  </a:cubicBezTo>
                  <a:cubicBezTo>
                    <a:pt x="44713" y="5867"/>
                    <a:pt x="45837" y="6992"/>
                    <a:pt x="45837" y="8420"/>
                  </a:cubicBezTo>
                  <a:cubicBezTo>
                    <a:pt x="45837" y="8572"/>
                    <a:pt x="45837" y="8754"/>
                    <a:pt x="45807" y="8906"/>
                  </a:cubicBezTo>
                  <a:cubicBezTo>
                    <a:pt x="45959" y="8846"/>
                    <a:pt x="46141" y="8815"/>
                    <a:pt x="46324" y="8815"/>
                  </a:cubicBezTo>
                  <a:cubicBezTo>
                    <a:pt x="47236" y="8815"/>
                    <a:pt x="47996" y="9575"/>
                    <a:pt x="47996" y="10487"/>
                  </a:cubicBezTo>
                  <a:cubicBezTo>
                    <a:pt x="47996" y="10669"/>
                    <a:pt x="47965" y="10821"/>
                    <a:pt x="47935" y="10973"/>
                  </a:cubicBezTo>
                  <a:lnTo>
                    <a:pt x="51521" y="10973"/>
                  </a:lnTo>
                  <a:cubicBezTo>
                    <a:pt x="51491" y="10821"/>
                    <a:pt x="51461" y="10669"/>
                    <a:pt x="51461" y="10517"/>
                  </a:cubicBezTo>
                  <a:cubicBezTo>
                    <a:pt x="51461" y="9818"/>
                    <a:pt x="51947" y="9210"/>
                    <a:pt x="52585" y="8998"/>
                  </a:cubicBezTo>
                  <a:cubicBezTo>
                    <a:pt x="52616" y="7843"/>
                    <a:pt x="53558" y="6931"/>
                    <a:pt x="54743" y="6931"/>
                  </a:cubicBezTo>
                  <a:cubicBezTo>
                    <a:pt x="55230" y="6931"/>
                    <a:pt x="55655" y="7083"/>
                    <a:pt x="56020" y="7356"/>
                  </a:cubicBezTo>
                  <a:cubicBezTo>
                    <a:pt x="56689" y="6536"/>
                    <a:pt x="57722" y="5988"/>
                    <a:pt x="58877" y="5988"/>
                  </a:cubicBezTo>
                  <a:cubicBezTo>
                    <a:pt x="58999" y="5988"/>
                    <a:pt x="59120" y="5988"/>
                    <a:pt x="59242" y="6019"/>
                  </a:cubicBezTo>
                  <a:cubicBezTo>
                    <a:pt x="60184" y="3101"/>
                    <a:pt x="62889" y="1004"/>
                    <a:pt x="66111" y="1004"/>
                  </a:cubicBezTo>
                  <a:cubicBezTo>
                    <a:pt x="69333" y="1004"/>
                    <a:pt x="72039" y="3101"/>
                    <a:pt x="72981" y="5988"/>
                  </a:cubicBezTo>
                  <a:cubicBezTo>
                    <a:pt x="73102" y="5958"/>
                    <a:pt x="73254" y="5958"/>
                    <a:pt x="73406" y="5958"/>
                  </a:cubicBezTo>
                  <a:cubicBezTo>
                    <a:pt x="74592" y="5958"/>
                    <a:pt x="75595" y="6748"/>
                    <a:pt x="75929" y="7812"/>
                  </a:cubicBezTo>
                  <a:cubicBezTo>
                    <a:pt x="76172" y="7751"/>
                    <a:pt x="76446" y="7721"/>
                    <a:pt x="76719" y="7721"/>
                  </a:cubicBezTo>
                  <a:cubicBezTo>
                    <a:pt x="78209" y="7721"/>
                    <a:pt x="79455" y="8754"/>
                    <a:pt x="79789" y="10153"/>
                  </a:cubicBezTo>
                  <a:lnTo>
                    <a:pt x="79881" y="10153"/>
                  </a:lnTo>
                  <a:lnTo>
                    <a:pt x="79881" y="10213"/>
                  </a:lnTo>
                  <a:cubicBezTo>
                    <a:pt x="80093" y="10183"/>
                    <a:pt x="80306" y="10153"/>
                    <a:pt x="80519" y="10153"/>
                  </a:cubicBezTo>
                  <a:cubicBezTo>
                    <a:pt x="81978" y="10153"/>
                    <a:pt x="83163" y="11338"/>
                    <a:pt x="83163" y="12797"/>
                  </a:cubicBezTo>
                  <a:cubicBezTo>
                    <a:pt x="83163" y="12797"/>
                    <a:pt x="83163" y="12828"/>
                    <a:pt x="83163" y="12858"/>
                  </a:cubicBezTo>
                  <a:lnTo>
                    <a:pt x="85352" y="12858"/>
                  </a:lnTo>
                  <a:cubicBezTo>
                    <a:pt x="86081" y="12858"/>
                    <a:pt x="86659" y="13435"/>
                    <a:pt x="86659" y="14135"/>
                  </a:cubicBezTo>
                  <a:lnTo>
                    <a:pt x="86659" y="14135"/>
                  </a:lnTo>
                  <a:cubicBezTo>
                    <a:pt x="86659" y="14864"/>
                    <a:pt x="86081" y="15442"/>
                    <a:pt x="85352" y="15442"/>
                  </a:cubicBezTo>
                  <a:lnTo>
                    <a:pt x="80519" y="15442"/>
                  </a:lnTo>
                  <a:lnTo>
                    <a:pt x="79881" y="15442"/>
                  </a:lnTo>
                  <a:lnTo>
                    <a:pt x="73315" y="15442"/>
                  </a:lnTo>
                  <a:lnTo>
                    <a:pt x="6566" y="15442"/>
                  </a:lnTo>
                  <a:lnTo>
                    <a:pt x="1308" y="15442"/>
                  </a:lnTo>
                  <a:cubicBezTo>
                    <a:pt x="578" y="15442"/>
                    <a:pt x="1" y="14864"/>
                    <a:pt x="1" y="14135"/>
                  </a:cubicBezTo>
                  <a:lnTo>
                    <a:pt x="1" y="14135"/>
                  </a:lnTo>
                  <a:cubicBezTo>
                    <a:pt x="1" y="13435"/>
                    <a:pt x="578" y="12858"/>
                    <a:pt x="1308" y="1285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1"/>
            <p:cNvSpPr/>
            <p:nvPr/>
          </p:nvSpPr>
          <p:spPr>
            <a:xfrm>
              <a:off x="4228300" y="1242700"/>
              <a:ext cx="1758425" cy="357175"/>
            </a:xfrm>
            <a:custGeom>
              <a:rect b="b" l="l" r="r" t="t"/>
              <a:pathLst>
                <a:path extrusionOk="0" h="14287" w="70337">
                  <a:moveTo>
                    <a:pt x="43376" y="7965"/>
                  </a:moveTo>
                  <a:cubicBezTo>
                    <a:pt x="42798" y="8147"/>
                    <a:pt x="42372" y="8664"/>
                    <a:pt x="42372" y="9302"/>
                  </a:cubicBezTo>
                  <a:cubicBezTo>
                    <a:pt x="42372" y="9454"/>
                    <a:pt x="42403" y="9576"/>
                    <a:pt x="42433" y="9697"/>
                  </a:cubicBezTo>
                  <a:lnTo>
                    <a:pt x="39242" y="9697"/>
                  </a:lnTo>
                  <a:cubicBezTo>
                    <a:pt x="39302" y="9576"/>
                    <a:pt x="39302" y="9424"/>
                    <a:pt x="39302" y="9272"/>
                  </a:cubicBezTo>
                  <a:cubicBezTo>
                    <a:pt x="39302" y="8451"/>
                    <a:pt x="38634" y="7813"/>
                    <a:pt x="37843" y="7813"/>
                  </a:cubicBezTo>
                  <a:cubicBezTo>
                    <a:pt x="37661" y="7813"/>
                    <a:pt x="37509" y="7843"/>
                    <a:pt x="37388" y="7873"/>
                  </a:cubicBezTo>
                  <a:cubicBezTo>
                    <a:pt x="37388" y="7752"/>
                    <a:pt x="37418" y="7600"/>
                    <a:pt x="37418" y="7448"/>
                  </a:cubicBezTo>
                  <a:cubicBezTo>
                    <a:pt x="37418" y="6202"/>
                    <a:pt x="36415" y="5199"/>
                    <a:pt x="35169" y="5199"/>
                  </a:cubicBezTo>
                  <a:cubicBezTo>
                    <a:pt x="33983" y="5199"/>
                    <a:pt x="33011" y="6110"/>
                    <a:pt x="32919" y="7265"/>
                  </a:cubicBezTo>
                  <a:lnTo>
                    <a:pt x="32889" y="7265"/>
                  </a:lnTo>
                  <a:cubicBezTo>
                    <a:pt x="32889" y="7113"/>
                    <a:pt x="32919" y="6992"/>
                    <a:pt x="32919" y="6840"/>
                  </a:cubicBezTo>
                  <a:cubicBezTo>
                    <a:pt x="32919" y="5563"/>
                    <a:pt x="32555" y="4347"/>
                    <a:pt x="31947" y="3344"/>
                  </a:cubicBezTo>
                  <a:cubicBezTo>
                    <a:pt x="31916" y="3436"/>
                    <a:pt x="31916" y="3557"/>
                    <a:pt x="31886" y="3648"/>
                  </a:cubicBezTo>
                  <a:lnTo>
                    <a:pt x="31886" y="3648"/>
                  </a:lnTo>
                  <a:cubicBezTo>
                    <a:pt x="31886" y="3527"/>
                    <a:pt x="31886" y="3375"/>
                    <a:pt x="31886" y="3253"/>
                  </a:cubicBezTo>
                  <a:cubicBezTo>
                    <a:pt x="30701" y="1308"/>
                    <a:pt x="28542" y="1"/>
                    <a:pt x="26080" y="1"/>
                  </a:cubicBezTo>
                  <a:cubicBezTo>
                    <a:pt x="22615" y="1"/>
                    <a:pt x="19728" y="2615"/>
                    <a:pt x="19333" y="5989"/>
                  </a:cubicBezTo>
                  <a:cubicBezTo>
                    <a:pt x="18816" y="5472"/>
                    <a:pt x="18117" y="5138"/>
                    <a:pt x="17357" y="5138"/>
                  </a:cubicBezTo>
                  <a:cubicBezTo>
                    <a:pt x="16566" y="5138"/>
                    <a:pt x="15867" y="5472"/>
                    <a:pt x="15351" y="5989"/>
                  </a:cubicBezTo>
                  <a:cubicBezTo>
                    <a:pt x="14469" y="4712"/>
                    <a:pt x="13010" y="3861"/>
                    <a:pt x="11308" y="3861"/>
                  </a:cubicBezTo>
                  <a:cubicBezTo>
                    <a:pt x="8998" y="3861"/>
                    <a:pt x="7083" y="5442"/>
                    <a:pt x="6566" y="7569"/>
                  </a:cubicBezTo>
                  <a:cubicBezTo>
                    <a:pt x="6354" y="7478"/>
                    <a:pt x="6110" y="7417"/>
                    <a:pt x="5867" y="7417"/>
                  </a:cubicBezTo>
                  <a:cubicBezTo>
                    <a:pt x="5077" y="7417"/>
                    <a:pt x="4439" y="7934"/>
                    <a:pt x="4256" y="8664"/>
                  </a:cubicBezTo>
                  <a:cubicBezTo>
                    <a:pt x="3800" y="8360"/>
                    <a:pt x="3284" y="8208"/>
                    <a:pt x="2736" y="8208"/>
                  </a:cubicBezTo>
                  <a:cubicBezTo>
                    <a:pt x="1247" y="8208"/>
                    <a:pt x="31" y="9393"/>
                    <a:pt x="1" y="10883"/>
                  </a:cubicBezTo>
                  <a:lnTo>
                    <a:pt x="26384" y="10883"/>
                  </a:lnTo>
                  <a:cubicBezTo>
                    <a:pt x="26719" y="10883"/>
                    <a:pt x="26992" y="11156"/>
                    <a:pt x="26992" y="11460"/>
                  </a:cubicBezTo>
                  <a:cubicBezTo>
                    <a:pt x="26992" y="11794"/>
                    <a:pt x="26080" y="12038"/>
                    <a:pt x="26384" y="12038"/>
                  </a:cubicBezTo>
                  <a:lnTo>
                    <a:pt x="24773" y="12038"/>
                  </a:lnTo>
                  <a:cubicBezTo>
                    <a:pt x="24165" y="12038"/>
                    <a:pt x="23679" y="12554"/>
                    <a:pt x="23679" y="13162"/>
                  </a:cubicBezTo>
                  <a:lnTo>
                    <a:pt x="23679" y="13162"/>
                  </a:lnTo>
                  <a:cubicBezTo>
                    <a:pt x="23679" y="13770"/>
                    <a:pt x="24165" y="14287"/>
                    <a:pt x="24773" y="14287"/>
                  </a:cubicBezTo>
                  <a:lnTo>
                    <a:pt x="64926" y="14287"/>
                  </a:lnTo>
                  <a:cubicBezTo>
                    <a:pt x="65534" y="14287"/>
                    <a:pt x="66051" y="13770"/>
                    <a:pt x="66051" y="13162"/>
                  </a:cubicBezTo>
                  <a:lnTo>
                    <a:pt x="66051" y="13162"/>
                  </a:lnTo>
                  <a:cubicBezTo>
                    <a:pt x="66051" y="12554"/>
                    <a:pt x="65534" y="12038"/>
                    <a:pt x="64926" y="12038"/>
                  </a:cubicBezTo>
                  <a:lnTo>
                    <a:pt x="62646" y="12038"/>
                  </a:lnTo>
                  <a:cubicBezTo>
                    <a:pt x="62342" y="12038"/>
                    <a:pt x="62069" y="11794"/>
                    <a:pt x="62069" y="11460"/>
                  </a:cubicBezTo>
                  <a:cubicBezTo>
                    <a:pt x="62069" y="11156"/>
                    <a:pt x="63042" y="10883"/>
                    <a:pt x="62646" y="10883"/>
                  </a:cubicBezTo>
                  <a:lnTo>
                    <a:pt x="64470" y="10883"/>
                  </a:lnTo>
                  <a:lnTo>
                    <a:pt x="70336" y="10883"/>
                  </a:lnTo>
                  <a:cubicBezTo>
                    <a:pt x="70124" y="9788"/>
                    <a:pt x="69181" y="8968"/>
                    <a:pt x="68026" y="8968"/>
                  </a:cubicBezTo>
                  <a:cubicBezTo>
                    <a:pt x="67844" y="8968"/>
                    <a:pt x="67662" y="8998"/>
                    <a:pt x="67479" y="9028"/>
                  </a:cubicBezTo>
                  <a:lnTo>
                    <a:pt x="67479" y="8968"/>
                  </a:lnTo>
                  <a:lnTo>
                    <a:pt x="67388" y="8968"/>
                  </a:lnTo>
                  <a:cubicBezTo>
                    <a:pt x="67084" y="7752"/>
                    <a:pt x="65990" y="6840"/>
                    <a:pt x="64653" y="6840"/>
                  </a:cubicBezTo>
                  <a:cubicBezTo>
                    <a:pt x="64440" y="6840"/>
                    <a:pt x="64197" y="6870"/>
                    <a:pt x="63984" y="6931"/>
                  </a:cubicBezTo>
                  <a:cubicBezTo>
                    <a:pt x="63680" y="5958"/>
                    <a:pt x="62798" y="5259"/>
                    <a:pt x="61735" y="5259"/>
                  </a:cubicBezTo>
                  <a:cubicBezTo>
                    <a:pt x="61613" y="5259"/>
                    <a:pt x="61491" y="5290"/>
                    <a:pt x="61370" y="5290"/>
                  </a:cubicBezTo>
                  <a:cubicBezTo>
                    <a:pt x="60549" y="2737"/>
                    <a:pt x="58148" y="913"/>
                    <a:pt x="55321" y="913"/>
                  </a:cubicBezTo>
                  <a:cubicBezTo>
                    <a:pt x="52464" y="913"/>
                    <a:pt x="50063" y="2767"/>
                    <a:pt x="49242" y="5320"/>
                  </a:cubicBezTo>
                  <a:cubicBezTo>
                    <a:pt x="49151" y="5320"/>
                    <a:pt x="49029" y="5290"/>
                    <a:pt x="48908" y="5290"/>
                  </a:cubicBezTo>
                  <a:cubicBezTo>
                    <a:pt x="47904" y="5290"/>
                    <a:pt x="46993" y="5776"/>
                    <a:pt x="46415" y="6506"/>
                  </a:cubicBezTo>
                  <a:cubicBezTo>
                    <a:pt x="46081" y="6262"/>
                    <a:pt x="45686" y="6141"/>
                    <a:pt x="45260" y="6141"/>
                  </a:cubicBezTo>
                  <a:cubicBezTo>
                    <a:pt x="44227" y="6141"/>
                    <a:pt x="43406" y="6961"/>
                    <a:pt x="43376" y="7965"/>
                  </a:cubicBezTo>
                  <a:close/>
                  <a:moveTo>
                    <a:pt x="21187" y="12038"/>
                  </a:moveTo>
                  <a:cubicBezTo>
                    <a:pt x="21795" y="12038"/>
                    <a:pt x="22311" y="12554"/>
                    <a:pt x="22311" y="13162"/>
                  </a:cubicBezTo>
                  <a:lnTo>
                    <a:pt x="22311" y="13162"/>
                  </a:lnTo>
                  <a:cubicBezTo>
                    <a:pt x="22311" y="13770"/>
                    <a:pt x="21795" y="14287"/>
                    <a:pt x="21187" y="14287"/>
                  </a:cubicBezTo>
                  <a:lnTo>
                    <a:pt x="21156" y="14287"/>
                  </a:lnTo>
                  <a:cubicBezTo>
                    <a:pt x="20548" y="14287"/>
                    <a:pt x="20032" y="13770"/>
                    <a:pt x="20032" y="13162"/>
                  </a:cubicBezTo>
                  <a:lnTo>
                    <a:pt x="20032" y="13162"/>
                  </a:lnTo>
                  <a:cubicBezTo>
                    <a:pt x="20032" y="12554"/>
                    <a:pt x="20548" y="12038"/>
                    <a:pt x="21156" y="120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8_1_1">
    <p:spTree>
      <p:nvGrpSpPr>
        <p:cNvPr id="640" name="Shape 640"/>
        <p:cNvGrpSpPr/>
        <p:nvPr/>
      </p:nvGrpSpPr>
      <p:grpSpPr>
        <a:xfrm>
          <a:off x="0" y="0"/>
          <a:ext cx="0" cy="0"/>
          <a:chOff x="0" y="0"/>
          <a:chExt cx="0" cy="0"/>
        </a:xfrm>
      </p:grpSpPr>
      <p:grpSp>
        <p:nvGrpSpPr>
          <p:cNvPr id="641" name="Google Shape;641;p22"/>
          <p:cNvGrpSpPr/>
          <p:nvPr/>
        </p:nvGrpSpPr>
        <p:grpSpPr>
          <a:xfrm>
            <a:off x="7390138" y="2764339"/>
            <a:ext cx="2862405" cy="3408407"/>
            <a:chOff x="4854346" y="1649451"/>
            <a:chExt cx="4202621" cy="5004268"/>
          </a:xfrm>
        </p:grpSpPr>
        <p:grpSp>
          <p:nvGrpSpPr>
            <p:cNvPr id="642" name="Google Shape;642;p22"/>
            <p:cNvGrpSpPr/>
            <p:nvPr/>
          </p:nvGrpSpPr>
          <p:grpSpPr>
            <a:xfrm>
              <a:off x="4854346" y="2100776"/>
              <a:ext cx="1509962" cy="4552943"/>
              <a:chOff x="4749600" y="2924725"/>
              <a:chExt cx="1313125" cy="3959425"/>
            </a:xfrm>
          </p:grpSpPr>
          <p:sp>
            <p:nvSpPr>
              <p:cNvPr id="643" name="Google Shape;643;p22"/>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2"/>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2"/>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2"/>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2"/>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8" name="Google Shape;648;p22"/>
            <p:cNvGrpSpPr/>
            <p:nvPr/>
          </p:nvGrpSpPr>
          <p:grpSpPr>
            <a:xfrm>
              <a:off x="7547033" y="1804613"/>
              <a:ext cx="1509934" cy="4224416"/>
              <a:chOff x="5789900" y="1448250"/>
              <a:chExt cx="1313100" cy="3673725"/>
            </a:xfrm>
          </p:grpSpPr>
          <p:sp>
            <p:nvSpPr>
              <p:cNvPr id="649" name="Google Shape;649;p22"/>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2"/>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2"/>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2"/>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2"/>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4" name="Google Shape;654;p22"/>
            <p:cNvGrpSpPr/>
            <p:nvPr/>
          </p:nvGrpSpPr>
          <p:grpSpPr>
            <a:xfrm>
              <a:off x="6245246" y="1649451"/>
              <a:ext cx="1509962" cy="4552943"/>
              <a:chOff x="4749600" y="2924725"/>
              <a:chExt cx="1313125" cy="3959425"/>
            </a:xfrm>
          </p:grpSpPr>
          <p:sp>
            <p:nvSpPr>
              <p:cNvPr id="655" name="Google Shape;655;p22"/>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2"/>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2"/>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2"/>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2"/>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0" name="Google Shape;660;p22"/>
          <p:cNvGrpSpPr/>
          <p:nvPr/>
        </p:nvGrpSpPr>
        <p:grpSpPr>
          <a:xfrm flipH="1">
            <a:off x="774567" y="3920787"/>
            <a:ext cx="3555360" cy="1969672"/>
            <a:chOff x="774567" y="3920787"/>
            <a:chExt cx="3555360" cy="1969672"/>
          </a:xfrm>
        </p:grpSpPr>
        <p:grpSp>
          <p:nvGrpSpPr>
            <p:cNvPr id="661" name="Google Shape;661;p22"/>
            <p:cNvGrpSpPr/>
            <p:nvPr/>
          </p:nvGrpSpPr>
          <p:grpSpPr>
            <a:xfrm>
              <a:off x="1305558" y="4039600"/>
              <a:ext cx="554522" cy="1551488"/>
              <a:chOff x="-1044450" y="1559250"/>
              <a:chExt cx="1313100" cy="3673900"/>
            </a:xfrm>
          </p:grpSpPr>
          <p:sp>
            <p:nvSpPr>
              <p:cNvPr id="662" name="Google Shape;662;p22"/>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2"/>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2"/>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2"/>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2"/>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7" name="Google Shape;667;p22"/>
            <p:cNvGrpSpPr/>
            <p:nvPr/>
          </p:nvGrpSpPr>
          <p:grpSpPr>
            <a:xfrm>
              <a:off x="1816552" y="3920787"/>
              <a:ext cx="554522" cy="1757190"/>
              <a:chOff x="689500" y="2924525"/>
              <a:chExt cx="1313100" cy="4161000"/>
            </a:xfrm>
          </p:grpSpPr>
          <p:sp>
            <p:nvSpPr>
              <p:cNvPr id="668" name="Google Shape;668;p22"/>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2"/>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2"/>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2"/>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2"/>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22"/>
            <p:cNvGrpSpPr/>
            <p:nvPr/>
          </p:nvGrpSpPr>
          <p:grpSpPr>
            <a:xfrm>
              <a:off x="2335054" y="4089760"/>
              <a:ext cx="554522" cy="1757190"/>
              <a:chOff x="689500" y="2924525"/>
              <a:chExt cx="1313100" cy="4161000"/>
            </a:xfrm>
          </p:grpSpPr>
          <p:sp>
            <p:nvSpPr>
              <p:cNvPr id="674" name="Google Shape;674;p22"/>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2"/>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2"/>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2"/>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2"/>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9" name="Google Shape;679;p22"/>
            <p:cNvGrpSpPr/>
            <p:nvPr/>
          </p:nvGrpSpPr>
          <p:grpSpPr>
            <a:xfrm>
              <a:off x="2769660" y="4236094"/>
              <a:ext cx="554522" cy="1551488"/>
              <a:chOff x="-1044450" y="1559250"/>
              <a:chExt cx="1313100" cy="3673900"/>
            </a:xfrm>
          </p:grpSpPr>
          <p:sp>
            <p:nvSpPr>
              <p:cNvPr id="680" name="Google Shape;680;p22"/>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2"/>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2"/>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2"/>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2"/>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5" name="Google Shape;685;p22"/>
            <p:cNvGrpSpPr/>
            <p:nvPr/>
          </p:nvGrpSpPr>
          <p:grpSpPr>
            <a:xfrm>
              <a:off x="3266958" y="4126465"/>
              <a:ext cx="554522" cy="1551488"/>
              <a:chOff x="-1044450" y="1559250"/>
              <a:chExt cx="1313100" cy="3673900"/>
            </a:xfrm>
          </p:grpSpPr>
          <p:sp>
            <p:nvSpPr>
              <p:cNvPr id="686" name="Google Shape;686;p22"/>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2"/>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2"/>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2"/>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2"/>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1" name="Google Shape;691;p22"/>
            <p:cNvGrpSpPr/>
            <p:nvPr/>
          </p:nvGrpSpPr>
          <p:grpSpPr>
            <a:xfrm>
              <a:off x="3775404" y="4133269"/>
              <a:ext cx="554522" cy="1757190"/>
              <a:chOff x="689500" y="2924525"/>
              <a:chExt cx="1313100" cy="4161000"/>
            </a:xfrm>
          </p:grpSpPr>
          <p:sp>
            <p:nvSpPr>
              <p:cNvPr id="692" name="Google Shape;692;p22"/>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2"/>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2"/>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2"/>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2"/>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7" name="Google Shape;697;p22"/>
            <p:cNvGrpSpPr/>
            <p:nvPr/>
          </p:nvGrpSpPr>
          <p:grpSpPr>
            <a:xfrm>
              <a:off x="774567" y="4039594"/>
              <a:ext cx="554522" cy="1757190"/>
              <a:chOff x="689500" y="2924525"/>
              <a:chExt cx="1313100" cy="4161000"/>
            </a:xfrm>
          </p:grpSpPr>
          <p:sp>
            <p:nvSpPr>
              <p:cNvPr id="698" name="Google Shape;698;p22"/>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2"/>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2"/>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2"/>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2"/>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3" name="Google Shape;703;p22"/>
          <p:cNvGrpSpPr/>
          <p:nvPr/>
        </p:nvGrpSpPr>
        <p:grpSpPr>
          <a:xfrm>
            <a:off x="257382" y="370761"/>
            <a:ext cx="911705" cy="337487"/>
            <a:chOff x="1119600" y="2506400"/>
            <a:chExt cx="763700" cy="282700"/>
          </a:xfrm>
        </p:grpSpPr>
        <p:sp>
          <p:nvSpPr>
            <p:cNvPr id="704" name="Google Shape;704;p22"/>
            <p:cNvSpPr/>
            <p:nvPr/>
          </p:nvSpPr>
          <p:spPr>
            <a:xfrm>
              <a:off x="1119600" y="2506400"/>
              <a:ext cx="763700" cy="282700"/>
            </a:xfrm>
            <a:custGeom>
              <a:rect b="b" l="l" r="r" t="t"/>
              <a:pathLst>
                <a:path extrusionOk="0" h="11308" w="30548">
                  <a:moveTo>
                    <a:pt x="11976" y="1"/>
                  </a:moveTo>
                  <a:cubicBezTo>
                    <a:pt x="14772" y="1"/>
                    <a:pt x="17113" y="1855"/>
                    <a:pt x="17812" y="4408"/>
                  </a:cubicBezTo>
                  <a:cubicBezTo>
                    <a:pt x="18177" y="4317"/>
                    <a:pt x="18572" y="4226"/>
                    <a:pt x="18997" y="4226"/>
                  </a:cubicBezTo>
                  <a:cubicBezTo>
                    <a:pt x="20548" y="4226"/>
                    <a:pt x="21915" y="5138"/>
                    <a:pt x="22554" y="6445"/>
                  </a:cubicBezTo>
                  <a:cubicBezTo>
                    <a:pt x="22979" y="6110"/>
                    <a:pt x="23526" y="5897"/>
                    <a:pt x="24165" y="5897"/>
                  </a:cubicBezTo>
                  <a:cubicBezTo>
                    <a:pt x="25563" y="5897"/>
                    <a:pt x="26718" y="7053"/>
                    <a:pt x="26718" y="8481"/>
                  </a:cubicBezTo>
                  <a:cubicBezTo>
                    <a:pt x="26718" y="8907"/>
                    <a:pt x="26627" y="9302"/>
                    <a:pt x="26444" y="9667"/>
                  </a:cubicBezTo>
                  <a:lnTo>
                    <a:pt x="27873" y="9667"/>
                  </a:lnTo>
                  <a:cubicBezTo>
                    <a:pt x="28329" y="9667"/>
                    <a:pt x="28694" y="10031"/>
                    <a:pt x="28694" y="10487"/>
                  </a:cubicBezTo>
                  <a:lnTo>
                    <a:pt x="28694" y="10487"/>
                  </a:lnTo>
                  <a:cubicBezTo>
                    <a:pt x="28694" y="10943"/>
                    <a:pt x="28329" y="11308"/>
                    <a:pt x="27873" y="11308"/>
                  </a:cubicBezTo>
                  <a:lnTo>
                    <a:pt x="821" y="11308"/>
                  </a:lnTo>
                  <a:cubicBezTo>
                    <a:pt x="365" y="11308"/>
                    <a:pt x="0" y="10943"/>
                    <a:pt x="0" y="10487"/>
                  </a:cubicBezTo>
                  <a:lnTo>
                    <a:pt x="0" y="10487"/>
                  </a:lnTo>
                  <a:cubicBezTo>
                    <a:pt x="0" y="10031"/>
                    <a:pt x="365" y="9667"/>
                    <a:pt x="821" y="9667"/>
                  </a:cubicBezTo>
                  <a:lnTo>
                    <a:pt x="1611" y="9667"/>
                  </a:lnTo>
                  <a:cubicBezTo>
                    <a:pt x="1429" y="9211"/>
                    <a:pt x="1307" y="8694"/>
                    <a:pt x="1307" y="8177"/>
                  </a:cubicBezTo>
                  <a:cubicBezTo>
                    <a:pt x="1307" y="5989"/>
                    <a:pt x="3070" y="4226"/>
                    <a:pt x="5258" y="4226"/>
                  </a:cubicBezTo>
                  <a:cubicBezTo>
                    <a:pt x="5562" y="4226"/>
                    <a:pt x="5866" y="4287"/>
                    <a:pt x="6170" y="4347"/>
                  </a:cubicBezTo>
                  <a:cubicBezTo>
                    <a:pt x="6900" y="1824"/>
                    <a:pt x="9210" y="1"/>
                    <a:pt x="11976" y="1"/>
                  </a:cubicBezTo>
                  <a:close/>
                  <a:moveTo>
                    <a:pt x="29697" y="9667"/>
                  </a:moveTo>
                  <a:lnTo>
                    <a:pt x="29727" y="9667"/>
                  </a:lnTo>
                  <a:cubicBezTo>
                    <a:pt x="30183" y="9667"/>
                    <a:pt x="30548" y="10031"/>
                    <a:pt x="30548" y="10487"/>
                  </a:cubicBezTo>
                  <a:lnTo>
                    <a:pt x="30548" y="10487"/>
                  </a:lnTo>
                  <a:cubicBezTo>
                    <a:pt x="30548" y="10943"/>
                    <a:pt x="30183" y="11308"/>
                    <a:pt x="29727" y="11308"/>
                  </a:cubicBezTo>
                  <a:lnTo>
                    <a:pt x="29697" y="11308"/>
                  </a:lnTo>
                  <a:cubicBezTo>
                    <a:pt x="29271" y="11308"/>
                    <a:pt x="28906" y="10943"/>
                    <a:pt x="28906" y="10487"/>
                  </a:cubicBezTo>
                  <a:lnTo>
                    <a:pt x="28906" y="10487"/>
                  </a:lnTo>
                  <a:cubicBezTo>
                    <a:pt x="28906" y="10031"/>
                    <a:pt x="29271" y="9667"/>
                    <a:pt x="29697" y="966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2"/>
            <p:cNvSpPr/>
            <p:nvPr/>
          </p:nvSpPr>
          <p:spPr>
            <a:xfrm>
              <a:off x="1228250" y="2605200"/>
              <a:ext cx="497750" cy="183900"/>
            </a:xfrm>
            <a:custGeom>
              <a:rect b="b" l="l" r="r" t="t"/>
              <a:pathLst>
                <a:path extrusionOk="0" h="7356" w="19910">
                  <a:moveTo>
                    <a:pt x="19788" y="7356"/>
                  </a:moveTo>
                  <a:lnTo>
                    <a:pt x="122" y="7356"/>
                  </a:lnTo>
                  <a:cubicBezTo>
                    <a:pt x="31" y="7052"/>
                    <a:pt x="1" y="6748"/>
                    <a:pt x="1" y="6414"/>
                  </a:cubicBezTo>
                  <a:cubicBezTo>
                    <a:pt x="1" y="4711"/>
                    <a:pt x="1368" y="3344"/>
                    <a:pt x="3071" y="3344"/>
                  </a:cubicBezTo>
                  <a:cubicBezTo>
                    <a:pt x="3314" y="3344"/>
                    <a:pt x="3557" y="3374"/>
                    <a:pt x="3800" y="3435"/>
                  </a:cubicBezTo>
                  <a:cubicBezTo>
                    <a:pt x="4378" y="1459"/>
                    <a:pt x="6201" y="0"/>
                    <a:pt x="8359" y="0"/>
                  </a:cubicBezTo>
                  <a:cubicBezTo>
                    <a:pt x="10518" y="0"/>
                    <a:pt x="12372" y="1490"/>
                    <a:pt x="12919" y="3496"/>
                  </a:cubicBezTo>
                  <a:cubicBezTo>
                    <a:pt x="13223" y="3404"/>
                    <a:pt x="13527" y="3344"/>
                    <a:pt x="13861" y="3344"/>
                  </a:cubicBezTo>
                  <a:cubicBezTo>
                    <a:pt x="15077" y="3344"/>
                    <a:pt x="16110" y="4043"/>
                    <a:pt x="16627" y="5076"/>
                  </a:cubicBezTo>
                  <a:cubicBezTo>
                    <a:pt x="16961" y="4803"/>
                    <a:pt x="17417" y="4620"/>
                    <a:pt x="17873" y="4620"/>
                  </a:cubicBezTo>
                  <a:cubicBezTo>
                    <a:pt x="18998" y="4620"/>
                    <a:pt x="19910" y="5532"/>
                    <a:pt x="19910" y="6657"/>
                  </a:cubicBezTo>
                  <a:cubicBezTo>
                    <a:pt x="19910" y="6900"/>
                    <a:pt x="19849" y="7143"/>
                    <a:pt x="19788" y="735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22"/>
          <p:cNvGrpSpPr/>
          <p:nvPr/>
        </p:nvGrpSpPr>
        <p:grpSpPr>
          <a:xfrm flipH="1">
            <a:off x="8430782" y="744866"/>
            <a:ext cx="373419" cy="350637"/>
            <a:chOff x="3708550" y="3474950"/>
            <a:chExt cx="256100" cy="240475"/>
          </a:xfrm>
        </p:grpSpPr>
        <p:sp>
          <p:nvSpPr>
            <p:cNvPr id="707" name="Google Shape;707;p22"/>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2"/>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 name="Google Shape;709;p22"/>
          <p:cNvGrpSpPr/>
          <p:nvPr/>
        </p:nvGrpSpPr>
        <p:grpSpPr>
          <a:xfrm flipH="1">
            <a:off x="4572007" y="370761"/>
            <a:ext cx="911705" cy="337487"/>
            <a:chOff x="1119600" y="2506400"/>
            <a:chExt cx="763700" cy="282700"/>
          </a:xfrm>
        </p:grpSpPr>
        <p:sp>
          <p:nvSpPr>
            <p:cNvPr id="710" name="Google Shape;710;p22"/>
            <p:cNvSpPr/>
            <p:nvPr/>
          </p:nvSpPr>
          <p:spPr>
            <a:xfrm>
              <a:off x="1119600" y="2506400"/>
              <a:ext cx="763700" cy="282700"/>
            </a:xfrm>
            <a:custGeom>
              <a:rect b="b" l="l" r="r" t="t"/>
              <a:pathLst>
                <a:path extrusionOk="0" h="11308" w="30548">
                  <a:moveTo>
                    <a:pt x="11976" y="1"/>
                  </a:moveTo>
                  <a:cubicBezTo>
                    <a:pt x="14772" y="1"/>
                    <a:pt x="17113" y="1855"/>
                    <a:pt x="17812" y="4408"/>
                  </a:cubicBezTo>
                  <a:cubicBezTo>
                    <a:pt x="18177" y="4317"/>
                    <a:pt x="18572" y="4226"/>
                    <a:pt x="18997" y="4226"/>
                  </a:cubicBezTo>
                  <a:cubicBezTo>
                    <a:pt x="20548" y="4226"/>
                    <a:pt x="21915" y="5138"/>
                    <a:pt x="22554" y="6445"/>
                  </a:cubicBezTo>
                  <a:cubicBezTo>
                    <a:pt x="22979" y="6110"/>
                    <a:pt x="23526" y="5897"/>
                    <a:pt x="24165" y="5897"/>
                  </a:cubicBezTo>
                  <a:cubicBezTo>
                    <a:pt x="25563" y="5897"/>
                    <a:pt x="26718" y="7053"/>
                    <a:pt x="26718" y="8481"/>
                  </a:cubicBezTo>
                  <a:cubicBezTo>
                    <a:pt x="26718" y="8907"/>
                    <a:pt x="26627" y="9302"/>
                    <a:pt x="26444" y="9667"/>
                  </a:cubicBezTo>
                  <a:lnTo>
                    <a:pt x="27873" y="9667"/>
                  </a:lnTo>
                  <a:cubicBezTo>
                    <a:pt x="28329" y="9667"/>
                    <a:pt x="28694" y="10031"/>
                    <a:pt x="28694" y="10487"/>
                  </a:cubicBezTo>
                  <a:lnTo>
                    <a:pt x="28694" y="10487"/>
                  </a:lnTo>
                  <a:cubicBezTo>
                    <a:pt x="28694" y="10943"/>
                    <a:pt x="28329" y="11308"/>
                    <a:pt x="27873" y="11308"/>
                  </a:cubicBezTo>
                  <a:lnTo>
                    <a:pt x="821" y="11308"/>
                  </a:lnTo>
                  <a:cubicBezTo>
                    <a:pt x="365" y="11308"/>
                    <a:pt x="0" y="10943"/>
                    <a:pt x="0" y="10487"/>
                  </a:cubicBezTo>
                  <a:lnTo>
                    <a:pt x="0" y="10487"/>
                  </a:lnTo>
                  <a:cubicBezTo>
                    <a:pt x="0" y="10031"/>
                    <a:pt x="365" y="9667"/>
                    <a:pt x="821" y="9667"/>
                  </a:cubicBezTo>
                  <a:lnTo>
                    <a:pt x="1611" y="9667"/>
                  </a:lnTo>
                  <a:cubicBezTo>
                    <a:pt x="1429" y="9211"/>
                    <a:pt x="1307" y="8694"/>
                    <a:pt x="1307" y="8177"/>
                  </a:cubicBezTo>
                  <a:cubicBezTo>
                    <a:pt x="1307" y="5989"/>
                    <a:pt x="3070" y="4226"/>
                    <a:pt x="5258" y="4226"/>
                  </a:cubicBezTo>
                  <a:cubicBezTo>
                    <a:pt x="5562" y="4226"/>
                    <a:pt x="5866" y="4287"/>
                    <a:pt x="6170" y="4347"/>
                  </a:cubicBezTo>
                  <a:cubicBezTo>
                    <a:pt x="6900" y="1824"/>
                    <a:pt x="9210" y="1"/>
                    <a:pt x="11976" y="1"/>
                  </a:cubicBezTo>
                  <a:close/>
                  <a:moveTo>
                    <a:pt x="29697" y="9667"/>
                  </a:moveTo>
                  <a:lnTo>
                    <a:pt x="29727" y="9667"/>
                  </a:lnTo>
                  <a:cubicBezTo>
                    <a:pt x="30183" y="9667"/>
                    <a:pt x="30548" y="10031"/>
                    <a:pt x="30548" y="10487"/>
                  </a:cubicBezTo>
                  <a:lnTo>
                    <a:pt x="30548" y="10487"/>
                  </a:lnTo>
                  <a:cubicBezTo>
                    <a:pt x="30548" y="10943"/>
                    <a:pt x="30183" y="11308"/>
                    <a:pt x="29727" y="11308"/>
                  </a:cubicBezTo>
                  <a:lnTo>
                    <a:pt x="29697" y="11308"/>
                  </a:lnTo>
                  <a:cubicBezTo>
                    <a:pt x="29271" y="11308"/>
                    <a:pt x="28906" y="10943"/>
                    <a:pt x="28906" y="10487"/>
                  </a:cubicBezTo>
                  <a:lnTo>
                    <a:pt x="28906" y="10487"/>
                  </a:lnTo>
                  <a:cubicBezTo>
                    <a:pt x="28906" y="10031"/>
                    <a:pt x="29271" y="9667"/>
                    <a:pt x="29697" y="966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2"/>
            <p:cNvSpPr/>
            <p:nvPr/>
          </p:nvSpPr>
          <p:spPr>
            <a:xfrm>
              <a:off x="1228250" y="2605200"/>
              <a:ext cx="497750" cy="183900"/>
            </a:xfrm>
            <a:custGeom>
              <a:rect b="b" l="l" r="r" t="t"/>
              <a:pathLst>
                <a:path extrusionOk="0" h="7356" w="19910">
                  <a:moveTo>
                    <a:pt x="19788" y="7356"/>
                  </a:moveTo>
                  <a:lnTo>
                    <a:pt x="122" y="7356"/>
                  </a:lnTo>
                  <a:cubicBezTo>
                    <a:pt x="31" y="7052"/>
                    <a:pt x="1" y="6748"/>
                    <a:pt x="1" y="6414"/>
                  </a:cubicBezTo>
                  <a:cubicBezTo>
                    <a:pt x="1" y="4711"/>
                    <a:pt x="1368" y="3344"/>
                    <a:pt x="3071" y="3344"/>
                  </a:cubicBezTo>
                  <a:cubicBezTo>
                    <a:pt x="3314" y="3344"/>
                    <a:pt x="3557" y="3374"/>
                    <a:pt x="3800" y="3435"/>
                  </a:cubicBezTo>
                  <a:cubicBezTo>
                    <a:pt x="4378" y="1459"/>
                    <a:pt x="6201" y="0"/>
                    <a:pt x="8359" y="0"/>
                  </a:cubicBezTo>
                  <a:cubicBezTo>
                    <a:pt x="10518" y="0"/>
                    <a:pt x="12372" y="1490"/>
                    <a:pt x="12919" y="3496"/>
                  </a:cubicBezTo>
                  <a:cubicBezTo>
                    <a:pt x="13223" y="3404"/>
                    <a:pt x="13527" y="3344"/>
                    <a:pt x="13861" y="3344"/>
                  </a:cubicBezTo>
                  <a:cubicBezTo>
                    <a:pt x="15077" y="3344"/>
                    <a:pt x="16110" y="4043"/>
                    <a:pt x="16627" y="5076"/>
                  </a:cubicBezTo>
                  <a:cubicBezTo>
                    <a:pt x="16961" y="4803"/>
                    <a:pt x="17417" y="4620"/>
                    <a:pt x="17873" y="4620"/>
                  </a:cubicBezTo>
                  <a:cubicBezTo>
                    <a:pt x="18998" y="4620"/>
                    <a:pt x="19910" y="5532"/>
                    <a:pt x="19910" y="6657"/>
                  </a:cubicBezTo>
                  <a:cubicBezTo>
                    <a:pt x="19910" y="6900"/>
                    <a:pt x="19849" y="7143"/>
                    <a:pt x="19788" y="735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2" name="Google Shape;712;p22"/>
          <p:cNvSpPr txBox="1"/>
          <p:nvPr>
            <p:ph type="title"/>
          </p:nvPr>
        </p:nvSpPr>
        <p:spPr>
          <a:xfrm>
            <a:off x="717477" y="3149150"/>
            <a:ext cx="5313300" cy="5115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5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13" name="Google Shape;713;p22"/>
          <p:cNvSpPr txBox="1"/>
          <p:nvPr>
            <p:ph idx="1" type="subTitle"/>
          </p:nvPr>
        </p:nvSpPr>
        <p:spPr>
          <a:xfrm>
            <a:off x="717475" y="1482850"/>
            <a:ext cx="5313300" cy="1422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500"/>
            </a:lvl1pPr>
            <a:lvl2pPr lvl="1" rtl="0">
              <a:spcBef>
                <a:spcPts val="0"/>
              </a:spcBef>
              <a:spcAft>
                <a:spcPts val="0"/>
              </a:spcAft>
              <a:buNone/>
              <a:defRPr sz="2500"/>
            </a:lvl2pPr>
            <a:lvl3pPr lvl="2" rtl="0">
              <a:spcBef>
                <a:spcPts val="0"/>
              </a:spcBef>
              <a:spcAft>
                <a:spcPts val="0"/>
              </a:spcAft>
              <a:buNone/>
              <a:defRPr sz="2500"/>
            </a:lvl3pPr>
            <a:lvl4pPr lvl="3" rtl="0">
              <a:spcBef>
                <a:spcPts val="0"/>
              </a:spcBef>
              <a:spcAft>
                <a:spcPts val="0"/>
              </a:spcAft>
              <a:buNone/>
              <a:defRPr sz="2500"/>
            </a:lvl4pPr>
            <a:lvl5pPr lvl="4" rtl="0">
              <a:spcBef>
                <a:spcPts val="0"/>
              </a:spcBef>
              <a:spcAft>
                <a:spcPts val="0"/>
              </a:spcAft>
              <a:buNone/>
              <a:defRPr sz="2500"/>
            </a:lvl5pPr>
            <a:lvl6pPr lvl="5" rtl="0">
              <a:spcBef>
                <a:spcPts val="0"/>
              </a:spcBef>
              <a:spcAft>
                <a:spcPts val="0"/>
              </a:spcAft>
              <a:buNone/>
              <a:defRPr sz="2500"/>
            </a:lvl6pPr>
            <a:lvl7pPr lvl="6" rtl="0">
              <a:spcBef>
                <a:spcPts val="0"/>
              </a:spcBef>
              <a:spcAft>
                <a:spcPts val="0"/>
              </a:spcAft>
              <a:buNone/>
              <a:defRPr sz="2500"/>
            </a:lvl7pPr>
            <a:lvl8pPr lvl="7" rtl="0">
              <a:spcBef>
                <a:spcPts val="0"/>
              </a:spcBef>
              <a:spcAft>
                <a:spcPts val="0"/>
              </a:spcAft>
              <a:buNone/>
              <a:defRPr sz="2500"/>
            </a:lvl8pPr>
            <a:lvl9pPr lvl="8" rtl="0">
              <a:spcBef>
                <a:spcPts val="0"/>
              </a:spcBef>
              <a:spcAft>
                <a:spcPts val="0"/>
              </a:spcAft>
              <a:buNone/>
              <a:defRPr sz="25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14" name="Shape 714"/>
        <p:cNvGrpSpPr/>
        <p:nvPr/>
      </p:nvGrpSpPr>
      <p:grpSpPr>
        <a:xfrm>
          <a:off x="0" y="0"/>
          <a:ext cx="0" cy="0"/>
          <a:chOff x="0" y="0"/>
          <a:chExt cx="0" cy="0"/>
        </a:xfrm>
      </p:grpSpPr>
      <p:grpSp>
        <p:nvGrpSpPr>
          <p:cNvPr id="715" name="Google Shape;715;p23"/>
          <p:cNvGrpSpPr/>
          <p:nvPr/>
        </p:nvGrpSpPr>
        <p:grpSpPr>
          <a:xfrm>
            <a:off x="-210970" y="452284"/>
            <a:ext cx="1529562" cy="487037"/>
            <a:chOff x="2293625" y="793625"/>
            <a:chExt cx="1052475" cy="335125"/>
          </a:xfrm>
        </p:grpSpPr>
        <p:sp>
          <p:nvSpPr>
            <p:cNvPr id="716" name="Google Shape;716;p23"/>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3"/>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8" name="Google Shape;718;p23"/>
          <p:cNvGrpSpPr/>
          <p:nvPr/>
        </p:nvGrpSpPr>
        <p:grpSpPr>
          <a:xfrm flipH="1">
            <a:off x="4557554" y="4011836"/>
            <a:ext cx="4135748" cy="2200311"/>
            <a:chOff x="427600" y="1407698"/>
            <a:chExt cx="7990240" cy="4251808"/>
          </a:xfrm>
        </p:grpSpPr>
        <p:grpSp>
          <p:nvGrpSpPr>
            <p:cNvPr id="719" name="Google Shape;719;p23"/>
            <p:cNvGrpSpPr/>
            <p:nvPr/>
          </p:nvGrpSpPr>
          <p:grpSpPr>
            <a:xfrm>
              <a:off x="3675306" y="1740129"/>
              <a:ext cx="1282923" cy="3868358"/>
              <a:chOff x="4749600" y="2924725"/>
              <a:chExt cx="1313125" cy="3959425"/>
            </a:xfrm>
          </p:grpSpPr>
          <p:sp>
            <p:nvSpPr>
              <p:cNvPr id="720" name="Google Shape;720;p23"/>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3"/>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3"/>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3"/>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3"/>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5" name="Google Shape;725;p23"/>
            <p:cNvGrpSpPr/>
            <p:nvPr/>
          </p:nvGrpSpPr>
          <p:grpSpPr>
            <a:xfrm>
              <a:off x="4870625" y="1407698"/>
              <a:ext cx="1282923" cy="3868358"/>
              <a:chOff x="4749600" y="2924725"/>
              <a:chExt cx="1313125" cy="3959425"/>
            </a:xfrm>
          </p:grpSpPr>
          <p:sp>
            <p:nvSpPr>
              <p:cNvPr id="726" name="Google Shape;726;p23"/>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3"/>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3"/>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3"/>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3"/>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1" name="Google Shape;731;p23"/>
            <p:cNvGrpSpPr/>
            <p:nvPr/>
          </p:nvGrpSpPr>
          <p:grpSpPr>
            <a:xfrm>
              <a:off x="427600" y="1791148"/>
              <a:ext cx="1282923" cy="3868358"/>
              <a:chOff x="4749600" y="2924725"/>
              <a:chExt cx="1313125" cy="3959425"/>
            </a:xfrm>
          </p:grpSpPr>
          <p:sp>
            <p:nvSpPr>
              <p:cNvPr id="732" name="Google Shape;732;p23"/>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3"/>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3"/>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3"/>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3"/>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23"/>
            <p:cNvGrpSpPr/>
            <p:nvPr/>
          </p:nvGrpSpPr>
          <p:grpSpPr>
            <a:xfrm>
              <a:off x="2606317" y="1791088"/>
              <a:ext cx="1282899" cy="3589229"/>
              <a:chOff x="5789900" y="1448250"/>
              <a:chExt cx="1313100" cy="3673725"/>
            </a:xfrm>
          </p:grpSpPr>
          <p:sp>
            <p:nvSpPr>
              <p:cNvPr id="738" name="Google Shape;738;p23"/>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3"/>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3"/>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3"/>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3"/>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3" name="Google Shape;743;p23"/>
            <p:cNvGrpSpPr/>
            <p:nvPr/>
          </p:nvGrpSpPr>
          <p:grpSpPr>
            <a:xfrm>
              <a:off x="1609318" y="1407698"/>
              <a:ext cx="1282923" cy="3868358"/>
              <a:chOff x="4749600" y="2924725"/>
              <a:chExt cx="1313125" cy="3959425"/>
            </a:xfrm>
          </p:grpSpPr>
          <p:sp>
            <p:nvSpPr>
              <p:cNvPr id="744" name="Google Shape;744;p23"/>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3"/>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3"/>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3"/>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3"/>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9" name="Google Shape;749;p23"/>
            <p:cNvGrpSpPr/>
            <p:nvPr/>
          </p:nvGrpSpPr>
          <p:grpSpPr>
            <a:xfrm>
              <a:off x="6058667" y="1879688"/>
              <a:ext cx="1282899" cy="3589229"/>
              <a:chOff x="5789900" y="1448250"/>
              <a:chExt cx="1313100" cy="3673725"/>
            </a:xfrm>
          </p:grpSpPr>
          <p:sp>
            <p:nvSpPr>
              <p:cNvPr id="750" name="Google Shape;750;p23"/>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3"/>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3"/>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3"/>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3"/>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5" name="Google Shape;755;p23"/>
            <p:cNvGrpSpPr/>
            <p:nvPr/>
          </p:nvGrpSpPr>
          <p:grpSpPr>
            <a:xfrm>
              <a:off x="7134942" y="1785950"/>
              <a:ext cx="1282899" cy="3589229"/>
              <a:chOff x="5789900" y="1448250"/>
              <a:chExt cx="1313100" cy="3673725"/>
            </a:xfrm>
          </p:grpSpPr>
          <p:sp>
            <p:nvSpPr>
              <p:cNvPr id="756" name="Google Shape;756;p23"/>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3"/>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3"/>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3"/>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3"/>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61" name="Google Shape;761;p23"/>
          <p:cNvGrpSpPr/>
          <p:nvPr/>
        </p:nvGrpSpPr>
        <p:grpSpPr>
          <a:xfrm flipH="1">
            <a:off x="421804" y="4011836"/>
            <a:ext cx="4135748" cy="2200311"/>
            <a:chOff x="427600" y="1407698"/>
            <a:chExt cx="7990240" cy="4251808"/>
          </a:xfrm>
        </p:grpSpPr>
        <p:grpSp>
          <p:nvGrpSpPr>
            <p:cNvPr id="762" name="Google Shape;762;p23"/>
            <p:cNvGrpSpPr/>
            <p:nvPr/>
          </p:nvGrpSpPr>
          <p:grpSpPr>
            <a:xfrm>
              <a:off x="3675306" y="1740129"/>
              <a:ext cx="1282923" cy="3868358"/>
              <a:chOff x="4749600" y="2924725"/>
              <a:chExt cx="1313125" cy="3959425"/>
            </a:xfrm>
          </p:grpSpPr>
          <p:sp>
            <p:nvSpPr>
              <p:cNvPr id="763" name="Google Shape;763;p23"/>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3"/>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3"/>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3"/>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3"/>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8" name="Google Shape;768;p23"/>
            <p:cNvGrpSpPr/>
            <p:nvPr/>
          </p:nvGrpSpPr>
          <p:grpSpPr>
            <a:xfrm>
              <a:off x="4870625" y="1407698"/>
              <a:ext cx="1282923" cy="3868358"/>
              <a:chOff x="4749600" y="2924725"/>
              <a:chExt cx="1313125" cy="3959425"/>
            </a:xfrm>
          </p:grpSpPr>
          <p:sp>
            <p:nvSpPr>
              <p:cNvPr id="769" name="Google Shape;769;p23"/>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3"/>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3"/>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3"/>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3"/>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4" name="Google Shape;774;p23"/>
            <p:cNvGrpSpPr/>
            <p:nvPr/>
          </p:nvGrpSpPr>
          <p:grpSpPr>
            <a:xfrm>
              <a:off x="427600" y="1791148"/>
              <a:ext cx="1282923" cy="3868358"/>
              <a:chOff x="4749600" y="2924725"/>
              <a:chExt cx="1313125" cy="3959425"/>
            </a:xfrm>
          </p:grpSpPr>
          <p:sp>
            <p:nvSpPr>
              <p:cNvPr id="775" name="Google Shape;775;p23"/>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3"/>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3"/>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3"/>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3"/>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23"/>
            <p:cNvGrpSpPr/>
            <p:nvPr/>
          </p:nvGrpSpPr>
          <p:grpSpPr>
            <a:xfrm>
              <a:off x="2606317" y="1791088"/>
              <a:ext cx="1282899" cy="3589229"/>
              <a:chOff x="5789900" y="1448250"/>
              <a:chExt cx="1313100" cy="3673725"/>
            </a:xfrm>
          </p:grpSpPr>
          <p:sp>
            <p:nvSpPr>
              <p:cNvPr id="781" name="Google Shape;781;p23"/>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3"/>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3"/>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3"/>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3"/>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6" name="Google Shape;786;p23"/>
            <p:cNvGrpSpPr/>
            <p:nvPr/>
          </p:nvGrpSpPr>
          <p:grpSpPr>
            <a:xfrm>
              <a:off x="1609318" y="1407698"/>
              <a:ext cx="1282923" cy="3868358"/>
              <a:chOff x="4749600" y="2924725"/>
              <a:chExt cx="1313125" cy="3959425"/>
            </a:xfrm>
          </p:grpSpPr>
          <p:sp>
            <p:nvSpPr>
              <p:cNvPr id="787" name="Google Shape;787;p23"/>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3"/>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3"/>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3"/>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3"/>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2" name="Google Shape;792;p23"/>
            <p:cNvGrpSpPr/>
            <p:nvPr/>
          </p:nvGrpSpPr>
          <p:grpSpPr>
            <a:xfrm>
              <a:off x="6058667" y="1879688"/>
              <a:ext cx="1282899" cy="3589229"/>
              <a:chOff x="5789900" y="1448250"/>
              <a:chExt cx="1313100" cy="3673725"/>
            </a:xfrm>
          </p:grpSpPr>
          <p:sp>
            <p:nvSpPr>
              <p:cNvPr id="793" name="Google Shape;793;p23"/>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3"/>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3"/>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3"/>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3"/>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8" name="Google Shape;798;p23"/>
            <p:cNvGrpSpPr/>
            <p:nvPr/>
          </p:nvGrpSpPr>
          <p:grpSpPr>
            <a:xfrm>
              <a:off x="7134942" y="1785950"/>
              <a:ext cx="1282899" cy="3589229"/>
              <a:chOff x="5789900" y="1448250"/>
              <a:chExt cx="1313100" cy="3673725"/>
            </a:xfrm>
          </p:grpSpPr>
          <p:sp>
            <p:nvSpPr>
              <p:cNvPr id="799" name="Google Shape;799;p23"/>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3"/>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3"/>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3"/>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3"/>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04" name="Google Shape;804;p23"/>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Font typeface="Abhaya Libre"/>
              <a:buNone/>
              <a:defRPr sz="3000"/>
            </a:lvl1pPr>
            <a:lvl2pPr lvl="1" rtl="0">
              <a:spcBef>
                <a:spcPts val="0"/>
              </a:spcBef>
              <a:spcAft>
                <a:spcPts val="0"/>
              </a:spcAft>
              <a:buSzPts val="3500"/>
              <a:buFont typeface="Abhaya Libre"/>
              <a:buNone/>
              <a:defRPr sz="3500">
                <a:latin typeface="Abhaya Libre"/>
                <a:ea typeface="Abhaya Libre"/>
                <a:cs typeface="Abhaya Libre"/>
                <a:sym typeface="Abhaya Libre"/>
              </a:defRPr>
            </a:lvl2pPr>
            <a:lvl3pPr lvl="2" rtl="0">
              <a:spcBef>
                <a:spcPts val="0"/>
              </a:spcBef>
              <a:spcAft>
                <a:spcPts val="0"/>
              </a:spcAft>
              <a:buSzPts val="3500"/>
              <a:buFont typeface="Abhaya Libre"/>
              <a:buNone/>
              <a:defRPr sz="3500">
                <a:latin typeface="Abhaya Libre"/>
                <a:ea typeface="Abhaya Libre"/>
                <a:cs typeface="Abhaya Libre"/>
                <a:sym typeface="Abhaya Libre"/>
              </a:defRPr>
            </a:lvl3pPr>
            <a:lvl4pPr lvl="3" rtl="0">
              <a:spcBef>
                <a:spcPts val="0"/>
              </a:spcBef>
              <a:spcAft>
                <a:spcPts val="0"/>
              </a:spcAft>
              <a:buSzPts val="3500"/>
              <a:buFont typeface="Abhaya Libre"/>
              <a:buNone/>
              <a:defRPr sz="3500">
                <a:latin typeface="Abhaya Libre"/>
                <a:ea typeface="Abhaya Libre"/>
                <a:cs typeface="Abhaya Libre"/>
                <a:sym typeface="Abhaya Libre"/>
              </a:defRPr>
            </a:lvl4pPr>
            <a:lvl5pPr lvl="4" rtl="0">
              <a:spcBef>
                <a:spcPts val="0"/>
              </a:spcBef>
              <a:spcAft>
                <a:spcPts val="0"/>
              </a:spcAft>
              <a:buSzPts val="3500"/>
              <a:buFont typeface="Abhaya Libre"/>
              <a:buNone/>
              <a:defRPr sz="3500">
                <a:latin typeface="Abhaya Libre"/>
                <a:ea typeface="Abhaya Libre"/>
                <a:cs typeface="Abhaya Libre"/>
                <a:sym typeface="Abhaya Libre"/>
              </a:defRPr>
            </a:lvl5pPr>
            <a:lvl6pPr lvl="5" rtl="0">
              <a:spcBef>
                <a:spcPts val="0"/>
              </a:spcBef>
              <a:spcAft>
                <a:spcPts val="0"/>
              </a:spcAft>
              <a:buSzPts val="3500"/>
              <a:buFont typeface="Abhaya Libre"/>
              <a:buNone/>
              <a:defRPr sz="3500">
                <a:latin typeface="Abhaya Libre"/>
                <a:ea typeface="Abhaya Libre"/>
                <a:cs typeface="Abhaya Libre"/>
                <a:sym typeface="Abhaya Libre"/>
              </a:defRPr>
            </a:lvl6pPr>
            <a:lvl7pPr lvl="6" rtl="0">
              <a:spcBef>
                <a:spcPts val="0"/>
              </a:spcBef>
              <a:spcAft>
                <a:spcPts val="0"/>
              </a:spcAft>
              <a:buSzPts val="3500"/>
              <a:buFont typeface="Abhaya Libre"/>
              <a:buNone/>
              <a:defRPr sz="3500">
                <a:latin typeface="Abhaya Libre"/>
                <a:ea typeface="Abhaya Libre"/>
                <a:cs typeface="Abhaya Libre"/>
                <a:sym typeface="Abhaya Libre"/>
              </a:defRPr>
            </a:lvl7pPr>
            <a:lvl8pPr lvl="7" rtl="0">
              <a:spcBef>
                <a:spcPts val="0"/>
              </a:spcBef>
              <a:spcAft>
                <a:spcPts val="0"/>
              </a:spcAft>
              <a:buSzPts val="3500"/>
              <a:buFont typeface="Abhaya Libre"/>
              <a:buNone/>
              <a:defRPr sz="3500">
                <a:latin typeface="Abhaya Libre"/>
                <a:ea typeface="Abhaya Libre"/>
                <a:cs typeface="Abhaya Libre"/>
                <a:sym typeface="Abhaya Libre"/>
              </a:defRPr>
            </a:lvl8pPr>
            <a:lvl9pPr lvl="8" rtl="0">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805" name="Shape 805"/>
        <p:cNvGrpSpPr/>
        <p:nvPr/>
      </p:nvGrpSpPr>
      <p:grpSpPr>
        <a:xfrm>
          <a:off x="0" y="0"/>
          <a:ext cx="0" cy="0"/>
          <a:chOff x="0" y="0"/>
          <a:chExt cx="0" cy="0"/>
        </a:xfrm>
      </p:grpSpPr>
      <p:grpSp>
        <p:nvGrpSpPr>
          <p:cNvPr id="806" name="Google Shape;806;p24"/>
          <p:cNvGrpSpPr/>
          <p:nvPr/>
        </p:nvGrpSpPr>
        <p:grpSpPr>
          <a:xfrm flipH="1">
            <a:off x="2498454" y="4011836"/>
            <a:ext cx="4135748" cy="2200311"/>
            <a:chOff x="427600" y="1407698"/>
            <a:chExt cx="7990240" cy="4251808"/>
          </a:xfrm>
        </p:grpSpPr>
        <p:grpSp>
          <p:nvGrpSpPr>
            <p:cNvPr id="807" name="Google Shape;807;p24"/>
            <p:cNvGrpSpPr/>
            <p:nvPr/>
          </p:nvGrpSpPr>
          <p:grpSpPr>
            <a:xfrm>
              <a:off x="3675306" y="1740129"/>
              <a:ext cx="1282923" cy="3868358"/>
              <a:chOff x="4749600" y="2924725"/>
              <a:chExt cx="1313125" cy="3959425"/>
            </a:xfrm>
          </p:grpSpPr>
          <p:sp>
            <p:nvSpPr>
              <p:cNvPr id="808" name="Google Shape;808;p2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3" name="Google Shape;813;p24"/>
            <p:cNvGrpSpPr/>
            <p:nvPr/>
          </p:nvGrpSpPr>
          <p:grpSpPr>
            <a:xfrm>
              <a:off x="4870625" y="1407698"/>
              <a:ext cx="1282923" cy="3868358"/>
              <a:chOff x="4749600" y="2924725"/>
              <a:chExt cx="1313125" cy="3959425"/>
            </a:xfrm>
          </p:grpSpPr>
          <p:sp>
            <p:nvSpPr>
              <p:cNvPr id="814" name="Google Shape;814;p2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24"/>
            <p:cNvGrpSpPr/>
            <p:nvPr/>
          </p:nvGrpSpPr>
          <p:grpSpPr>
            <a:xfrm>
              <a:off x="427600" y="1791148"/>
              <a:ext cx="1282923" cy="3868358"/>
              <a:chOff x="4749600" y="2924725"/>
              <a:chExt cx="1313125" cy="3959425"/>
            </a:xfrm>
          </p:grpSpPr>
          <p:sp>
            <p:nvSpPr>
              <p:cNvPr id="820" name="Google Shape;820;p2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5" name="Google Shape;825;p24"/>
            <p:cNvGrpSpPr/>
            <p:nvPr/>
          </p:nvGrpSpPr>
          <p:grpSpPr>
            <a:xfrm>
              <a:off x="2606317" y="1791088"/>
              <a:ext cx="1282899" cy="3589229"/>
              <a:chOff x="5789900" y="1448250"/>
              <a:chExt cx="1313100" cy="3673725"/>
            </a:xfrm>
          </p:grpSpPr>
          <p:sp>
            <p:nvSpPr>
              <p:cNvPr id="826" name="Google Shape;826;p24"/>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4"/>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4"/>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4"/>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4"/>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1" name="Google Shape;831;p24"/>
            <p:cNvGrpSpPr/>
            <p:nvPr/>
          </p:nvGrpSpPr>
          <p:grpSpPr>
            <a:xfrm>
              <a:off x="1609318" y="1407698"/>
              <a:ext cx="1282923" cy="3868358"/>
              <a:chOff x="4749600" y="2924725"/>
              <a:chExt cx="1313125" cy="3959425"/>
            </a:xfrm>
          </p:grpSpPr>
          <p:sp>
            <p:nvSpPr>
              <p:cNvPr id="832" name="Google Shape;832;p2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7" name="Google Shape;837;p24"/>
            <p:cNvGrpSpPr/>
            <p:nvPr/>
          </p:nvGrpSpPr>
          <p:grpSpPr>
            <a:xfrm>
              <a:off x="6058667" y="1879688"/>
              <a:ext cx="1282899" cy="3589229"/>
              <a:chOff x="5789900" y="1448250"/>
              <a:chExt cx="1313100" cy="3673725"/>
            </a:xfrm>
          </p:grpSpPr>
          <p:sp>
            <p:nvSpPr>
              <p:cNvPr id="838" name="Google Shape;838;p24"/>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4"/>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4"/>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4"/>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4"/>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3" name="Google Shape;843;p24"/>
            <p:cNvGrpSpPr/>
            <p:nvPr/>
          </p:nvGrpSpPr>
          <p:grpSpPr>
            <a:xfrm>
              <a:off x="7134942" y="1785950"/>
              <a:ext cx="1282899" cy="3589229"/>
              <a:chOff x="5789900" y="1448250"/>
              <a:chExt cx="1313100" cy="3673725"/>
            </a:xfrm>
          </p:grpSpPr>
          <p:sp>
            <p:nvSpPr>
              <p:cNvPr id="844" name="Google Shape;844;p24"/>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4"/>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4"/>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4"/>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4"/>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49" name="Google Shape;849;p24"/>
          <p:cNvGrpSpPr/>
          <p:nvPr/>
        </p:nvGrpSpPr>
        <p:grpSpPr>
          <a:xfrm flipH="1">
            <a:off x="6634204" y="4011836"/>
            <a:ext cx="4135748" cy="2200311"/>
            <a:chOff x="427600" y="1407698"/>
            <a:chExt cx="7990240" cy="4251808"/>
          </a:xfrm>
        </p:grpSpPr>
        <p:grpSp>
          <p:nvGrpSpPr>
            <p:cNvPr id="850" name="Google Shape;850;p24"/>
            <p:cNvGrpSpPr/>
            <p:nvPr/>
          </p:nvGrpSpPr>
          <p:grpSpPr>
            <a:xfrm>
              <a:off x="3675306" y="1740129"/>
              <a:ext cx="1282923" cy="3868358"/>
              <a:chOff x="4749600" y="2924725"/>
              <a:chExt cx="1313125" cy="3959425"/>
            </a:xfrm>
          </p:grpSpPr>
          <p:sp>
            <p:nvSpPr>
              <p:cNvPr id="851" name="Google Shape;851;p2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6" name="Google Shape;856;p24"/>
            <p:cNvGrpSpPr/>
            <p:nvPr/>
          </p:nvGrpSpPr>
          <p:grpSpPr>
            <a:xfrm>
              <a:off x="4870625" y="1407698"/>
              <a:ext cx="1282923" cy="3868358"/>
              <a:chOff x="4749600" y="2924725"/>
              <a:chExt cx="1313125" cy="3959425"/>
            </a:xfrm>
          </p:grpSpPr>
          <p:sp>
            <p:nvSpPr>
              <p:cNvPr id="857" name="Google Shape;857;p2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2" name="Google Shape;862;p24"/>
            <p:cNvGrpSpPr/>
            <p:nvPr/>
          </p:nvGrpSpPr>
          <p:grpSpPr>
            <a:xfrm>
              <a:off x="427600" y="1791148"/>
              <a:ext cx="1282923" cy="3868358"/>
              <a:chOff x="4749600" y="2924725"/>
              <a:chExt cx="1313125" cy="3959425"/>
            </a:xfrm>
          </p:grpSpPr>
          <p:sp>
            <p:nvSpPr>
              <p:cNvPr id="863" name="Google Shape;863;p2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8" name="Google Shape;868;p24"/>
            <p:cNvGrpSpPr/>
            <p:nvPr/>
          </p:nvGrpSpPr>
          <p:grpSpPr>
            <a:xfrm>
              <a:off x="2606317" y="1791088"/>
              <a:ext cx="1282899" cy="3589229"/>
              <a:chOff x="5789900" y="1448250"/>
              <a:chExt cx="1313100" cy="3673725"/>
            </a:xfrm>
          </p:grpSpPr>
          <p:sp>
            <p:nvSpPr>
              <p:cNvPr id="869" name="Google Shape;869;p24"/>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4"/>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4"/>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4"/>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4"/>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4" name="Google Shape;874;p24"/>
            <p:cNvGrpSpPr/>
            <p:nvPr/>
          </p:nvGrpSpPr>
          <p:grpSpPr>
            <a:xfrm>
              <a:off x="1609318" y="1407698"/>
              <a:ext cx="1282923" cy="3868358"/>
              <a:chOff x="4749600" y="2924725"/>
              <a:chExt cx="1313125" cy="3959425"/>
            </a:xfrm>
          </p:grpSpPr>
          <p:sp>
            <p:nvSpPr>
              <p:cNvPr id="875" name="Google Shape;875;p2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0" name="Google Shape;880;p24"/>
            <p:cNvGrpSpPr/>
            <p:nvPr/>
          </p:nvGrpSpPr>
          <p:grpSpPr>
            <a:xfrm>
              <a:off x="6058667" y="1879688"/>
              <a:ext cx="1282899" cy="3589229"/>
              <a:chOff x="5789900" y="1448250"/>
              <a:chExt cx="1313100" cy="3673725"/>
            </a:xfrm>
          </p:grpSpPr>
          <p:sp>
            <p:nvSpPr>
              <p:cNvPr id="881" name="Google Shape;881;p24"/>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4"/>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4"/>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4"/>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4"/>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6" name="Google Shape;886;p24"/>
            <p:cNvGrpSpPr/>
            <p:nvPr/>
          </p:nvGrpSpPr>
          <p:grpSpPr>
            <a:xfrm>
              <a:off x="7134942" y="1785950"/>
              <a:ext cx="1282899" cy="3589229"/>
              <a:chOff x="5789900" y="1448250"/>
              <a:chExt cx="1313100" cy="3673725"/>
            </a:xfrm>
          </p:grpSpPr>
          <p:sp>
            <p:nvSpPr>
              <p:cNvPr id="887" name="Google Shape;887;p24"/>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4"/>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4"/>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4"/>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4"/>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92" name="Google Shape;892;p24"/>
          <p:cNvGrpSpPr/>
          <p:nvPr/>
        </p:nvGrpSpPr>
        <p:grpSpPr>
          <a:xfrm flipH="1">
            <a:off x="-1637296" y="4011836"/>
            <a:ext cx="4135748" cy="2200311"/>
            <a:chOff x="427600" y="1407698"/>
            <a:chExt cx="7990240" cy="4251808"/>
          </a:xfrm>
        </p:grpSpPr>
        <p:grpSp>
          <p:nvGrpSpPr>
            <p:cNvPr id="893" name="Google Shape;893;p24"/>
            <p:cNvGrpSpPr/>
            <p:nvPr/>
          </p:nvGrpSpPr>
          <p:grpSpPr>
            <a:xfrm>
              <a:off x="3675306" y="1740129"/>
              <a:ext cx="1282923" cy="3868358"/>
              <a:chOff x="4749600" y="2924725"/>
              <a:chExt cx="1313125" cy="3959425"/>
            </a:xfrm>
          </p:grpSpPr>
          <p:sp>
            <p:nvSpPr>
              <p:cNvPr id="894" name="Google Shape;894;p2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9" name="Google Shape;899;p24"/>
            <p:cNvGrpSpPr/>
            <p:nvPr/>
          </p:nvGrpSpPr>
          <p:grpSpPr>
            <a:xfrm>
              <a:off x="4870625" y="1407698"/>
              <a:ext cx="1282923" cy="3868358"/>
              <a:chOff x="4749600" y="2924725"/>
              <a:chExt cx="1313125" cy="3959425"/>
            </a:xfrm>
          </p:grpSpPr>
          <p:sp>
            <p:nvSpPr>
              <p:cNvPr id="900" name="Google Shape;900;p2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5" name="Google Shape;905;p24"/>
            <p:cNvGrpSpPr/>
            <p:nvPr/>
          </p:nvGrpSpPr>
          <p:grpSpPr>
            <a:xfrm>
              <a:off x="427600" y="1791148"/>
              <a:ext cx="1282923" cy="3868358"/>
              <a:chOff x="4749600" y="2924725"/>
              <a:chExt cx="1313125" cy="3959425"/>
            </a:xfrm>
          </p:grpSpPr>
          <p:sp>
            <p:nvSpPr>
              <p:cNvPr id="906" name="Google Shape;906;p2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1" name="Google Shape;911;p24"/>
            <p:cNvGrpSpPr/>
            <p:nvPr/>
          </p:nvGrpSpPr>
          <p:grpSpPr>
            <a:xfrm>
              <a:off x="2606317" y="1791088"/>
              <a:ext cx="1282899" cy="3589229"/>
              <a:chOff x="5789900" y="1448250"/>
              <a:chExt cx="1313100" cy="3673725"/>
            </a:xfrm>
          </p:grpSpPr>
          <p:sp>
            <p:nvSpPr>
              <p:cNvPr id="912" name="Google Shape;912;p24"/>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4"/>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4"/>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4"/>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4"/>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7" name="Google Shape;917;p24"/>
            <p:cNvGrpSpPr/>
            <p:nvPr/>
          </p:nvGrpSpPr>
          <p:grpSpPr>
            <a:xfrm>
              <a:off x="1609318" y="1407698"/>
              <a:ext cx="1282923" cy="3868358"/>
              <a:chOff x="4749600" y="2924725"/>
              <a:chExt cx="1313125" cy="3959425"/>
            </a:xfrm>
          </p:grpSpPr>
          <p:sp>
            <p:nvSpPr>
              <p:cNvPr id="918" name="Google Shape;918;p2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3" name="Google Shape;923;p24"/>
            <p:cNvGrpSpPr/>
            <p:nvPr/>
          </p:nvGrpSpPr>
          <p:grpSpPr>
            <a:xfrm>
              <a:off x="6058667" y="1879688"/>
              <a:ext cx="1282899" cy="3589229"/>
              <a:chOff x="5789900" y="1448250"/>
              <a:chExt cx="1313100" cy="3673725"/>
            </a:xfrm>
          </p:grpSpPr>
          <p:sp>
            <p:nvSpPr>
              <p:cNvPr id="924" name="Google Shape;924;p24"/>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4"/>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4"/>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4"/>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4"/>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9" name="Google Shape;929;p24"/>
            <p:cNvGrpSpPr/>
            <p:nvPr/>
          </p:nvGrpSpPr>
          <p:grpSpPr>
            <a:xfrm>
              <a:off x="7134942" y="1785950"/>
              <a:ext cx="1282899" cy="3589229"/>
              <a:chOff x="5789900" y="1448250"/>
              <a:chExt cx="1313100" cy="3673725"/>
            </a:xfrm>
          </p:grpSpPr>
          <p:sp>
            <p:nvSpPr>
              <p:cNvPr id="930" name="Google Shape;930;p24"/>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4"/>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4"/>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4"/>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4"/>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35" name="Google Shape;935;p24"/>
          <p:cNvGrpSpPr/>
          <p:nvPr/>
        </p:nvGrpSpPr>
        <p:grpSpPr>
          <a:xfrm>
            <a:off x="-1690486" y="1670651"/>
            <a:ext cx="2403704" cy="522741"/>
            <a:chOff x="4007175" y="1128725"/>
            <a:chExt cx="2166475" cy="471150"/>
          </a:xfrm>
        </p:grpSpPr>
        <p:sp>
          <p:nvSpPr>
            <p:cNvPr id="936" name="Google Shape;936;p24"/>
            <p:cNvSpPr/>
            <p:nvPr/>
          </p:nvSpPr>
          <p:spPr>
            <a:xfrm>
              <a:off x="4007175" y="1128725"/>
              <a:ext cx="2166475" cy="386050"/>
            </a:xfrm>
            <a:custGeom>
              <a:rect b="b" l="l" r="r" t="t"/>
              <a:pathLst>
                <a:path extrusionOk="0" h="15442" w="86659">
                  <a:moveTo>
                    <a:pt x="1308" y="12858"/>
                  </a:moveTo>
                  <a:lnTo>
                    <a:pt x="3527" y="12858"/>
                  </a:lnTo>
                  <a:cubicBezTo>
                    <a:pt x="3496" y="12676"/>
                    <a:pt x="3466" y="12524"/>
                    <a:pt x="3466" y="12341"/>
                  </a:cubicBezTo>
                  <a:cubicBezTo>
                    <a:pt x="3466" y="10639"/>
                    <a:pt x="4864" y="9271"/>
                    <a:pt x="6566" y="9271"/>
                  </a:cubicBezTo>
                  <a:cubicBezTo>
                    <a:pt x="7204" y="9271"/>
                    <a:pt x="7782" y="9454"/>
                    <a:pt x="8268" y="9788"/>
                  </a:cubicBezTo>
                  <a:cubicBezTo>
                    <a:pt x="8481" y="8967"/>
                    <a:pt x="9211" y="8390"/>
                    <a:pt x="10092" y="8390"/>
                  </a:cubicBezTo>
                  <a:cubicBezTo>
                    <a:pt x="10366" y="8390"/>
                    <a:pt x="10639" y="8451"/>
                    <a:pt x="10882" y="8542"/>
                  </a:cubicBezTo>
                  <a:cubicBezTo>
                    <a:pt x="11490" y="6140"/>
                    <a:pt x="13679" y="4347"/>
                    <a:pt x="16262" y="4347"/>
                  </a:cubicBezTo>
                  <a:cubicBezTo>
                    <a:pt x="18177" y="4347"/>
                    <a:pt x="19879" y="5320"/>
                    <a:pt x="20883" y="6779"/>
                  </a:cubicBezTo>
                  <a:cubicBezTo>
                    <a:pt x="21430" y="6171"/>
                    <a:pt x="22220" y="5806"/>
                    <a:pt x="23101" y="5806"/>
                  </a:cubicBezTo>
                  <a:cubicBezTo>
                    <a:pt x="23983" y="5806"/>
                    <a:pt x="24804" y="6171"/>
                    <a:pt x="25351" y="6779"/>
                  </a:cubicBezTo>
                  <a:cubicBezTo>
                    <a:pt x="25807" y="2949"/>
                    <a:pt x="29059" y="1"/>
                    <a:pt x="33010" y="1"/>
                  </a:cubicBezTo>
                  <a:cubicBezTo>
                    <a:pt x="37266" y="1"/>
                    <a:pt x="40731" y="3466"/>
                    <a:pt x="40731" y="7721"/>
                  </a:cubicBezTo>
                  <a:cubicBezTo>
                    <a:pt x="40731" y="7873"/>
                    <a:pt x="40731" y="8055"/>
                    <a:pt x="40731" y="8207"/>
                  </a:cubicBezTo>
                  <a:lnTo>
                    <a:pt x="40731" y="8207"/>
                  </a:lnTo>
                  <a:cubicBezTo>
                    <a:pt x="40853" y="6900"/>
                    <a:pt x="41947" y="5867"/>
                    <a:pt x="43284" y="5867"/>
                  </a:cubicBezTo>
                  <a:cubicBezTo>
                    <a:pt x="44713" y="5867"/>
                    <a:pt x="45837" y="6992"/>
                    <a:pt x="45837" y="8420"/>
                  </a:cubicBezTo>
                  <a:cubicBezTo>
                    <a:pt x="45837" y="8572"/>
                    <a:pt x="45837" y="8754"/>
                    <a:pt x="45807" y="8906"/>
                  </a:cubicBezTo>
                  <a:cubicBezTo>
                    <a:pt x="45959" y="8846"/>
                    <a:pt x="46141" y="8815"/>
                    <a:pt x="46324" y="8815"/>
                  </a:cubicBezTo>
                  <a:cubicBezTo>
                    <a:pt x="47236" y="8815"/>
                    <a:pt x="47996" y="9575"/>
                    <a:pt x="47996" y="10487"/>
                  </a:cubicBezTo>
                  <a:cubicBezTo>
                    <a:pt x="47996" y="10669"/>
                    <a:pt x="47965" y="10821"/>
                    <a:pt x="47935" y="10973"/>
                  </a:cubicBezTo>
                  <a:lnTo>
                    <a:pt x="51521" y="10973"/>
                  </a:lnTo>
                  <a:cubicBezTo>
                    <a:pt x="51491" y="10821"/>
                    <a:pt x="51461" y="10669"/>
                    <a:pt x="51461" y="10517"/>
                  </a:cubicBezTo>
                  <a:cubicBezTo>
                    <a:pt x="51461" y="9818"/>
                    <a:pt x="51947" y="9210"/>
                    <a:pt x="52585" y="8998"/>
                  </a:cubicBezTo>
                  <a:cubicBezTo>
                    <a:pt x="52616" y="7843"/>
                    <a:pt x="53558" y="6931"/>
                    <a:pt x="54743" y="6931"/>
                  </a:cubicBezTo>
                  <a:cubicBezTo>
                    <a:pt x="55230" y="6931"/>
                    <a:pt x="55655" y="7083"/>
                    <a:pt x="56020" y="7356"/>
                  </a:cubicBezTo>
                  <a:cubicBezTo>
                    <a:pt x="56689" y="6536"/>
                    <a:pt x="57722" y="5988"/>
                    <a:pt x="58877" y="5988"/>
                  </a:cubicBezTo>
                  <a:cubicBezTo>
                    <a:pt x="58999" y="5988"/>
                    <a:pt x="59120" y="5988"/>
                    <a:pt x="59242" y="6019"/>
                  </a:cubicBezTo>
                  <a:cubicBezTo>
                    <a:pt x="60184" y="3101"/>
                    <a:pt x="62889" y="1004"/>
                    <a:pt x="66111" y="1004"/>
                  </a:cubicBezTo>
                  <a:cubicBezTo>
                    <a:pt x="69333" y="1004"/>
                    <a:pt x="72039" y="3101"/>
                    <a:pt x="72981" y="5988"/>
                  </a:cubicBezTo>
                  <a:cubicBezTo>
                    <a:pt x="73102" y="5958"/>
                    <a:pt x="73254" y="5958"/>
                    <a:pt x="73406" y="5958"/>
                  </a:cubicBezTo>
                  <a:cubicBezTo>
                    <a:pt x="74592" y="5958"/>
                    <a:pt x="75595" y="6748"/>
                    <a:pt x="75929" y="7812"/>
                  </a:cubicBezTo>
                  <a:cubicBezTo>
                    <a:pt x="76172" y="7751"/>
                    <a:pt x="76446" y="7721"/>
                    <a:pt x="76719" y="7721"/>
                  </a:cubicBezTo>
                  <a:cubicBezTo>
                    <a:pt x="78209" y="7721"/>
                    <a:pt x="79455" y="8754"/>
                    <a:pt x="79789" y="10153"/>
                  </a:cubicBezTo>
                  <a:lnTo>
                    <a:pt x="79881" y="10153"/>
                  </a:lnTo>
                  <a:lnTo>
                    <a:pt x="79881" y="10213"/>
                  </a:lnTo>
                  <a:cubicBezTo>
                    <a:pt x="80093" y="10183"/>
                    <a:pt x="80306" y="10153"/>
                    <a:pt x="80519" y="10153"/>
                  </a:cubicBezTo>
                  <a:cubicBezTo>
                    <a:pt x="81978" y="10153"/>
                    <a:pt x="83163" y="11338"/>
                    <a:pt x="83163" y="12797"/>
                  </a:cubicBezTo>
                  <a:cubicBezTo>
                    <a:pt x="83163" y="12797"/>
                    <a:pt x="83163" y="12828"/>
                    <a:pt x="83163" y="12858"/>
                  </a:cubicBezTo>
                  <a:lnTo>
                    <a:pt x="85352" y="12858"/>
                  </a:lnTo>
                  <a:cubicBezTo>
                    <a:pt x="86081" y="12858"/>
                    <a:pt x="86659" y="13435"/>
                    <a:pt x="86659" y="14135"/>
                  </a:cubicBezTo>
                  <a:lnTo>
                    <a:pt x="86659" y="14135"/>
                  </a:lnTo>
                  <a:cubicBezTo>
                    <a:pt x="86659" y="14864"/>
                    <a:pt x="86081" y="15442"/>
                    <a:pt x="85352" y="15442"/>
                  </a:cubicBezTo>
                  <a:lnTo>
                    <a:pt x="80519" y="15442"/>
                  </a:lnTo>
                  <a:lnTo>
                    <a:pt x="79881" y="15442"/>
                  </a:lnTo>
                  <a:lnTo>
                    <a:pt x="73315" y="15442"/>
                  </a:lnTo>
                  <a:lnTo>
                    <a:pt x="6566" y="15442"/>
                  </a:lnTo>
                  <a:lnTo>
                    <a:pt x="1308" y="15442"/>
                  </a:lnTo>
                  <a:cubicBezTo>
                    <a:pt x="578" y="15442"/>
                    <a:pt x="1" y="14864"/>
                    <a:pt x="1" y="14135"/>
                  </a:cubicBezTo>
                  <a:lnTo>
                    <a:pt x="1" y="14135"/>
                  </a:lnTo>
                  <a:cubicBezTo>
                    <a:pt x="1" y="13435"/>
                    <a:pt x="578" y="12858"/>
                    <a:pt x="1308" y="1285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4"/>
            <p:cNvSpPr/>
            <p:nvPr/>
          </p:nvSpPr>
          <p:spPr>
            <a:xfrm>
              <a:off x="4228300" y="1242700"/>
              <a:ext cx="1758425" cy="357175"/>
            </a:xfrm>
            <a:custGeom>
              <a:rect b="b" l="l" r="r" t="t"/>
              <a:pathLst>
                <a:path extrusionOk="0" h="14287" w="70337">
                  <a:moveTo>
                    <a:pt x="43376" y="7965"/>
                  </a:moveTo>
                  <a:cubicBezTo>
                    <a:pt x="42798" y="8147"/>
                    <a:pt x="42372" y="8664"/>
                    <a:pt x="42372" y="9302"/>
                  </a:cubicBezTo>
                  <a:cubicBezTo>
                    <a:pt x="42372" y="9454"/>
                    <a:pt x="42403" y="9576"/>
                    <a:pt x="42433" y="9697"/>
                  </a:cubicBezTo>
                  <a:lnTo>
                    <a:pt x="39242" y="9697"/>
                  </a:lnTo>
                  <a:cubicBezTo>
                    <a:pt x="39302" y="9576"/>
                    <a:pt x="39302" y="9424"/>
                    <a:pt x="39302" y="9272"/>
                  </a:cubicBezTo>
                  <a:cubicBezTo>
                    <a:pt x="39302" y="8451"/>
                    <a:pt x="38634" y="7813"/>
                    <a:pt x="37843" y="7813"/>
                  </a:cubicBezTo>
                  <a:cubicBezTo>
                    <a:pt x="37661" y="7813"/>
                    <a:pt x="37509" y="7843"/>
                    <a:pt x="37388" y="7873"/>
                  </a:cubicBezTo>
                  <a:cubicBezTo>
                    <a:pt x="37388" y="7752"/>
                    <a:pt x="37418" y="7600"/>
                    <a:pt x="37418" y="7448"/>
                  </a:cubicBezTo>
                  <a:cubicBezTo>
                    <a:pt x="37418" y="6202"/>
                    <a:pt x="36415" y="5199"/>
                    <a:pt x="35169" y="5199"/>
                  </a:cubicBezTo>
                  <a:cubicBezTo>
                    <a:pt x="33983" y="5199"/>
                    <a:pt x="33011" y="6110"/>
                    <a:pt x="32919" y="7265"/>
                  </a:cubicBezTo>
                  <a:lnTo>
                    <a:pt x="32889" y="7265"/>
                  </a:lnTo>
                  <a:cubicBezTo>
                    <a:pt x="32889" y="7113"/>
                    <a:pt x="32919" y="6992"/>
                    <a:pt x="32919" y="6840"/>
                  </a:cubicBezTo>
                  <a:cubicBezTo>
                    <a:pt x="32919" y="5563"/>
                    <a:pt x="32555" y="4347"/>
                    <a:pt x="31947" y="3344"/>
                  </a:cubicBezTo>
                  <a:cubicBezTo>
                    <a:pt x="31916" y="3436"/>
                    <a:pt x="31916" y="3557"/>
                    <a:pt x="31886" y="3648"/>
                  </a:cubicBezTo>
                  <a:lnTo>
                    <a:pt x="31886" y="3648"/>
                  </a:lnTo>
                  <a:cubicBezTo>
                    <a:pt x="31886" y="3527"/>
                    <a:pt x="31886" y="3375"/>
                    <a:pt x="31886" y="3253"/>
                  </a:cubicBezTo>
                  <a:cubicBezTo>
                    <a:pt x="30701" y="1308"/>
                    <a:pt x="28542" y="1"/>
                    <a:pt x="26080" y="1"/>
                  </a:cubicBezTo>
                  <a:cubicBezTo>
                    <a:pt x="22615" y="1"/>
                    <a:pt x="19728" y="2615"/>
                    <a:pt x="19333" y="5989"/>
                  </a:cubicBezTo>
                  <a:cubicBezTo>
                    <a:pt x="18816" y="5472"/>
                    <a:pt x="18117" y="5138"/>
                    <a:pt x="17357" y="5138"/>
                  </a:cubicBezTo>
                  <a:cubicBezTo>
                    <a:pt x="16566" y="5138"/>
                    <a:pt x="15867" y="5472"/>
                    <a:pt x="15351" y="5989"/>
                  </a:cubicBezTo>
                  <a:cubicBezTo>
                    <a:pt x="14469" y="4712"/>
                    <a:pt x="13010" y="3861"/>
                    <a:pt x="11308" y="3861"/>
                  </a:cubicBezTo>
                  <a:cubicBezTo>
                    <a:pt x="8998" y="3861"/>
                    <a:pt x="7083" y="5442"/>
                    <a:pt x="6566" y="7569"/>
                  </a:cubicBezTo>
                  <a:cubicBezTo>
                    <a:pt x="6354" y="7478"/>
                    <a:pt x="6110" y="7417"/>
                    <a:pt x="5867" y="7417"/>
                  </a:cubicBezTo>
                  <a:cubicBezTo>
                    <a:pt x="5077" y="7417"/>
                    <a:pt x="4439" y="7934"/>
                    <a:pt x="4256" y="8664"/>
                  </a:cubicBezTo>
                  <a:cubicBezTo>
                    <a:pt x="3800" y="8360"/>
                    <a:pt x="3284" y="8208"/>
                    <a:pt x="2736" y="8208"/>
                  </a:cubicBezTo>
                  <a:cubicBezTo>
                    <a:pt x="1247" y="8208"/>
                    <a:pt x="31" y="9393"/>
                    <a:pt x="1" y="10883"/>
                  </a:cubicBezTo>
                  <a:lnTo>
                    <a:pt x="26384" y="10883"/>
                  </a:lnTo>
                  <a:cubicBezTo>
                    <a:pt x="26719" y="10883"/>
                    <a:pt x="26992" y="11156"/>
                    <a:pt x="26992" y="11460"/>
                  </a:cubicBezTo>
                  <a:cubicBezTo>
                    <a:pt x="26992" y="11794"/>
                    <a:pt x="26080" y="12038"/>
                    <a:pt x="26384" y="12038"/>
                  </a:cubicBezTo>
                  <a:lnTo>
                    <a:pt x="24773" y="12038"/>
                  </a:lnTo>
                  <a:cubicBezTo>
                    <a:pt x="24165" y="12038"/>
                    <a:pt x="23679" y="12554"/>
                    <a:pt x="23679" y="13162"/>
                  </a:cubicBezTo>
                  <a:lnTo>
                    <a:pt x="23679" y="13162"/>
                  </a:lnTo>
                  <a:cubicBezTo>
                    <a:pt x="23679" y="13770"/>
                    <a:pt x="24165" y="14287"/>
                    <a:pt x="24773" y="14287"/>
                  </a:cubicBezTo>
                  <a:lnTo>
                    <a:pt x="64926" y="14287"/>
                  </a:lnTo>
                  <a:cubicBezTo>
                    <a:pt x="65534" y="14287"/>
                    <a:pt x="66051" y="13770"/>
                    <a:pt x="66051" y="13162"/>
                  </a:cubicBezTo>
                  <a:lnTo>
                    <a:pt x="66051" y="13162"/>
                  </a:lnTo>
                  <a:cubicBezTo>
                    <a:pt x="66051" y="12554"/>
                    <a:pt x="65534" y="12038"/>
                    <a:pt x="64926" y="12038"/>
                  </a:cubicBezTo>
                  <a:lnTo>
                    <a:pt x="62646" y="12038"/>
                  </a:lnTo>
                  <a:cubicBezTo>
                    <a:pt x="62342" y="12038"/>
                    <a:pt x="62069" y="11794"/>
                    <a:pt x="62069" y="11460"/>
                  </a:cubicBezTo>
                  <a:cubicBezTo>
                    <a:pt x="62069" y="11156"/>
                    <a:pt x="63042" y="10883"/>
                    <a:pt x="62646" y="10883"/>
                  </a:cubicBezTo>
                  <a:lnTo>
                    <a:pt x="64470" y="10883"/>
                  </a:lnTo>
                  <a:lnTo>
                    <a:pt x="70336" y="10883"/>
                  </a:lnTo>
                  <a:cubicBezTo>
                    <a:pt x="70124" y="9788"/>
                    <a:pt x="69181" y="8968"/>
                    <a:pt x="68026" y="8968"/>
                  </a:cubicBezTo>
                  <a:cubicBezTo>
                    <a:pt x="67844" y="8968"/>
                    <a:pt x="67662" y="8998"/>
                    <a:pt x="67479" y="9028"/>
                  </a:cubicBezTo>
                  <a:lnTo>
                    <a:pt x="67479" y="8968"/>
                  </a:lnTo>
                  <a:lnTo>
                    <a:pt x="67388" y="8968"/>
                  </a:lnTo>
                  <a:cubicBezTo>
                    <a:pt x="67084" y="7752"/>
                    <a:pt x="65990" y="6840"/>
                    <a:pt x="64653" y="6840"/>
                  </a:cubicBezTo>
                  <a:cubicBezTo>
                    <a:pt x="64440" y="6840"/>
                    <a:pt x="64197" y="6870"/>
                    <a:pt x="63984" y="6931"/>
                  </a:cubicBezTo>
                  <a:cubicBezTo>
                    <a:pt x="63680" y="5958"/>
                    <a:pt x="62798" y="5259"/>
                    <a:pt x="61735" y="5259"/>
                  </a:cubicBezTo>
                  <a:cubicBezTo>
                    <a:pt x="61613" y="5259"/>
                    <a:pt x="61491" y="5290"/>
                    <a:pt x="61370" y="5290"/>
                  </a:cubicBezTo>
                  <a:cubicBezTo>
                    <a:pt x="60549" y="2737"/>
                    <a:pt x="58148" y="913"/>
                    <a:pt x="55321" y="913"/>
                  </a:cubicBezTo>
                  <a:cubicBezTo>
                    <a:pt x="52464" y="913"/>
                    <a:pt x="50063" y="2767"/>
                    <a:pt x="49242" y="5320"/>
                  </a:cubicBezTo>
                  <a:cubicBezTo>
                    <a:pt x="49151" y="5320"/>
                    <a:pt x="49029" y="5290"/>
                    <a:pt x="48908" y="5290"/>
                  </a:cubicBezTo>
                  <a:cubicBezTo>
                    <a:pt x="47904" y="5290"/>
                    <a:pt x="46993" y="5776"/>
                    <a:pt x="46415" y="6506"/>
                  </a:cubicBezTo>
                  <a:cubicBezTo>
                    <a:pt x="46081" y="6262"/>
                    <a:pt x="45686" y="6141"/>
                    <a:pt x="45260" y="6141"/>
                  </a:cubicBezTo>
                  <a:cubicBezTo>
                    <a:pt x="44227" y="6141"/>
                    <a:pt x="43406" y="6961"/>
                    <a:pt x="43376" y="7965"/>
                  </a:cubicBezTo>
                  <a:close/>
                  <a:moveTo>
                    <a:pt x="21187" y="12038"/>
                  </a:moveTo>
                  <a:cubicBezTo>
                    <a:pt x="21795" y="12038"/>
                    <a:pt x="22311" y="12554"/>
                    <a:pt x="22311" y="13162"/>
                  </a:cubicBezTo>
                  <a:lnTo>
                    <a:pt x="22311" y="13162"/>
                  </a:lnTo>
                  <a:cubicBezTo>
                    <a:pt x="22311" y="13770"/>
                    <a:pt x="21795" y="14287"/>
                    <a:pt x="21187" y="14287"/>
                  </a:cubicBezTo>
                  <a:lnTo>
                    <a:pt x="21156" y="14287"/>
                  </a:lnTo>
                  <a:cubicBezTo>
                    <a:pt x="20548" y="14287"/>
                    <a:pt x="20032" y="13770"/>
                    <a:pt x="20032" y="13162"/>
                  </a:cubicBezTo>
                  <a:lnTo>
                    <a:pt x="20032" y="13162"/>
                  </a:lnTo>
                  <a:cubicBezTo>
                    <a:pt x="20032" y="12554"/>
                    <a:pt x="20548" y="12038"/>
                    <a:pt x="21156" y="120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8" name="Google Shape;938;p24"/>
          <p:cNvGrpSpPr/>
          <p:nvPr/>
        </p:nvGrpSpPr>
        <p:grpSpPr>
          <a:xfrm>
            <a:off x="8509364" y="1670651"/>
            <a:ext cx="2403704" cy="522741"/>
            <a:chOff x="4007175" y="1128725"/>
            <a:chExt cx="2166475" cy="471150"/>
          </a:xfrm>
        </p:grpSpPr>
        <p:sp>
          <p:nvSpPr>
            <p:cNvPr id="939" name="Google Shape;939;p24"/>
            <p:cNvSpPr/>
            <p:nvPr/>
          </p:nvSpPr>
          <p:spPr>
            <a:xfrm>
              <a:off x="4007175" y="1128725"/>
              <a:ext cx="2166475" cy="386050"/>
            </a:xfrm>
            <a:custGeom>
              <a:rect b="b" l="l" r="r" t="t"/>
              <a:pathLst>
                <a:path extrusionOk="0" h="15442" w="86659">
                  <a:moveTo>
                    <a:pt x="1308" y="12858"/>
                  </a:moveTo>
                  <a:lnTo>
                    <a:pt x="3527" y="12858"/>
                  </a:lnTo>
                  <a:cubicBezTo>
                    <a:pt x="3496" y="12676"/>
                    <a:pt x="3466" y="12524"/>
                    <a:pt x="3466" y="12341"/>
                  </a:cubicBezTo>
                  <a:cubicBezTo>
                    <a:pt x="3466" y="10639"/>
                    <a:pt x="4864" y="9271"/>
                    <a:pt x="6566" y="9271"/>
                  </a:cubicBezTo>
                  <a:cubicBezTo>
                    <a:pt x="7204" y="9271"/>
                    <a:pt x="7782" y="9454"/>
                    <a:pt x="8268" y="9788"/>
                  </a:cubicBezTo>
                  <a:cubicBezTo>
                    <a:pt x="8481" y="8967"/>
                    <a:pt x="9211" y="8390"/>
                    <a:pt x="10092" y="8390"/>
                  </a:cubicBezTo>
                  <a:cubicBezTo>
                    <a:pt x="10366" y="8390"/>
                    <a:pt x="10639" y="8451"/>
                    <a:pt x="10882" y="8542"/>
                  </a:cubicBezTo>
                  <a:cubicBezTo>
                    <a:pt x="11490" y="6140"/>
                    <a:pt x="13679" y="4347"/>
                    <a:pt x="16262" y="4347"/>
                  </a:cubicBezTo>
                  <a:cubicBezTo>
                    <a:pt x="18177" y="4347"/>
                    <a:pt x="19879" y="5320"/>
                    <a:pt x="20883" y="6779"/>
                  </a:cubicBezTo>
                  <a:cubicBezTo>
                    <a:pt x="21430" y="6171"/>
                    <a:pt x="22220" y="5806"/>
                    <a:pt x="23101" y="5806"/>
                  </a:cubicBezTo>
                  <a:cubicBezTo>
                    <a:pt x="23983" y="5806"/>
                    <a:pt x="24804" y="6171"/>
                    <a:pt x="25351" y="6779"/>
                  </a:cubicBezTo>
                  <a:cubicBezTo>
                    <a:pt x="25807" y="2949"/>
                    <a:pt x="29059" y="1"/>
                    <a:pt x="33010" y="1"/>
                  </a:cubicBezTo>
                  <a:cubicBezTo>
                    <a:pt x="37266" y="1"/>
                    <a:pt x="40731" y="3466"/>
                    <a:pt x="40731" y="7721"/>
                  </a:cubicBezTo>
                  <a:cubicBezTo>
                    <a:pt x="40731" y="7873"/>
                    <a:pt x="40731" y="8055"/>
                    <a:pt x="40731" y="8207"/>
                  </a:cubicBezTo>
                  <a:lnTo>
                    <a:pt x="40731" y="8207"/>
                  </a:lnTo>
                  <a:cubicBezTo>
                    <a:pt x="40853" y="6900"/>
                    <a:pt x="41947" y="5867"/>
                    <a:pt x="43284" y="5867"/>
                  </a:cubicBezTo>
                  <a:cubicBezTo>
                    <a:pt x="44713" y="5867"/>
                    <a:pt x="45837" y="6992"/>
                    <a:pt x="45837" y="8420"/>
                  </a:cubicBezTo>
                  <a:cubicBezTo>
                    <a:pt x="45837" y="8572"/>
                    <a:pt x="45837" y="8754"/>
                    <a:pt x="45807" y="8906"/>
                  </a:cubicBezTo>
                  <a:cubicBezTo>
                    <a:pt x="45959" y="8846"/>
                    <a:pt x="46141" y="8815"/>
                    <a:pt x="46324" y="8815"/>
                  </a:cubicBezTo>
                  <a:cubicBezTo>
                    <a:pt x="47236" y="8815"/>
                    <a:pt x="47996" y="9575"/>
                    <a:pt x="47996" y="10487"/>
                  </a:cubicBezTo>
                  <a:cubicBezTo>
                    <a:pt x="47996" y="10669"/>
                    <a:pt x="47965" y="10821"/>
                    <a:pt x="47935" y="10973"/>
                  </a:cubicBezTo>
                  <a:lnTo>
                    <a:pt x="51521" y="10973"/>
                  </a:lnTo>
                  <a:cubicBezTo>
                    <a:pt x="51491" y="10821"/>
                    <a:pt x="51461" y="10669"/>
                    <a:pt x="51461" y="10517"/>
                  </a:cubicBezTo>
                  <a:cubicBezTo>
                    <a:pt x="51461" y="9818"/>
                    <a:pt x="51947" y="9210"/>
                    <a:pt x="52585" y="8998"/>
                  </a:cubicBezTo>
                  <a:cubicBezTo>
                    <a:pt x="52616" y="7843"/>
                    <a:pt x="53558" y="6931"/>
                    <a:pt x="54743" y="6931"/>
                  </a:cubicBezTo>
                  <a:cubicBezTo>
                    <a:pt x="55230" y="6931"/>
                    <a:pt x="55655" y="7083"/>
                    <a:pt x="56020" y="7356"/>
                  </a:cubicBezTo>
                  <a:cubicBezTo>
                    <a:pt x="56689" y="6536"/>
                    <a:pt x="57722" y="5988"/>
                    <a:pt x="58877" y="5988"/>
                  </a:cubicBezTo>
                  <a:cubicBezTo>
                    <a:pt x="58999" y="5988"/>
                    <a:pt x="59120" y="5988"/>
                    <a:pt x="59242" y="6019"/>
                  </a:cubicBezTo>
                  <a:cubicBezTo>
                    <a:pt x="60184" y="3101"/>
                    <a:pt x="62889" y="1004"/>
                    <a:pt x="66111" y="1004"/>
                  </a:cubicBezTo>
                  <a:cubicBezTo>
                    <a:pt x="69333" y="1004"/>
                    <a:pt x="72039" y="3101"/>
                    <a:pt x="72981" y="5988"/>
                  </a:cubicBezTo>
                  <a:cubicBezTo>
                    <a:pt x="73102" y="5958"/>
                    <a:pt x="73254" y="5958"/>
                    <a:pt x="73406" y="5958"/>
                  </a:cubicBezTo>
                  <a:cubicBezTo>
                    <a:pt x="74592" y="5958"/>
                    <a:pt x="75595" y="6748"/>
                    <a:pt x="75929" y="7812"/>
                  </a:cubicBezTo>
                  <a:cubicBezTo>
                    <a:pt x="76172" y="7751"/>
                    <a:pt x="76446" y="7721"/>
                    <a:pt x="76719" y="7721"/>
                  </a:cubicBezTo>
                  <a:cubicBezTo>
                    <a:pt x="78209" y="7721"/>
                    <a:pt x="79455" y="8754"/>
                    <a:pt x="79789" y="10153"/>
                  </a:cubicBezTo>
                  <a:lnTo>
                    <a:pt x="79881" y="10153"/>
                  </a:lnTo>
                  <a:lnTo>
                    <a:pt x="79881" y="10213"/>
                  </a:lnTo>
                  <a:cubicBezTo>
                    <a:pt x="80093" y="10183"/>
                    <a:pt x="80306" y="10153"/>
                    <a:pt x="80519" y="10153"/>
                  </a:cubicBezTo>
                  <a:cubicBezTo>
                    <a:pt x="81978" y="10153"/>
                    <a:pt x="83163" y="11338"/>
                    <a:pt x="83163" y="12797"/>
                  </a:cubicBezTo>
                  <a:cubicBezTo>
                    <a:pt x="83163" y="12797"/>
                    <a:pt x="83163" y="12828"/>
                    <a:pt x="83163" y="12858"/>
                  </a:cubicBezTo>
                  <a:lnTo>
                    <a:pt x="85352" y="12858"/>
                  </a:lnTo>
                  <a:cubicBezTo>
                    <a:pt x="86081" y="12858"/>
                    <a:pt x="86659" y="13435"/>
                    <a:pt x="86659" y="14135"/>
                  </a:cubicBezTo>
                  <a:lnTo>
                    <a:pt x="86659" y="14135"/>
                  </a:lnTo>
                  <a:cubicBezTo>
                    <a:pt x="86659" y="14864"/>
                    <a:pt x="86081" y="15442"/>
                    <a:pt x="85352" y="15442"/>
                  </a:cubicBezTo>
                  <a:lnTo>
                    <a:pt x="80519" y="15442"/>
                  </a:lnTo>
                  <a:lnTo>
                    <a:pt x="79881" y="15442"/>
                  </a:lnTo>
                  <a:lnTo>
                    <a:pt x="73315" y="15442"/>
                  </a:lnTo>
                  <a:lnTo>
                    <a:pt x="6566" y="15442"/>
                  </a:lnTo>
                  <a:lnTo>
                    <a:pt x="1308" y="15442"/>
                  </a:lnTo>
                  <a:cubicBezTo>
                    <a:pt x="578" y="15442"/>
                    <a:pt x="1" y="14864"/>
                    <a:pt x="1" y="14135"/>
                  </a:cubicBezTo>
                  <a:lnTo>
                    <a:pt x="1" y="14135"/>
                  </a:lnTo>
                  <a:cubicBezTo>
                    <a:pt x="1" y="13435"/>
                    <a:pt x="578" y="12858"/>
                    <a:pt x="1308" y="1285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4"/>
            <p:cNvSpPr/>
            <p:nvPr/>
          </p:nvSpPr>
          <p:spPr>
            <a:xfrm>
              <a:off x="4228300" y="1242700"/>
              <a:ext cx="1758425" cy="357175"/>
            </a:xfrm>
            <a:custGeom>
              <a:rect b="b" l="l" r="r" t="t"/>
              <a:pathLst>
                <a:path extrusionOk="0" h="14287" w="70337">
                  <a:moveTo>
                    <a:pt x="43376" y="7965"/>
                  </a:moveTo>
                  <a:cubicBezTo>
                    <a:pt x="42798" y="8147"/>
                    <a:pt x="42372" y="8664"/>
                    <a:pt x="42372" y="9302"/>
                  </a:cubicBezTo>
                  <a:cubicBezTo>
                    <a:pt x="42372" y="9454"/>
                    <a:pt x="42403" y="9576"/>
                    <a:pt x="42433" y="9697"/>
                  </a:cubicBezTo>
                  <a:lnTo>
                    <a:pt x="39242" y="9697"/>
                  </a:lnTo>
                  <a:cubicBezTo>
                    <a:pt x="39302" y="9576"/>
                    <a:pt x="39302" y="9424"/>
                    <a:pt x="39302" y="9272"/>
                  </a:cubicBezTo>
                  <a:cubicBezTo>
                    <a:pt x="39302" y="8451"/>
                    <a:pt x="38634" y="7813"/>
                    <a:pt x="37843" y="7813"/>
                  </a:cubicBezTo>
                  <a:cubicBezTo>
                    <a:pt x="37661" y="7813"/>
                    <a:pt x="37509" y="7843"/>
                    <a:pt x="37388" y="7873"/>
                  </a:cubicBezTo>
                  <a:cubicBezTo>
                    <a:pt x="37388" y="7752"/>
                    <a:pt x="37418" y="7600"/>
                    <a:pt x="37418" y="7448"/>
                  </a:cubicBezTo>
                  <a:cubicBezTo>
                    <a:pt x="37418" y="6202"/>
                    <a:pt x="36415" y="5199"/>
                    <a:pt x="35169" y="5199"/>
                  </a:cubicBezTo>
                  <a:cubicBezTo>
                    <a:pt x="33983" y="5199"/>
                    <a:pt x="33011" y="6110"/>
                    <a:pt x="32919" y="7265"/>
                  </a:cubicBezTo>
                  <a:lnTo>
                    <a:pt x="32889" y="7265"/>
                  </a:lnTo>
                  <a:cubicBezTo>
                    <a:pt x="32889" y="7113"/>
                    <a:pt x="32919" y="6992"/>
                    <a:pt x="32919" y="6840"/>
                  </a:cubicBezTo>
                  <a:cubicBezTo>
                    <a:pt x="32919" y="5563"/>
                    <a:pt x="32555" y="4347"/>
                    <a:pt x="31947" y="3344"/>
                  </a:cubicBezTo>
                  <a:cubicBezTo>
                    <a:pt x="31916" y="3436"/>
                    <a:pt x="31916" y="3557"/>
                    <a:pt x="31886" y="3648"/>
                  </a:cubicBezTo>
                  <a:lnTo>
                    <a:pt x="31886" y="3648"/>
                  </a:lnTo>
                  <a:cubicBezTo>
                    <a:pt x="31886" y="3527"/>
                    <a:pt x="31886" y="3375"/>
                    <a:pt x="31886" y="3253"/>
                  </a:cubicBezTo>
                  <a:cubicBezTo>
                    <a:pt x="30701" y="1308"/>
                    <a:pt x="28542" y="1"/>
                    <a:pt x="26080" y="1"/>
                  </a:cubicBezTo>
                  <a:cubicBezTo>
                    <a:pt x="22615" y="1"/>
                    <a:pt x="19728" y="2615"/>
                    <a:pt x="19333" y="5989"/>
                  </a:cubicBezTo>
                  <a:cubicBezTo>
                    <a:pt x="18816" y="5472"/>
                    <a:pt x="18117" y="5138"/>
                    <a:pt x="17357" y="5138"/>
                  </a:cubicBezTo>
                  <a:cubicBezTo>
                    <a:pt x="16566" y="5138"/>
                    <a:pt x="15867" y="5472"/>
                    <a:pt x="15351" y="5989"/>
                  </a:cubicBezTo>
                  <a:cubicBezTo>
                    <a:pt x="14469" y="4712"/>
                    <a:pt x="13010" y="3861"/>
                    <a:pt x="11308" y="3861"/>
                  </a:cubicBezTo>
                  <a:cubicBezTo>
                    <a:pt x="8998" y="3861"/>
                    <a:pt x="7083" y="5442"/>
                    <a:pt x="6566" y="7569"/>
                  </a:cubicBezTo>
                  <a:cubicBezTo>
                    <a:pt x="6354" y="7478"/>
                    <a:pt x="6110" y="7417"/>
                    <a:pt x="5867" y="7417"/>
                  </a:cubicBezTo>
                  <a:cubicBezTo>
                    <a:pt x="5077" y="7417"/>
                    <a:pt x="4439" y="7934"/>
                    <a:pt x="4256" y="8664"/>
                  </a:cubicBezTo>
                  <a:cubicBezTo>
                    <a:pt x="3800" y="8360"/>
                    <a:pt x="3284" y="8208"/>
                    <a:pt x="2736" y="8208"/>
                  </a:cubicBezTo>
                  <a:cubicBezTo>
                    <a:pt x="1247" y="8208"/>
                    <a:pt x="31" y="9393"/>
                    <a:pt x="1" y="10883"/>
                  </a:cubicBezTo>
                  <a:lnTo>
                    <a:pt x="26384" y="10883"/>
                  </a:lnTo>
                  <a:cubicBezTo>
                    <a:pt x="26719" y="10883"/>
                    <a:pt x="26992" y="11156"/>
                    <a:pt x="26992" y="11460"/>
                  </a:cubicBezTo>
                  <a:cubicBezTo>
                    <a:pt x="26992" y="11794"/>
                    <a:pt x="26080" y="12038"/>
                    <a:pt x="26384" y="12038"/>
                  </a:cubicBezTo>
                  <a:lnTo>
                    <a:pt x="24773" y="12038"/>
                  </a:lnTo>
                  <a:cubicBezTo>
                    <a:pt x="24165" y="12038"/>
                    <a:pt x="23679" y="12554"/>
                    <a:pt x="23679" y="13162"/>
                  </a:cubicBezTo>
                  <a:lnTo>
                    <a:pt x="23679" y="13162"/>
                  </a:lnTo>
                  <a:cubicBezTo>
                    <a:pt x="23679" y="13770"/>
                    <a:pt x="24165" y="14287"/>
                    <a:pt x="24773" y="14287"/>
                  </a:cubicBezTo>
                  <a:lnTo>
                    <a:pt x="64926" y="14287"/>
                  </a:lnTo>
                  <a:cubicBezTo>
                    <a:pt x="65534" y="14287"/>
                    <a:pt x="66051" y="13770"/>
                    <a:pt x="66051" y="13162"/>
                  </a:cubicBezTo>
                  <a:lnTo>
                    <a:pt x="66051" y="13162"/>
                  </a:lnTo>
                  <a:cubicBezTo>
                    <a:pt x="66051" y="12554"/>
                    <a:pt x="65534" y="12038"/>
                    <a:pt x="64926" y="12038"/>
                  </a:cubicBezTo>
                  <a:lnTo>
                    <a:pt x="62646" y="12038"/>
                  </a:lnTo>
                  <a:cubicBezTo>
                    <a:pt x="62342" y="12038"/>
                    <a:pt x="62069" y="11794"/>
                    <a:pt x="62069" y="11460"/>
                  </a:cubicBezTo>
                  <a:cubicBezTo>
                    <a:pt x="62069" y="11156"/>
                    <a:pt x="63042" y="10883"/>
                    <a:pt x="62646" y="10883"/>
                  </a:cubicBezTo>
                  <a:lnTo>
                    <a:pt x="64470" y="10883"/>
                  </a:lnTo>
                  <a:lnTo>
                    <a:pt x="70336" y="10883"/>
                  </a:lnTo>
                  <a:cubicBezTo>
                    <a:pt x="70124" y="9788"/>
                    <a:pt x="69181" y="8968"/>
                    <a:pt x="68026" y="8968"/>
                  </a:cubicBezTo>
                  <a:cubicBezTo>
                    <a:pt x="67844" y="8968"/>
                    <a:pt x="67662" y="8998"/>
                    <a:pt x="67479" y="9028"/>
                  </a:cubicBezTo>
                  <a:lnTo>
                    <a:pt x="67479" y="8968"/>
                  </a:lnTo>
                  <a:lnTo>
                    <a:pt x="67388" y="8968"/>
                  </a:lnTo>
                  <a:cubicBezTo>
                    <a:pt x="67084" y="7752"/>
                    <a:pt x="65990" y="6840"/>
                    <a:pt x="64653" y="6840"/>
                  </a:cubicBezTo>
                  <a:cubicBezTo>
                    <a:pt x="64440" y="6840"/>
                    <a:pt x="64197" y="6870"/>
                    <a:pt x="63984" y="6931"/>
                  </a:cubicBezTo>
                  <a:cubicBezTo>
                    <a:pt x="63680" y="5958"/>
                    <a:pt x="62798" y="5259"/>
                    <a:pt x="61735" y="5259"/>
                  </a:cubicBezTo>
                  <a:cubicBezTo>
                    <a:pt x="61613" y="5259"/>
                    <a:pt x="61491" y="5290"/>
                    <a:pt x="61370" y="5290"/>
                  </a:cubicBezTo>
                  <a:cubicBezTo>
                    <a:pt x="60549" y="2737"/>
                    <a:pt x="58148" y="913"/>
                    <a:pt x="55321" y="913"/>
                  </a:cubicBezTo>
                  <a:cubicBezTo>
                    <a:pt x="52464" y="913"/>
                    <a:pt x="50063" y="2767"/>
                    <a:pt x="49242" y="5320"/>
                  </a:cubicBezTo>
                  <a:cubicBezTo>
                    <a:pt x="49151" y="5320"/>
                    <a:pt x="49029" y="5290"/>
                    <a:pt x="48908" y="5290"/>
                  </a:cubicBezTo>
                  <a:cubicBezTo>
                    <a:pt x="47904" y="5290"/>
                    <a:pt x="46993" y="5776"/>
                    <a:pt x="46415" y="6506"/>
                  </a:cubicBezTo>
                  <a:cubicBezTo>
                    <a:pt x="46081" y="6262"/>
                    <a:pt x="45686" y="6141"/>
                    <a:pt x="45260" y="6141"/>
                  </a:cubicBezTo>
                  <a:cubicBezTo>
                    <a:pt x="44227" y="6141"/>
                    <a:pt x="43406" y="6961"/>
                    <a:pt x="43376" y="7965"/>
                  </a:cubicBezTo>
                  <a:close/>
                  <a:moveTo>
                    <a:pt x="21187" y="12038"/>
                  </a:moveTo>
                  <a:cubicBezTo>
                    <a:pt x="21795" y="12038"/>
                    <a:pt x="22311" y="12554"/>
                    <a:pt x="22311" y="13162"/>
                  </a:cubicBezTo>
                  <a:lnTo>
                    <a:pt x="22311" y="13162"/>
                  </a:lnTo>
                  <a:cubicBezTo>
                    <a:pt x="22311" y="13770"/>
                    <a:pt x="21795" y="14287"/>
                    <a:pt x="21187" y="14287"/>
                  </a:cubicBezTo>
                  <a:lnTo>
                    <a:pt x="21156" y="14287"/>
                  </a:lnTo>
                  <a:cubicBezTo>
                    <a:pt x="20548" y="14287"/>
                    <a:pt x="20032" y="13770"/>
                    <a:pt x="20032" y="13162"/>
                  </a:cubicBezTo>
                  <a:lnTo>
                    <a:pt x="20032" y="13162"/>
                  </a:lnTo>
                  <a:cubicBezTo>
                    <a:pt x="20032" y="12554"/>
                    <a:pt x="20548" y="12038"/>
                    <a:pt x="21156" y="120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1" name="Google Shape;941;p24"/>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Font typeface="Abhaya Libre"/>
              <a:buNone/>
              <a:defRPr sz="3000"/>
            </a:lvl1pPr>
            <a:lvl2pPr lvl="1" rtl="0">
              <a:spcBef>
                <a:spcPts val="0"/>
              </a:spcBef>
              <a:spcAft>
                <a:spcPts val="0"/>
              </a:spcAft>
              <a:buSzPts val="3500"/>
              <a:buFont typeface="Abhaya Libre"/>
              <a:buNone/>
              <a:defRPr sz="3500">
                <a:latin typeface="Abhaya Libre"/>
                <a:ea typeface="Abhaya Libre"/>
                <a:cs typeface="Abhaya Libre"/>
                <a:sym typeface="Abhaya Libre"/>
              </a:defRPr>
            </a:lvl2pPr>
            <a:lvl3pPr lvl="2" rtl="0">
              <a:spcBef>
                <a:spcPts val="0"/>
              </a:spcBef>
              <a:spcAft>
                <a:spcPts val="0"/>
              </a:spcAft>
              <a:buSzPts val="3500"/>
              <a:buFont typeface="Abhaya Libre"/>
              <a:buNone/>
              <a:defRPr sz="3500">
                <a:latin typeface="Abhaya Libre"/>
                <a:ea typeface="Abhaya Libre"/>
                <a:cs typeface="Abhaya Libre"/>
                <a:sym typeface="Abhaya Libre"/>
              </a:defRPr>
            </a:lvl3pPr>
            <a:lvl4pPr lvl="3" rtl="0">
              <a:spcBef>
                <a:spcPts val="0"/>
              </a:spcBef>
              <a:spcAft>
                <a:spcPts val="0"/>
              </a:spcAft>
              <a:buSzPts val="3500"/>
              <a:buFont typeface="Abhaya Libre"/>
              <a:buNone/>
              <a:defRPr sz="3500">
                <a:latin typeface="Abhaya Libre"/>
                <a:ea typeface="Abhaya Libre"/>
                <a:cs typeface="Abhaya Libre"/>
                <a:sym typeface="Abhaya Libre"/>
              </a:defRPr>
            </a:lvl4pPr>
            <a:lvl5pPr lvl="4" rtl="0">
              <a:spcBef>
                <a:spcPts val="0"/>
              </a:spcBef>
              <a:spcAft>
                <a:spcPts val="0"/>
              </a:spcAft>
              <a:buSzPts val="3500"/>
              <a:buFont typeface="Abhaya Libre"/>
              <a:buNone/>
              <a:defRPr sz="3500">
                <a:latin typeface="Abhaya Libre"/>
                <a:ea typeface="Abhaya Libre"/>
                <a:cs typeface="Abhaya Libre"/>
                <a:sym typeface="Abhaya Libre"/>
              </a:defRPr>
            </a:lvl5pPr>
            <a:lvl6pPr lvl="5" rtl="0">
              <a:spcBef>
                <a:spcPts val="0"/>
              </a:spcBef>
              <a:spcAft>
                <a:spcPts val="0"/>
              </a:spcAft>
              <a:buSzPts val="3500"/>
              <a:buFont typeface="Abhaya Libre"/>
              <a:buNone/>
              <a:defRPr sz="3500">
                <a:latin typeface="Abhaya Libre"/>
                <a:ea typeface="Abhaya Libre"/>
                <a:cs typeface="Abhaya Libre"/>
                <a:sym typeface="Abhaya Libre"/>
              </a:defRPr>
            </a:lvl6pPr>
            <a:lvl7pPr lvl="6" rtl="0">
              <a:spcBef>
                <a:spcPts val="0"/>
              </a:spcBef>
              <a:spcAft>
                <a:spcPts val="0"/>
              </a:spcAft>
              <a:buSzPts val="3500"/>
              <a:buFont typeface="Abhaya Libre"/>
              <a:buNone/>
              <a:defRPr sz="3500">
                <a:latin typeface="Abhaya Libre"/>
                <a:ea typeface="Abhaya Libre"/>
                <a:cs typeface="Abhaya Libre"/>
                <a:sym typeface="Abhaya Libre"/>
              </a:defRPr>
            </a:lvl7pPr>
            <a:lvl8pPr lvl="7" rtl="0">
              <a:spcBef>
                <a:spcPts val="0"/>
              </a:spcBef>
              <a:spcAft>
                <a:spcPts val="0"/>
              </a:spcAft>
              <a:buSzPts val="3500"/>
              <a:buFont typeface="Abhaya Libre"/>
              <a:buNone/>
              <a:defRPr sz="3500">
                <a:latin typeface="Abhaya Libre"/>
                <a:ea typeface="Abhaya Libre"/>
                <a:cs typeface="Abhaya Libre"/>
                <a:sym typeface="Abhaya Libre"/>
              </a:defRPr>
            </a:lvl8pPr>
            <a:lvl9pPr lvl="8" rtl="0">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942" name="Shape 942"/>
        <p:cNvGrpSpPr/>
        <p:nvPr/>
      </p:nvGrpSpPr>
      <p:grpSpPr>
        <a:xfrm>
          <a:off x="0" y="0"/>
          <a:ext cx="0" cy="0"/>
          <a:chOff x="0" y="0"/>
          <a:chExt cx="0" cy="0"/>
        </a:xfrm>
      </p:grpSpPr>
      <p:grpSp>
        <p:nvGrpSpPr>
          <p:cNvPr id="943" name="Google Shape;943;p25"/>
          <p:cNvGrpSpPr/>
          <p:nvPr/>
        </p:nvGrpSpPr>
        <p:grpSpPr>
          <a:xfrm flipH="1">
            <a:off x="4557554" y="4011836"/>
            <a:ext cx="4135748" cy="2200311"/>
            <a:chOff x="427600" y="1407698"/>
            <a:chExt cx="7990240" cy="4251808"/>
          </a:xfrm>
        </p:grpSpPr>
        <p:grpSp>
          <p:nvGrpSpPr>
            <p:cNvPr id="944" name="Google Shape;944;p25"/>
            <p:cNvGrpSpPr/>
            <p:nvPr/>
          </p:nvGrpSpPr>
          <p:grpSpPr>
            <a:xfrm>
              <a:off x="3675306" y="1740129"/>
              <a:ext cx="1282923" cy="3868358"/>
              <a:chOff x="4749600" y="2924725"/>
              <a:chExt cx="1313125" cy="3959425"/>
            </a:xfrm>
          </p:grpSpPr>
          <p:sp>
            <p:nvSpPr>
              <p:cNvPr id="945" name="Google Shape;945;p25"/>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5"/>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5"/>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5"/>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5"/>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0" name="Google Shape;950;p25"/>
            <p:cNvGrpSpPr/>
            <p:nvPr/>
          </p:nvGrpSpPr>
          <p:grpSpPr>
            <a:xfrm>
              <a:off x="4870625" y="1407698"/>
              <a:ext cx="1282923" cy="3868358"/>
              <a:chOff x="4749600" y="2924725"/>
              <a:chExt cx="1313125" cy="3959425"/>
            </a:xfrm>
          </p:grpSpPr>
          <p:sp>
            <p:nvSpPr>
              <p:cNvPr id="951" name="Google Shape;951;p25"/>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5"/>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5"/>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5"/>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5"/>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6" name="Google Shape;956;p25"/>
            <p:cNvGrpSpPr/>
            <p:nvPr/>
          </p:nvGrpSpPr>
          <p:grpSpPr>
            <a:xfrm>
              <a:off x="427600" y="1791148"/>
              <a:ext cx="1282923" cy="3868358"/>
              <a:chOff x="4749600" y="2924725"/>
              <a:chExt cx="1313125" cy="3959425"/>
            </a:xfrm>
          </p:grpSpPr>
          <p:sp>
            <p:nvSpPr>
              <p:cNvPr id="957" name="Google Shape;957;p25"/>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5"/>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5"/>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5"/>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5"/>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25"/>
            <p:cNvGrpSpPr/>
            <p:nvPr/>
          </p:nvGrpSpPr>
          <p:grpSpPr>
            <a:xfrm>
              <a:off x="2606317" y="1791088"/>
              <a:ext cx="1282899" cy="3589229"/>
              <a:chOff x="5789900" y="1448250"/>
              <a:chExt cx="1313100" cy="3673725"/>
            </a:xfrm>
          </p:grpSpPr>
          <p:sp>
            <p:nvSpPr>
              <p:cNvPr id="963" name="Google Shape;963;p25"/>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5"/>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5"/>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5"/>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5"/>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8" name="Google Shape;968;p25"/>
            <p:cNvGrpSpPr/>
            <p:nvPr/>
          </p:nvGrpSpPr>
          <p:grpSpPr>
            <a:xfrm>
              <a:off x="1609318" y="1407698"/>
              <a:ext cx="1282923" cy="3868358"/>
              <a:chOff x="4749600" y="2924725"/>
              <a:chExt cx="1313125" cy="3959425"/>
            </a:xfrm>
          </p:grpSpPr>
          <p:sp>
            <p:nvSpPr>
              <p:cNvPr id="969" name="Google Shape;969;p25"/>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5"/>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5"/>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5"/>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5"/>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4" name="Google Shape;974;p25"/>
            <p:cNvGrpSpPr/>
            <p:nvPr/>
          </p:nvGrpSpPr>
          <p:grpSpPr>
            <a:xfrm>
              <a:off x="6058667" y="1879688"/>
              <a:ext cx="1282899" cy="3589229"/>
              <a:chOff x="5789900" y="1448250"/>
              <a:chExt cx="1313100" cy="3673725"/>
            </a:xfrm>
          </p:grpSpPr>
          <p:sp>
            <p:nvSpPr>
              <p:cNvPr id="975" name="Google Shape;975;p25"/>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5"/>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5"/>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5"/>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5"/>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0" name="Google Shape;980;p25"/>
            <p:cNvGrpSpPr/>
            <p:nvPr/>
          </p:nvGrpSpPr>
          <p:grpSpPr>
            <a:xfrm>
              <a:off x="7134942" y="1785950"/>
              <a:ext cx="1282899" cy="3589229"/>
              <a:chOff x="5789900" y="1448250"/>
              <a:chExt cx="1313100" cy="3673725"/>
            </a:xfrm>
          </p:grpSpPr>
          <p:sp>
            <p:nvSpPr>
              <p:cNvPr id="981" name="Google Shape;981;p25"/>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5"/>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5"/>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5"/>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5"/>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86" name="Google Shape;986;p25"/>
          <p:cNvGrpSpPr/>
          <p:nvPr/>
        </p:nvGrpSpPr>
        <p:grpSpPr>
          <a:xfrm flipH="1">
            <a:off x="421804" y="4011836"/>
            <a:ext cx="4135748" cy="2200311"/>
            <a:chOff x="427600" y="1407698"/>
            <a:chExt cx="7990240" cy="4251808"/>
          </a:xfrm>
        </p:grpSpPr>
        <p:grpSp>
          <p:nvGrpSpPr>
            <p:cNvPr id="987" name="Google Shape;987;p25"/>
            <p:cNvGrpSpPr/>
            <p:nvPr/>
          </p:nvGrpSpPr>
          <p:grpSpPr>
            <a:xfrm>
              <a:off x="3675306" y="1740129"/>
              <a:ext cx="1282923" cy="3868358"/>
              <a:chOff x="4749600" y="2924725"/>
              <a:chExt cx="1313125" cy="3959425"/>
            </a:xfrm>
          </p:grpSpPr>
          <p:sp>
            <p:nvSpPr>
              <p:cNvPr id="988" name="Google Shape;988;p25"/>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5"/>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5"/>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5"/>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5"/>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3" name="Google Shape;993;p25"/>
            <p:cNvGrpSpPr/>
            <p:nvPr/>
          </p:nvGrpSpPr>
          <p:grpSpPr>
            <a:xfrm>
              <a:off x="4870625" y="1407698"/>
              <a:ext cx="1282923" cy="3868358"/>
              <a:chOff x="4749600" y="2924725"/>
              <a:chExt cx="1313125" cy="3959425"/>
            </a:xfrm>
          </p:grpSpPr>
          <p:sp>
            <p:nvSpPr>
              <p:cNvPr id="994" name="Google Shape;994;p25"/>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5"/>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5"/>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5"/>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5"/>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9" name="Google Shape;999;p25"/>
            <p:cNvGrpSpPr/>
            <p:nvPr/>
          </p:nvGrpSpPr>
          <p:grpSpPr>
            <a:xfrm>
              <a:off x="427600" y="1791148"/>
              <a:ext cx="1282923" cy="3868358"/>
              <a:chOff x="4749600" y="2924725"/>
              <a:chExt cx="1313125" cy="3959425"/>
            </a:xfrm>
          </p:grpSpPr>
          <p:sp>
            <p:nvSpPr>
              <p:cNvPr id="1000" name="Google Shape;1000;p25"/>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5"/>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5"/>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5"/>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5"/>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5" name="Google Shape;1005;p25"/>
            <p:cNvGrpSpPr/>
            <p:nvPr/>
          </p:nvGrpSpPr>
          <p:grpSpPr>
            <a:xfrm>
              <a:off x="2606317" y="1791088"/>
              <a:ext cx="1282899" cy="3589229"/>
              <a:chOff x="5789900" y="1448250"/>
              <a:chExt cx="1313100" cy="3673725"/>
            </a:xfrm>
          </p:grpSpPr>
          <p:sp>
            <p:nvSpPr>
              <p:cNvPr id="1006" name="Google Shape;1006;p25"/>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5"/>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5"/>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5"/>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5"/>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1" name="Google Shape;1011;p25"/>
            <p:cNvGrpSpPr/>
            <p:nvPr/>
          </p:nvGrpSpPr>
          <p:grpSpPr>
            <a:xfrm>
              <a:off x="1609318" y="1407698"/>
              <a:ext cx="1282923" cy="3868358"/>
              <a:chOff x="4749600" y="2924725"/>
              <a:chExt cx="1313125" cy="3959425"/>
            </a:xfrm>
          </p:grpSpPr>
          <p:sp>
            <p:nvSpPr>
              <p:cNvPr id="1012" name="Google Shape;1012;p25"/>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5"/>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5"/>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5"/>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5"/>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7" name="Google Shape;1017;p25"/>
            <p:cNvGrpSpPr/>
            <p:nvPr/>
          </p:nvGrpSpPr>
          <p:grpSpPr>
            <a:xfrm>
              <a:off x="6058667" y="1879688"/>
              <a:ext cx="1282899" cy="3589229"/>
              <a:chOff x="5789900" y="1448250"/>
              <a:chExt cx="1313100" cy="3673725"/>
            </a:xfrm>
          </p:grpSpPr>
          <p:sp>
            <p:nvSpPr>
              <p:cNvPr id="1018" name="Google Shape;1018;p25"/>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5"/>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5"/>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5"/>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5"/>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3" name="Google Shape;1023;p25"/>
            <p:cNvGrpSpPr/>
            <p:nvPr/>
          </p:nvGrpSpPr>
          <p:grpSpPr>
            <a:xfrm>
              <a:off x="7134942" y="1785950"/>
              <a:ext cx="1282899" cy="3589229"/>
              <a:chOff x="5789900" y="1448250"/>
              <a:chExt cx="1313100" cy="3673725"/>
            </a:xfrm>
          </p:grpSpPr>
          <p:sp>
            <p:nvSpPr>
              <p:cNvPr id="1024" name="Google Shape;1024;p25"/>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5"/>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5"/>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5"/>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5"/>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9" name="Google Shape;1029;p25"/>
          <p:cNvGrpSpPr/>
          <p:nvPr/>
        </p:nvGrpSpPr>
        <p:grpSpPr>
          <a:xfrm>
            <a:off x="-254845" y="582334"/>
            <a:ext cx="1529562" cy="487037"/>
            <a:chOff x="2293625" y="793625"/>
            <a:chExt cx="1052475" cy="335125"/>
          </a:xfrm>
        </p:grpSpPr>
        <p:sp>
          <p:nvSpPr>
            <p:cNvPr id="1030" name="Google Shape;1030;p25"/>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5"/>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2" name="Google Shape;1032;p25"/>
          <p:cNvGrpSpPr/>
          <p:nvPr/>
        </p:nvGrpSpPr>
        <p:grpSpPr>
          <a:xfrm>
            <a:off x="8430782" y="2644328"/>
            <a:ext cx="373419" cy="350637"/>
            <a:chOff x="3708550" y="3474950"/>
            <a:chExt cx="256100" cy="240475"/>
          </a:xfrm>
        </p:grpSpPr>
        <p:sp>
          <p:nvSpPr>
            <p:cNvPr id="1033" name="Google Shape;1033;p25"/>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5"/>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5" name="Google Shape;1035;p25"/>
          <p:cNvGrpSpPr/>
          <p:nvPr/>
        </p:nvGrpSpPr>
        <p:grpSpPr>
          <a:xfrm flipH="1" rot="900019">
            <a:off x="8153308" y="780834"/>
            <a:ext cx="524402" cy="431815"/>
            <a:chOff x="7315125" y="1121525"/>
            <a:chExt cx="1112525" cy="916100"/>
          </a:xfrm>
        </p:grpSpPr>
        <p:sp>
          <p:nvSpPr>
            <p:cNvPr id="1036" name="Google Shape;1036;p25"/>
            <p:cNvSpPr/>
            <p:nvPr/>
          </p:nvSpPr>
          <p:spPr>
            <a:xfrm>
              <a:off x="7315125" y="1121525"/>
              <a:ext cx="1112525" cy="792675"/>
            </a:xfrm>
            <a:custGeom>
              <a:rect b="b" l="l" r="r" t="t"/>
              <a:pathLst>
                <a:path extrusionOk="0" h="31707" w="44501">
                  <a:moveTo>
                    <a:pt x="21718" y="1"/>
                  </a:moveTo>
                  <a:cubicBezTo>
                    <a:pt x="16027" y="1"/>
                    <a:pt x="10701" y="509"/>
                    <a:pt x="7873" y="989"/>
                  </a:cubicBezTo>
                  <a:cubicBezTo>
                    <a:pt x="1" y="2326"/>
                    <a:pt x="2037" y="13816"/>
                    <a:pt x="1733" y="22084"/>
                  </a:cubicBezTo>
                  <a:cubicBezTo>
                    <a:pt x="1449" y="29752"/>
                    <a:pt x="13758" y="31707"/>
                    <a:pt x="24263" y="31707"/>
                  </a:cubicBezTo>
                  <a:cubicBezTo>
                    <a:pt x="29497" y="31707"/>
                    <a:pt x="34283" y="31221"/>
                    <a:pt x="36840" y="30716"/>
                  </a:cubicBezTo>
                  <a:cubicBezTo>
                    <a:pt x="44500" y="29166"/>
                    <a:pt x="44135" y="17676"/>
                    <a:pt x="43558" y="7889"/>
                  </a:cubicBezTo>
                  <a:cubicBezTo>
                    <a:pt x="43188" y="1617"/>
                    <a:pt x="31872" y="1"/>
                    <a:pt x="217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5"/>
            <p:cNvSpPr/>
            <p:nvPr/>
          </p:nvSpPr>
          <p:spPr>
            <a:xfrm>
              <a:off x="7815150" y="1808100"/>
              <a:ext cx="177825" cy="229525"/>
            </a:xfrm>
            <a:custGeom>
              <a:rect b="b" l="l" r="r" t="t"/>
              <a:pathLst>
                <a:path extrusionOk="0" h="9181" w="7113">
                  <a:moveTo>
                    <a:pt x="5016" y="1"/>
                  </a:moveTo>
                  <a:lnTo>
                    <a:pt x="0" y="943"/>
                  </a:lnTo>
                  <a:cubicBezTo>
                    <a:pt x="0" y="943"/>
                    <a:pt x="2888" y="9180"/>
                    <a:pt x="5016" y="9180"/>
                  </a:cubicBezTo>
                  <a:cubicBezTo>
                    <a:pt x="7113" y="9180"/>
                    <a:pt x="5016" y="1"/>
                    <a:pt x="50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8" name="Google Shape;1038;p25"/>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Font typeface="Abhaya Libre"/>
              <a:buNone/>
              <a:defRPr sz="3000"/>
            </a:lvl1pPr>
            <a:lvl2pPr lvl="1" rtl="0">
              <a:spcBef>
                <a:spcPts val="0"/>
              </a:spcBef>
              <a:spcAft>
                <a:spcPts val="0"/>
              </a:spcAft>
              <a:buSzPts val="3500"/>
              <a:buFont typeface="Abhaya Libre"/>
              <a:buNone/>
              <a:defRPr sz="3500">
                <a:latin typeface="Abhaya Libre"/>
                <a:ea typeface="Abhaya Libre"/>
                <a:cs typeface="Abhaya Libre"/>
                <a:sym typeface="Abhaya Libre"/>
              </a:defRPr>
            </a:lvl2pPr>
            <a:lvl3pPr lvl="2" rtl="0">
              <a:spcBef>
                <a:spcPts val="0"/>
              </a:spcBef>
              <a:spcAft>
                <a:spcPts val="0"/>
              </a:spcAft>
              <a:buSzPts val="3500"/>
              <a:buFont typeface="Abhaya Libre"/>
              <a:buNone/>
              <a:defRPr sz="3500">
                <a:latin typeface="Abhaya Libre"/>
                <a:ea typeface="Abhaya Libre"/>
                <a:cs typeface="Abhaya Libre"/>
                <a:sym typeface="Abhaya Libre"/>
              </a:defRPr>
            </a:lvl3pPr>
            <a:lvl4pPr lvl="3" rtl="0">
              <a:spcBef>
                <a:spcPts val="0"/>
              </a:spcBef>
              <a:spcAft>
                <a:spcPts val="0"/>
              </a:spcAft>
              <a:buSzPts val="3500"/>
              <a:buFont typeface="Abhaya Libre"/>
              <a:buNone/>
              <a:defRPr sz="3500">
                <a:latin typeface="Abhaya Libre"/>
                <a:ea typeface="Abhaya Libre"/>
                <a:cs typeface="Abhaya Libre"/>
                <a:sym typeface="Abhaya Libre"/>
              </a:defRPr>
            </a:lvl4pPr>
            <a:lvl5pPr lvl="4" rtl="0">
              <a:spcBef>
                <a:spcPts val="0"/>
              </a:spcBef>
              <a:spcAft>
                <a:spcPts val="0"/>
              </a:spcAft>
              <a:buSzPts val="3500"/>
              <a:buFont typeface="Abhaya Libre"/>
              <a:buNone/>
              <a:defRPr sz="3500">
                <a:latin typeface="Abhaya Libre"/>
                <a:ea typeface="Abhaya Libre"/>
                <a:cs typeface="Abhaya Libre"/>
                <a:sym typeface="Abhaya Libre"/>
              </a:defRPr>
            </a:lvl5pPr>
            <a:lvl6pPr lvl="5" rtl="0">
              <a:spcBef>
                <a:spcPts val="0"/>
              </a:spcBef>
              <a:spcAft>
                <a:spcPts val="0"/>
              </a:spcAft>
              <a:buSzPts val="3500"/>
              <a:buFont typeface="Abhaya Libre"/>
              <a:buNone/>
              <a:defRPr sz="3500">
                <a:latin typeface="Abhaya Libre"/>
                <a:ea typeface="Abhaya Libre"/>
                <a:cs typeface="Abhaya Libre"/>
                <a:sym typeface="Abhaya Libre"/>
              </a:defRPr>
            </a:lvl6pPr>
            <a:lvl7pPr lvl="6" rtl="0">
              <a:spcBef>
                <a:spcPts val="0"/>
              </a:spcBef>
              <a:spcAft>
                <a:spcPts val="0"/>
              </a:spcAft>
              <a:buSzPts val="3500"/>
              <a:buFont typeface="Abhaya Libre"/>
              <a:buNone/>
              <a:defRPr sz="3500">
                <a:latin typeface="Abhaya Libre"/>
                <a:ea typeface="Abhaya Libre"/>
                <a:cs typeface="Abhaya Libre"/>
                <a:sym typeface="Abhaya Libre"/>
              </a:defRPr>
            </a:lvl7pPr>
            <a:lvl8pPr lvl="7" rtl="0">
              <a:spcBef>
                <a:spcPts val="0"/>
              </a:spcBef>
              <a:spcAft>
                <a:spcPts val="0"/>
              </a:spcAft>
              <a:buSzPts val="3500"/>
              <a:buFont typeface="Abhaya Libre"/>
              <a:buNone/>
              <a:defRPr sz="3500">
                <a:latin typeface="Abhaya Libre"/>
                <a:ea typeface="Abhaya Libre"/>
                <a:cs typeface="Abhaya Libre"/>
                <a:sym typeface="Abhaya Libre"/>
              </a:defRPr>
            </a:lvl8pPr>
            <a:lvl9pPr lvl="8" rtl="0">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1039" name="Shape 1039"/>
        <p:cNvGrpSpPr/>
        <p:nvPr/>
      </p:nvGrpSpPr>
      <p:grpSpPr>
        <a:xfrm>
          <a:off x="0" y="0"/>
          <a:ext cx="0" cy="0"/>
          <a:chOff x="0" y="0"/>
          <a:chExt cx="0" cy="0"/>
        </a:xfrm>
      </p:grpSpPr>
      <p:grpSp>
        <p:nvGrpSpPr>
          <p:cNvPr id="1040" name="Google Shape;1040;p26"/>
          <p:cNvGrpSpPr/>
          <p:nvPr/>
        </p:nvGrpSpPr>
        <p:grpSpPr>
          <a:xfrm>
            <a:off x="4011108" y="3920787"/>
            <a:ext cx="3555360" cy="1969672"/>
            <a:chOff x="774567" y="3920787"/>
            <a:chExt cx="3555360" cy="1969672"/>
          </a:xfrm>
        </p:grpSpPr>
        <p:grpSp>
          <p:nvGrpSpPr>
            <p:cNvPr id="1041" name="Google Shape;1041;p26"/>
            <p:cNvGrpSpPr/>
            <p:nvPr/>
          </p:nvGrpSpPr>
          <p:grpSpPr>
            <a:xfrm>
              <a:off x="1305558" y="4039600"/>
              <a:ext cx="554522" cy="1551488"/>
              <a:chOff x="-1044450" y="1559250"/>
              <a:chExt cx="1313100" cy="3673900"/>
            </a:xfrm>
          </p:grpSpPr>
          <p:sp>
            <p:nvSpPr>
              <p:cNvPr id="1042" name="Google Shape;1042;p26"/>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6"/>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6"/>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6"/>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6"/>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7" name="Google Shape;1047;p26"/>
            <p:cNvGrpSpPr/>
            <p:nvPr/>
          </p:nvGrpSpPr>
          <p:grpSpPr>
            <a:xfrm>
              <a:off x="1816552" y="3920787"/>
              <a:ext cx="554522" cy="1757190"/>
              <a:chOff x="689500" y="2924525"/>
              <a:chExt cx="1313100" cy="4161000"/>
            </a:xfrm>
          </p:grpSpPr>
          <p:sp>
            <p:nvSpPr>
              <p:cNvPr id="1048" name="Google Shape;1048;p26"/>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6"/>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6"/>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6"/>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6"/>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3" name="Google Shape;1053;p26"/>
            <p:cNvGrpSpPr/>
            <p:nvPr/>
          </p:nvGrpSpPr>
          <p:grpSpPr>
            <a:xfrm>
              <a:off x="2335054" y="4089760"/>
              <a:ext cx="554522" cy="1757190"/>
              <a:chOff x="689500" y="2924525"/>
              <a:chExt cx="1313100" cy="4161000"/>
            </a:xfrm>
          </p:grpSpPr>
          <p:sp>
            <p:nvSpPr>
              <p:cNvPr id="1054" name="Google Shape;1054;p26"/>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6"/>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6"/>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6"/>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6"/>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9" name="Google Shape;1059;p26"/>
            <p:cNvGrpSpPr/>
            <p:nvPr/>
          </p:nvGrpSpPr>
          <p:grpSpPr>
            <a:xfrm>
              <a:off x="2769660" y="4236094"/>
              <a:ext cx="554522" cy="1551488"/>
              <a:chOff x="-1044450" y="1559250"/>
              <a:chExt cx="1313100" cy="3673900"/>
            </a:xfrm>
          </p:grpSpPr>
          <p:sp>
            <p:nvSpPr>
              <p:cNvPr id="1060" name="Google Shape;1060;p26"/>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6"/>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6"/>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6"/>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6"/>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5" name="Google Shape;1065;p26"/>
            <p:cNvGrpSpPr/>
            <p:nvPr/>
          </p:nvGrpSpPr>
          <p:grpSpPr>
            <a:xfrm>
              <a:off x="3266958" y="4126465"/>
              <a:ext cx="554522" cy="1551488"/>
              <a:chOff x="-1044450" y="1559250"/>
              <a:chExt cx="1313100" cy="3673900"/>
            </a:xfrm>
          </p:grpSpPr>
          <p:sp>
            <p:nvSpPr>
              <p:cNvPr id="1066" name="Google Shape;1066;p26"/>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6"/>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6"/>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6"/>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6"/>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1" name="Google Shape;1071;p26"/>
            <p:cNvGrpSpPr/>
            <p:nvPr/>
          </p:nvGrpSpPr>
          <p:grpSpPr>
            <a:xfrm>
              <a:off x="3775404" y="4133269"/>
              <a:ext cx="554522" cy="1757190"/>
              <a:chOff x="689500" y="2924525"/>
              <a:chExt cx="1313100" cy="4161000"/>
            </a:xfrm>
          </p:grpSpPr>
          <p:sp>
            <p:nvSpPr>
              <p:cNvPr id="1072" name="Google Shape;1072;p26"/>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6"/>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6"/>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6"/>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6"/>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6"/>
            <p:cNvGrpSpPr/>
            <p:nvPr/>
          </p:nvGrpSpPr>
          <p:grpSpPr>
            <a:xfrm>
              <a:off x="774567" y="4039594"/>
              <a:ext cx="554522" cy="1757190"/>
              <a:chOff x="689500" y="2924525"/>
              <a:chExt cx="1313100" cy="4161000"/>
            </a:xfrm>
          </p:grpSpPr>
          <p:sp>
            <p:nvSpPr>
              <p:cNvPr id="1078" name="Google Shape;1078;p26"/>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6"/>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6"/>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6"/>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6"/>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3" name="Google Shape;1083;p26"/>
          <p:cNvGrpSpPr/>
          <p:nvPr/>
        </p:nvGrpSpPr>
        <p:grpSpPr>
          <a:xfrm flipH="1">
            <a:off x="-749930" y="3741209"/>
            <a:ext cx="1529562" cy="487037"/>
            <a:chOff x="2293625" y="793625"/>
            <a:chExt cx="1052475" cy="335125"/>
          </a:xfrm>
        </p:grpSpPr>
        <p:sp>
          <p:nvSpPr>
            <p:cNvPr id="1084" name="Google Shape;1084;p26"/>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6"/>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6" name="Google Shape;1086;p26"/>
          <p:cNvGrpSpPr/>
          <p:nvPr/>
        </p:nvGrpSpPr>
        <p:grpSpPr>
          <a:xfrm>
            <a:off x="8648082" y="2470678"/>
            <a:ext cx="373419" cy="350637"/>
            <a:chOff x="3708550" y="3474950"/>
            <a:chExt cx="256100" cy="240475"/>
          </a:xfrm>
        </p:grpSpPr>
        <p:sp>
          <p:nvSpPr>
            <p:cNvPr id="1087" name="Google Shape;1087;p26"/>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6"/>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9" name="Google Shape;1089;p26"/>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Font typeface="Abhaya Libre"/>
              <a:buNone/>
              <a:defRPr sz="3000"/>
            </a:lvl1pPr>
            <a:lvl2pPr lvl="1" rtl="0">
              <a:spcBef>
                <a:spcPts val="0"/>
              </a:spcBef>
              <a:spcAft>
                <a:spcPts val="0"/>
              </a:spcAft>
              <a:buSzPts val="3500"/>
              <a:buFont typeface="Abhaya Libre"/>
              <a:buNone/>
              <a:defRPr sz="3500">
                <a:latin typeface="Abhaya Libre"/>
                <a:ea typeface="Abhaya Libre"/>
                <a:cs typeface="Abhaya Libre"/>
                <a:sym typeface="Abhaya Libre"/>
              </a:defRPr>
            </a:lvl2pPr>
            <a:lvl3pPr lvl="2" rtl="0">
              <a:spcBef>
                <a:spcPts val="0"/>
              </a:spcBef>
              <a:spcAft>
                <a:spcPts val="0"/>
              </a:spcAft>
              <a:buSzPts val="3500"/>
              <a:buFont typeface="Abhaya Libre"/>
              <a:buNone/>
              <a:defRPr sz="3500">
                <a:latin typeface="Abhaya Libre"/>
                <a:ea typeface="Abhaya Libre"/>
                <a:cs typeface="Abhaya Libre"/>
                <a:sym typeface="Abhaya Libre"/>
              </a:defRPr>
            </a:lvl3pPr>
            <a:lvl4pPr lvl="3" rtl="0">
              <a:spcBef>
                <a:spcPts val="0"/>
              </a:spcBef>
              <a:spcAft>
                <a:spcPts val="0"/>
              </a:spcAft>
              <a:buSzPts val="3500"/>
              <a:buFont typeface="Abhaya Libre"/>
              <a:buNone/>
              <a:defRPr sz="3500">
                <a:latin typeface="Abhaya Libre"/>
                <a:ea typeface="Abhaya Libre"/>
                <a:cs typeface="Abhaya Libre"/>
                <a:sym typeface="Abhaya Libre"/>
              </a:defRPr>
            </a:lvl4pPr>
            <a:lvl5pPr lvl="4" rtl="0">
              <a:spcBef>
                <a:spcPts val="0"/>
              </a:spcBef>
              <a:spcAft>
                <a:spcPts val="0"/>
              </a:spcAft>
              <a:buSzPts val="3500"/>
              <a:buFont typeface="Abhaya Libre"/>
              <a:buNone/>
              <a:defRPr sz="3500">
                <a:latin typeface="Abhaya Libre"/>
                <a:ea typeface="Abhaya Libre"/>
                <a:cs typeface="Abhaya Libre"/>
                <a:sym typeface="Abhaya Libre"/>
              </a:defRPr>
            </a:lvl5pPr>
            <a:lvl6pPr lvl="5" rtl="0">
              <a:spcBef>
                <a:spcPts val="0"/>
              </a:spcBef>
              <a:spcAft>
                <a:spcPts val="0"/>
              </a:spcAft>
              <a:buSzPts val="3500"/>
              <a:buFont typeface="Abhaya Libre"/>
              <a:buNone/>
              <a:defRPr sz="3500">
                <a:latin typeface="Abhaya Libre"/>
                <a:ea typeface="Abhaya Libre"/>
                <a:cs typeface="Abhaya Libre"/>
                <a:sym typeface="Abhaya Libre"/>
              </a:defRPr>
            </a:lvl6pPr>
            <a:lvl7pPr lvl="6" rtl="0">
              <a:spcBef>
                <a:spcPts val="0"/>
              </a:spcBef>
              <a:spcAft>
                <a:spcPts val="0"/>
              </a:spcAft>
              <a:buSzPts val="3500"/>
              <a:buFont typeface="Abhaya Libre"/>
              <a:buNone/>
              <a:defRPr sz="3500">
                <a:latin typeface="Abhaya Libre"/>
                <a:ea typeface="Abhaya Libre"/>
                <a:cs typeface="Abhaya Libre"/>
                <a:sym typeface="Abhaya Libre"/>
              </a:defRPr>
            </a:lvl7pPr>
            <a:lvl8pPr lvl="7" rtl="0">
              <a:spcBef>
                <a:spcPts val="0"/>
              </a:spcBef>
              <a:spcAft>
                <a:spcPts val="0"/>
              </a:spcAft>
              <a:buSzPts val="3500"/>
              <a:buFont typeface="Abhaya Libre"/>
              <a:buNone/>
              <a:defRPr sz="3500">
                <a:latin typeface="Abhaya Libre"/>
                <a:ea typeface="Abhaya Libre"/>
                <a:cs typeface="Abhaya Libre"/>
                <a:sym typeface="Abhaya Libre"/>
              </a:defRPr>
            </a:lvl8pPr>
            <a:lvl9pPr lvl="8" rtl="0">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5">
    <p:spTree>
      <p:nvGrpSpPr>
        <p:cNvPr id="1090" name="Shape 1090"/>
        <p:cNvGrpSpPr/>
        <p:nvPr/>
      </p:nvGrpSpPr>
      <p:grpSpPr>
        <a:xfrm>
          <a:off x="0" y="0"/>
          <a:ext cx="0" cy="0"/>
          <a:chOff x="0" y="0"/>
          <a:chExt cx="0" cy="0"/>
        </a:xfrm>
      </p:grpSpPr>
      <p:grpSp>
        <p:nvGrpSpPr>
          <p:cNvPr id="1091" name="Google Shape;1091;p27"/>
          <p:cNvGrpSpPr/>
          <p:nvPr/>
        </p:nvGrpSpPr>
        <p:grpSpPr>
          <a:xfrm flipH="1">
            <a:off x="7751728" y="2993110"/>
            <a:ext cx="2141486" cy="2637114"/>
            <a:chOff x="7326200" y="3196774"/>
            <a:chExt cx="1997283" cy="2459535"/>
          </a:xfrm>
        </p:grpSpPr>
        <p:grpSp>
          <p:nvGrpSpPr>
            <p:cNvPr id="1092" name="Google Shape;1092;p27"/>
            <p:cNvGrpSpPr/>
            <p:nvPr/>
          </p:nvGrpSpPr>
          <p:grpSpPr>
            <a:xfrm flipH="1">
              <a:off x="8553073" y="3333315"/>
              <a:ext cx="770410" cy="2322995"/>
              <a:chOff x="4749600" y="2924725"/>
              <a:chExt cx="1313125" cy="3959425"/>
            </a:xfrm>
          </p:grpSpPr>
          <p:sp>
            <p:nvSpPr>
              <p:cNvPr id="1093" name="Google Shape;1093;p27"/>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7"/>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7"/>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7"/>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7"/>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8" name="Google Shape;1098;p27"/>
            <p:cNvGrpSpPr/>
            <p:nvPr/>
          </p:nvGrpSpPr>
          <p:grpSpPr>
            <a:xfrm flipH="1">
              <a:off x="7326200" y="3341542"/>
              <a:ext cx="770396" cy="2155374"/>
              <a:chOff x="5789900" y="1448250"/>
              <a:chExt cx="1313100" cy="3673725"/>
            </a:xfrm>
          </p:grpSpPr>
          <p:sp>
            <p:nvSpPr>
              <p:cNvPr id="1099" name="Google Shape;1099;p27"/>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7"/>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7"/>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7"/>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7"/>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4" name="Google Shape;1104;p27"/>
            <p:cNvGrpSpPr/>
            <p:nvPr/>
          </p:nvGrpSpPr>
          <p:grpSpPr>
            <a:xfrm flipH="1">
              <a:off x="8035562" y="3196774"/>
              <a:ext cx="770279" cy="2322599"/>
              <a:chOff x="4749600" y="2924725"/>
              <a:chExt cx="1313125" cy="3959425"/>
            </a:xfrm>
          </p:grpSpPr>
          <p:sp>
            <p:nvSpPr>
              <p:cNvPr id="1105" name="Google Shape;1105;p27"/>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7"/>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7"/>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7"/>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7"/>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10" name="Google Shape;1110;p27"/>
          <p:cNvGrpSpPr/>
          <p:nvPr/>
        </p:nvGrpSpPr>
        <p:grpSpPr>
          <a:xfrm flipH="1">
            <a:off x="-923297" y="3074885"/>
            <a:ext cx="2141486" cy="2637114"/>
            <a:chOff x="7326200" y="3196774"/>
            <a:chExt cx="1997283" cy="2459535"/>
          </a:xfrm>
        </p:grpSpPr>
        <p:grpSp>
          <p:nvGrpSpPr>
            <p:cNvPr id="1111" name="Google Shape;1111;p27"/>
            <p:cNvGrpSpPr/>
            <p:nvPr/>
          </p:nvGrpSpPr>
          <p:grpSpPr>
            <a:xfrm flipH="1">
              <a:off x="8553073" y="3333315"/>
              <a:ext cx="770410" cy="2322995"/>
              <a:chOff x="4749600" y="2924725"/>
              <a:chExt cx="1313125" cy="3959425"/>
            </a:xfrm>
          </p:grpSpPr>
          <p:sp>
            <p:nvSpPr>
              <p:cNvPr id="1112" name="Google Shape;1112;p27"/>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7"/>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7"/>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7"/>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7"/>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7" name="Google Shape;1117;p27"/>
            <p:cNvGrpSpPr/>
            <p:nvPr/>
          </p:nvGrpSpPr>
          <p:grpSpPr>
            <a:xfrm flipH="1">
              <a:off x="7326200" y="3341542"/>
              <a:ext cx="770396" cy="2155374"/>
              <a:chOff x="5789900" y="1448250"/>
              <a:chExt cx="1313100" cy="3673725"/>
            </a:xfrm>
          </p:grpSpPr>
          <p:sp>
            <p:nvSpPr>
              <p:cNvPr id="1118" name="Google Shape;1118;p27"/>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7"/>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7"/>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7"/>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7"/>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3" name="Google Shape;1123;p27"/>
            <p:cNvGrpSpPr/>
            <p:nvPr/>
          </p:nvGrpSpPr>
          <p:grpSpPr>
            <a:xfrm flipH="1">
              <a:off x="8035562" y="3196774"/>
              <a:ext cx="770279" cy="2322599"/>
              <a:chOff x="4749600" y="2924725"/>
              <a:chExt cx="1313125" cy="3959425"/>
            </a:xfrm>
          </p:grpSpPr>
          <p:sp>
            <p:nvSpPr>
              <p:cNvPr id="1124" name="Google Shape;1124;p27"/>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7"/>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7"/>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7"/>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7"/>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29" name="Google Shape;1129;p27"/>
          <p:cNvGrpSpPr/>
          <p:nvPr/>
        </p:nvGrpSpPr>
        <p:grpSpPr>
          <a:xfrm flipH="1">
            <a:off x="8083067" y="1112200"/>
            <a:ext cx="1052475" cy="335125"/>
            <a:chOff x="2293625" y="793625"/>
            <a:chExt cx="1052475" cy="335125"/>
          </a:xfrm>
        </p:grpSpPr>
        <p:sp>
          <p:nvSpPr>
            <p:cNvPr id="1130" name="Google Shape;1130;p27"/>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7"/>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2" name="Google Shape;1132;p27"/>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Font typeface="Abhaya Libre"/>
              <a:buNone/>
              <a:defRPr sz="3000"/>
            </a:lvl1pPr>
            <a:lvl2pPr lvl="1" rtl="0">
              <a:spcBef>
                <a:spcPts val="0"/>
              </a:spcBef>
              <a:spcAft>
                <a:spcPts val="0"/>
              </a:spcAft>
              <a:buSzPts val="3500"/>
              <a:buFont typeface="Abhaya Libre"/>
              <a:buNone/>
              <a:defRPr sz="3500">
                <a:latin typeface="Abhaya Libre"/>
                <a:ea typeface="Abhaya Libre"/>
                <a:cs typeface="Abhaya Libre"/>
                <a:sym typeface="Abhaya Libre"/>
              </a:defRPr>
            </a:lvl2pPr>
            <a:lvl3pPr lvl="2" rtl="0">
              <a:spcBef>
                <a:spcPts val="0"/>
              </a:spcBef>
              <a:spcAft>
                <a:spcPts val="0"/>
              </a:spcAft>
              <a:buSzPts val="3500"/>
              <a:buFont typeface="Abhaya Libre"/>
              <a:buNone/>
              <a:defRPr sz="3500">
                <a:latin typeface="Abhaya Libre"/>
                <a:ea typeface="Abhaya Libre"/>
                <a:cs typeface="Abhaya Libre"/>
                <a:sym typeface="Abhaya Libre"/>
              </a:defRPr>
            </a:lvl3pPr>
            <a:lvl4pPr lvl="3" rtl="0">
              <a:spcBef>
                <a:spcPts val="0"/>
              </a:spcBef>
              <a:spcAft>
                <a:spcPts val="0"/>
              </a:spcAft>
              <a:buSzPts val="3500"/>
              <a:buFont typeface="Abhaya Libre"/>
              <a:buNone/>
              <a:defRPr sz="3500">
                <a:latin typeface="Abhaya Libre"/>
                <a:ea typeface="Abhaya Libre"/>
                <a:cs typeface="Abhaya Libre"/>
                <a:sym typeface="Abhaya Libre"/>
              </a:defRPr>
            </a:lvl4pPr>
            <a:lvl5pPr lvl="4" rtl="0">
              <a:spcBef>
                <a:spcPts val="0"/>
              </a:spcBef>
              <a:spcAft>
                <a:spcPts val="0"/>
              </a:spcAft>
              <a:buSzPts val="3500"/>
              <a:buFont typeface="Abhaya Libre"/>
              <a:buNone/>
              <a:defRPr sz="3500">
                <a:latin typeface="Abhaya Libre"/>
                <a:ea typeface="Abhaya Libre"/>
                <a:cs typeface="Abhaya Libre"/>
                <a:sym typeface="Abhaya Libre"/>
              </a:defRPr>
            </a:lvl5pPr>
            <a:lvl6pPr lvl="5" rtl="0">
              <a:spcBef>
                <a:spcPts val="0"/>
              </a:spcBef>
              <a:spcAft>
                <a:spcPts val="0"/>
              </a:spcAft>
              <a:buSzPts val="3500"/>
              <a:buFont typeface="Abhaya Libre"/>
              <a:buNone/>
              <a:defRPr sz="3500">
                <a:latin typeface="Abhaya Libre"/>
                <a:ea typeface="Abhaya Libre"/>
                <a:cs typeface="Abhaya Libre"/>
                <a:sym typeface="Abhaya Libre"/>
              </a:defRPr>
            </a:lvl6pPr>
            <a:lvl7pPr lvl="6" rtl="0">
              <a:spcBef>
                <a:spcPts val="0"/>
              </a:spcBef>
              <a:spcAft>
                <a:spcPts val="0"/>
              </a:spcAft>
              <a:buSzPts val="3500"/>
              <a:buFont typeface="Abhaya Libre"/>
              <a:buNone/>
              <a:defRPr sz="3500">
                <a:latin typeface="Abhaya Libre"/>
                <a:ea typeface="Abhaya Libre"/>
                <a:cs typeface="Abhaya Libre"/>
                <a:sym typeface="Abhaya Libre"/>
              </a:defRPr>
            </a:lvl7pPr>
            <a:lvl8pPr lvl="7" rtl="0">
              <a:spcBef>
                <a:spcPts val="0"/>
              </a:spcBef>
              <a:spcAft>
                <a:spcPts val="0"/>
              </a:spcAft>
              <a:buSzPts val="3500"/>
              <a:buFont typeface="Abhaya Libre"/>
              <a:buNone/>
              <a:defRPr sz="3500">
                <a:latin typeface="Abhaya Libre"/>
                <a:ea typeface="Abhaya Libre"/>
                <a:cs typeface="Abhaya Libre"/>
                <a:sym typeface="Abhaya Libre"/>
              </a:defRPr>
            </a:lvl8pPr>
            <a:lvl9pPr lvl="8" rtl="0">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6">
    <p:spTree>
      <p:nvGrpSpPr>
        <p:cNvPr id="1133" name="Shape 1133"/>
        <p:cNvGrpSpPr/>
        <p:nvPr/>
      </p:nvGrpSpPr>
      <p:grpSpPr>
        <a:xfrm>
          <a:off x="0" y="0"/>
          <a:ext cx="0" cy="0"/>
          <a:chOff x="0" y="0"/>
          <a:chExt cx="0" cy="0"/>
        </a:xfrm>
      </p:grpSpPr>
      <p:grpSp>
        <p:nvGrpSpPr>
          <p:cNvPr id="1134" name="Google Shape;1134;p28"/>
          <p:cNvGrpSpPr/>
          <p:nvPr/>
        </p:nvGrpSpPr>
        <p:grpSpPr>
          <a:xfrm flipH="1">
            <a:off x="7806562" y="2764510"/>
            <a:ext cx="2141486" cy="2637114"/>
            <a:chOff x="7326200" y="3196774"/>
            <a:chExt cx="1997283" cy="2459535"/>
          </a:xfrm>
        </p:grpSpPr>
        <p:grpSp>
          <p:nvGrpSpPr>
            <p:cNvPr id="1135" name="Google Shape;1135;p28"/>
            <p:cNvGrpSpPr/>
            <p:nvPr/>
          </p:nvGrpSpPr>
          <p:grpSpPr>
            <a:xfrm flipH="1">
              <a:off x="8553073" y="3333315"/>
              <a:ext cx="770410" cy="2322995"/>
              <a:chOff x="4749600" y="2924725"/>
              <a:chExt cx="1313125" cy="3959425"/>
            </a:xfrm>
          </p:grpSpPr>
          <p:sp>
            <p:nvSpPr>
              <p:cNvPr id="1136" name="Google Shape;1136;p28"/>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8"/>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8"/>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8"/>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8"/>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1" name="Google Shape;1141;p28"/>
            <p:cNvGrpSpPr/>
            <p:nvPr/>
          </p:nvGrpSpPr>
          <p:grpSpPr>
            <a:xfrm flipH="1">
              <a:off x="7326200" y="3341542"/>
              <a:ext cx="770396" cy="2155374"/>
              <a:chOff x="5789900" y="1448250"/>
              <a:chExt cx="1313100" cy="3673725"/>
            </a:xfrm>
          </p:grpSpPr>
          <p:sp>
            <p:nvSpPr>
              <p:cNvPr id="1142" name="Google Shape;1142;p28"/>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8"/>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8"/>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8"/>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8"/>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7" name="Google Shape;1147;p28"/>
            <p:cNvGrpSpPr/>
            <p:nvPr/>
          </p:nvGrpSpPr>
          <p:grpSpPr>
            <a:xfrm flipH="1">
              <a:off x="8035562" y="3196774"/>
              <a:ext cx="770279" cy="2322599"/>
              <a:chOff x="4749600" y="2924725"/>
              <a:chExt cx="1313125" cy="3959425"/>
            </a:xfrm>
          </p:grpSpPr>
          <p:sp>
            <p:nvSpPr>
              <p:cNvPr id="1148" name="Google Shape;1148;p28"/>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8"/>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8"/>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8"/>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8"/>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53" name="Google Shape;1153;p28"/>
          <p:cNvGrpSpPr/>
          <p:nvPr/>
        </p:nvGrpSpPr>
        <p:grpSpPr>
          <a:xfrm flipH="1">
            <a:off x="-792263" y="2770085"/>
            <a:ext cx="2141486" cy="2637114"/>
            <a:chOff x="7326200" y="3196774"/>
            <a:chExt cx="1997283" cy="2459535"/>
          </a:xfrm>
        </p:grpSpPr>
        <p:grpSp>
          <p:nvGrpSpPr>
            <p:cNvPr id="1154" name="Google Shape;1154;p28"/>
            <p:cNvGrpSpPr/>
            <p:nvPr/>
          </p:nvGrpSpPr>
          <p:grpSpPr>
            <a:xfrm flipH="1">
              <a:off x="8553073" y="3333315"/>
              <a:ext cx="770410" cy="2322995"/>
              <a:chOff x="4749600" y="2924725"/>
              <a:chExt cx="1313125" cy="3959425"/>
            </a:xfrm>
          </p:grpSpPr>
          <p:sp>
            <p:nvSpPr>
              <p:cNvPr id="1155" name="Google Shape;1155;p28"/>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8"/>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8"/>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8"/>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8"/>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0" name="Google Shape;1160;p28"/>
            <p:cNvGrpSpPr/>
            <p:nvPr/>
          </p:nvGrpSpPr>
          <p:grpSpPr>
            <a:xfrm flipH="1">
              <a:off x="7326200" y="3341542"/>
              <a:ext cx="770396" cy="2155374"/>
              <a:chOff x="5789900" y="1448250"/>
              <a:chExt cx="1313100" cy="3673725"/>
            </a:xfrm>
          </p:grpSpPr>
          <p:sp>
            <p:nvSpPr>
              <p:cNvPr id="1161" name="Google Shape;1161;p28"/>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8"/>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8"/>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8"/>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8"/>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6" name="Google Shape;1166;p28"/>
            <p:cNvGrpSpPr/>
            <p:nvPr/>
          </p:nvGrpSpPr>
          <p:grpSpPr>
            <a:xfrm flipH="1">
              <a:off x="8035562" y="3196774"/>
              <a:ext cx="770279" cy="2322599"/>
              <a:chOff x="4749600" y="2924725"/>
              <a:chExt cx="1313125" cy="3959425"/>
            </a:xfrm>
          </p:grpSpPr>
          <p:sp>
            <p:nvSpPr>
              <p:cNvPr id="1167" name="Google Shape;1167;p28"/>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8"/>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8"/>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8"/>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8"/>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72" name="Google Shape;1172;p28"/>
          <p:cNvGrpSpPr/>
          <p:nvPr/>
        </p:nvGrpSpPr>
        <p:grpSpPr>
          <a:xfrm rot="-900165">
            <a:off x="359503" y="853517"/>
            <a:ext cx="615846" cy="522680"/>
            <a:chOff x="6064225" y="1470325"/>
            <a:chExt cx="1112500" cy="944200"/>
          </a:xfrm>
        </p:grpSpPr>
        <p:sp>
          <p:nvSpPr>
            <p:cNvPr id="1173" name="Google Shape;1173;p28"/>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8"/>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8"/>
          <p:cNvGrpSpPr/>
          <p:nvPr/>
        </p:nvGrpSpPr>
        <p:grpSpPr>
          <a:xfrm flipH="1">
            <a:off x="8242970" y="1112209"/>
            <a:ext cx="1529562" cy="487037"/>
            <a:chOff x="2293625" y="793625"/>
            <a:chExt cx="1052475" cy="335125"/>
          </a:xfrm>
        </p:grpSpPr>
        <p:sp>
          <p:nvSpPr>
            <p:cNvPr id="1176" name="Google Shape;1176;p28"/>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8"/>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8" name="Google Shape;1178;p28"/>
          <p:cNvGrpSpPr/>
          <p:nvPr/>
        </p:nvGrpSpPr>
        <p:grpSpPr>
          <a:xfrm>
            <a:off x="4330182" y="4367491"/>
            <a:ext cx="373419" cy="350637"/>
            <a:chOff x="3708550" y="3474950"/>
            <a:chExt cx="256100" cy="240475"/>
          </a:xfrm>
        </p:grpSpPr>
        <p:sp>
          <p:nvSpPr>
            <p:cNvPr id="1179" name="Google Shape;1179;p28"/>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8"/>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1" name="Google Shape;1181;p28"/>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Font typeface="Abhaya Libre"/>
              <a:buNone/>
              <a:defRPr sz="3000"/>
            </a:lvl1pPr>
            <a:lvl2pPr lvl="1" rtl="0">
              <a:spcBef>
                <a:spcPts val="0"/>
              </a:spcBef>
              <a:spcAft>
                <a:spcPts val="0"/>
              </a:spcAft>
              <a:buSzPts val="3500"/>
              <a:buFont typeface="Abhaya Libre"/>
              <a:buNone/>
              <a:defRPr sz="3500">
                <a:latin typeface="Abhaya Libre"/>
                <a:ea typeface="Abhaya Libre"/>
                <a:cs typeface="Abhaya Libre"/>
                <a:sym typeface="Abhaya Libre"/>
              </a:defRPr>
            </a:lvl2pPr>
            <a:lvl3pPr lvl="2" rtl="0">
              <a:spcBef>
                <a:spcPts val="0"/>
              </a:spcBef>
              <a:spcAft>
                <a:spcPts val="0"/>
              </a:spcAft>
              <a:buSzPts val="3500"/>
              <a:buFont typeface="Abhaya Libre"/>
              <a:buNone/>
              <a:defRPr sz="3500">
                <a:latin typeface="Abhaya Libre"/>
                <a:ea typeface="Abhaya Libre"/>
                <a:cs typeface="Abhaya Libre"/>
                <a:sym typeface="Abhaya Libre"/>
              </a:defRPr>
            </a:lvl3pPr>
            <a:lvl4pPr lvl="3" rtl="0">
              <a:spcBef>
                <a:spcPts val="0"/>
              </a:spcBef>
              <a:spcAft>
                <a:spcPts val="0"/>
              </a:spcAft>
              <a:buSzPts val="3500"/>
              <a:buFont typeface="Abhaya Libre"/>
              <a:buNone/>
              <a:defRPr sz="3500">
                <a:latin typeface="Abhaya Libre"/>
                <a:ea typeface="Abhaya Libre"/>
                <a:cs typeface="Abhaya Libre"/>
                <a:sym typeface="Abhaya Libre"/>
              </a:defRPr>
            </a:lvl4pPr>
            <a:lvl5pPr lvl="4" rtl="0">
              <a:spcBef>
                <a:spcPts val="0"/>
              </a:spcBef>
              <a:spcAft>
                <a:spcPts val="0"/>
              </a:spcAft>
              <a:buSzPts val="3500"/>
              <a:buFont typeface="Abhaya Libre"/>
              <a:buNone/>
              <a:defRPr sz="3500">
                <a:latin typeface="Abhaya Libre"/>
                <a:ea typeface="Abhaya Libre"/>
                <a:cs typeface="Abhaya Libre"/>
                <a:sym typeface="Abhaya Libre"/>
              </a:defRPr>
            </a:lvl5pPr>
            <a:lvl6pPr lvl="5" rtl="0">
              <a:spcBef>
                <a:spcPts val="0"/>
              </a:spcBef>
              <a:spcAft>
                <a:spcPts val="0"/>
              </a:spcAft>
              <a:buSzPts val="3500"/>
              <a:buFont typeface="Abhaya Libre"/>
              <a:buNone/>
              <a:defRPr sz="3500">
                <a:latin typeface="Abhaya Libre"/>
                <a:ea typeface="Abhaya Libre"/>
                <a:cs typeface="Abhaya Libre"/>
                <a:sym typeface="Abhaya Libre"/>
              </a:defRPr>
            </a:lvl6pPr>
            <a:lvl7pPr lvl="6" rtl="0">
              <a:spcBef>
                <a:spcPts val="0"/>
              </a:spcBef>
              <a:spcAft>
                <a:spcPts val="0"/>
              </a:spcAft>
              <a:buSzPts val="3500"/>
              <a:buFont typeface="Abhaya Libre"/>
              <a:buNone/>
              <a:defRPr sz="3500">
                <a:latin typeface="Abhaya Libre"/>
                <a:ea typeface="Abhaya Libre"/>
                <a:cs typeface="Abhaya Libre"/>
                <a:sym typeface="Abhaya Libre"/>
              </a:defRPr>
            </a:lvl7pPr>
            <a:lvl8pPr lvl="7" rtl="0">
              <a:spcBef>
                <a:spcPts val="0"/>
              </a:spcBef>
              <a:spcAft>
                <a:spcPts val="0"/>
              </a:spcAft>
              <a:buSzPts val="3500"/>
              <a:buFont typeface="Abhaya Libre"/>
              <a:buNone/>
              <a:defRPr sz="3500">
                <a:latin typeface="Abhaya Libre"/>
                <a:ea typeface="Abhaya Libre"/>
                <a:cs typeface="Abhaya Libre"/>
                <a:sym typeface="Abhaya Libre"/>
              </a:defRPr>
            </a:lvl8pPr>
            <a:lvl9pPr lvl="8" rtl="0">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7">
    <p:spTree>
      <p:nvGrpSpPr>
        <p:cNvPr id="1182" name="Shape 1182"/>
        <p:cNvGrpSpPr/>
        <p:nvPr/>
      </p:nvGrpSpPr>
      <p:grpSpPr>
        <a:xfrm>
          <a:off x="0" y="0"/>
          <a:ext cx="0" cy="0"/>
          <a:chOff x="0" y="0"/>
          <a:chExt cx="0" cy="0"/>
        </a:xfrm>
      </p:grpSpPr>
      <p:grpSp>
        <p:nvGrpSpPr>
          <p:cNvPr id="1183" name="Google Shape;1183;p29"/>
          <p:cNvGrpSpPr/>
          <p:nvPr/>
        </p:nvGrpSpPr>
        <p:grpSpPr>
          <a:xfrm flipH="1">
            <a:off x="996388" y="4011836"/>
            <a:ext cx="4135748" cy="2200311"/>
            <a:chOff x="427600" y="1407698"/>
            <a:chExt cx="7990240" cy="4251808"/>
          </a:xfrm>
        </p:grpSpPr>
        <p:grpSp>
          <p:nvGrpSpPr>
            <p:cNvPr id="1184" name="Google Shape;1184;p29"/>
            <p:cNvGrpSpPr/>
            <p:nvPr/>
          </p:nvGrpSpPr>
          <p:grpSpPr>
            <a:xfrm>
              <a:off x="3675306" y="1740129"/>
              <a:ext cx="1282923" cy="3868358"/>
              <a:chOff x="4749600" y="2924725"/>
              <a:chExt cx="1313125" cy="3959425"/>
            </a:xfrm>
          </p:grpSpPr>
          <p:sp>
            <p:nvSpPr>
              <p:cNvPr id="1185" name="Google Shape;1185;p29"/>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9"/>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9"/>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9"/>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9"/>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0" name="Google Shape;1190;p29"/>
            <p:cNvGrpSpPr/>
            <p:nvPr/>
          </p:nvGrpSpPr>
          <p:grpSpPr>
            <a:xfrm>
              <a:off x="4870625" y="1407698"/>
              <a:ext cx="1282923" cy="3868358"/>
              <a:chOff x="4749600" y="2924725"/>
              <a:chExt cx="1313125" cy="3959425"/>
            </a:xfrm>
          </p:grpSpPr>
          <p:sp>
            <p:nvSpPr>
              <p:cNvPr id="1191" name="Google Shape;1191;p29"/>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9"/>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9"/>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9"/>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9"/>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6" name="Google Shape;1196;p29"/>
            <p:cNvGrpSpPr/>
            <p:nvPr/>
          </p:nvGrpSpPr>
          <p:grpSpPr>
            <a:xfrm>
              <a:off x="427600" y="1791148"/>
              <a:ext cx="1282923" cy="3868358"/>
              <a:chOff x="4749600" y="2924725"/>
              <a:chExt cx="1313125" cy="3959425"/>
            </a:xfrm>
          </p:grpSpPr>
          <p:sp>
            <p:nvSpPr>
              <p:cNvPr id="1197" name="Google Shape;1197;p29"/>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9"/>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9"/>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9"/>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9"/>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2" name="Google Shape;1202;p29"/>
            <p:cNvGrpSpPr/>
            <p:nvPr/>
          </p:nvGrpSpPr>
          <p:grpSpPr>
            <a:xfrm>
              <a:off x="2606317" y="1791088"/>
              <a:ext cx="1282899" cy="3589229"/>
              <a:chOff x="5789900" y="1448250"/>
              <a:chExt cx="1313100" cy="3673725"/>
            </a:xfrm>
          </p:grpSpPr>
          <p:sp>
            <p:nvSpPr>
              <p:cNvPr id="1203" name="Google Shape;1203;p29"/>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9"/>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9"/>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9"/>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9"/>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9"/>
            <p:cNvGrpSpPr/>
            <p:nvPr/>
          </p:nvGrpSpPr>
          <p:grpSpPr>
            <a:xfrm>
              <a:off x="1609318" y="1407698"/>
              <a:ext cx="1282923" cy="3868358"/>
              <a:chOff x="4749600" y="2924725"/>
              <a:chExt cx="1313125" cy="3959425"/>
            </a:xfrm>
          </p:grpSpPr>
          <p:sp>
            <p:nvSpPr>
              <p:cNvPr id="1209" name="Google Shape;1209;p29"/>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9"/>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9"/>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9"/>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9"/>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4" name="Google Shape;1214;p29"/>
            <p:cNvGrpSpPr/>
            <p:nvPr/>
          </p:nvGrpSpPr>
          <p:grpSpPr>
            <a:xfrm>
              <a:off x="6058667" y="1879688"/>
              <a:ext cx="1282899" cy="3589229"/>
              <a:chOff x="5789900" y="1448250"/>
              <a:chExt cx="1313100" cy="3673725"/>
            </a:xfrm>
          </p:grpSpPr>
          <p:sp>
            <p:nvSpPr>
              <p:cNvPr id="1215" name="Google Shape;1215;p29"/>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9"/>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9"/>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9"/>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9"/>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0" name="Google Shape;1220;p29"/>
            <p:cNvGrpSpPr/>
            <p:nvPr/>
          </p:nvGrpSpPr>
          <p:grpSpPr>
            <a:xfrm>
              <a:off x="7134942" y="1785950"/>
              <a:ext cx="1282899" cy="3589229"/>
              <a:chOff x="5789900" y="1448250"/>
              <a:chExt cx="1313100" cy="3673725"/>
            </a:xfrm>
          </p:grpSpPr>
          <p:sp>
            <p:nvSpPr>
              <p:cNvPr id="1221" name="Google Shape;1221;p29"/>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9"/>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9"/>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9"/>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9"/>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26" name="Google Shape;1226;p29"/>
          <p:cNvGrpSpPr/>
          <p:nvPr/>
        </p:nvGrpSpPr>
        <p:grpSpPr>
          <a:xfrm flipH="1" rot="1800203">
            <a:off x="8279765" y="1457222"/>
            <a:ext cx="605583" cy="513970"/>
            <a:chOff x="6064225" y="1470325"/>
            <a:chExt cx="1112500" cy="944200"/>
          </a:xfrm>
        </p:grpSpPr>
        <p:sp>
          <p:nvSpPr>
            <p:cNvPr id="1227" name="Google Shape;1227;p29"/>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9"/>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9" name="Google Shape;1229;p29"/>
          <p:cNvGrpSpPr/>
          <p:nvPr/>
        </p:nvGrpSpPr>
        <p:grpSpPr>
          <a:xfrm>
            <a:off x="7202705" y="4444259"/>
            <a:ext cx="1529562" cy="487037"/>
            <a:chOff x="2293625" y="793625"/>
            <a:chExt cx="1052475" cy="335125"/>
          </a:xfrm>
        </p:grpSpPr>
        <p:sp>
          <p:nvSpPr>
            <p:cNvPr id="1230" name="Google Shape;1230;p29"/>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9"/>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2" name="Google Shape;1232;p29"/>
          <p:cNvGrpSpPr/>
          <p:nvPr/>
        </p:nvGrpSpPr>
        <p:grpSpPr>
          <a:xfrm>
            <a:off x="205557" y="1340241"/>
            <a:ext cx="373419" cy="350637"/>
            <a:chOff x="3708550" y="3474950"/>
            <a:chExt cx="256100" cy="240475"/>
          </a:xfrm>
        </p:grpSpPr>
        <p:sp>
          <p:nvSpPr>
            <p:cNvPr id="1233" name="Google Shape;1233;p29"/>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9"/>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5" name="Google Shape;1235;p29"/>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Font typeface="Abhaya Libre"/>
              <a:buNone/>
              <a:defRPr sz="3000"/>
            </a:lvl1pPr>
            <a:lvl2pPr lvl="1" rtl="0">
              <a:spcBef>
                <a:spcPts val="0"/>
              </a:spcBef>
              <a:spcAft>
                <a:spcPts val="0"/>
              </a:spcAft>
              <a:buSzPts val="3500"/>
              <a:buFont typeface="Abhaya Libre"/>
              <a:buNone/>
              <a:defRPr sz="3500">
                <a:latin typeface="Abhaya Libre"/>
                <a:ea typeface="Abhaya Libre"/>
                <a:cs typeface="Abhaya Libre"/>
                <a:sym typeface="Abhaya Libre"/>
              </a:defRPr>
            </a:lvl2pPr>
            <a:lvl3pPr lvl="2" rtl="0">
              <a:spcBef>
                <a:spcPts val="0"/>
              </a:spcBef>
              <a:spcAft>
                <a:spcPts val="0"/>
              </a:spcAft>
              <a:buSzPts val="3500"/>
              <a:buFont typeface="Abhaya Libre"/>
              <a:buNone/>
              <a:defRPr sz="3500">
                <a:latin typeface="Abhaya Libre"/>
                <a:ea typeface="Abhaya Libre"/>
                <a:cs typeface="Abhaya Libre"/>
                <a:sym typeface="Abhaya Libre"/>
              </a:defRPr>
            </a:lvl3pPr>
            <a:lvl4pPr lvl="3" rtl="0">
              <a:spcBef>
                <a:spcPts val="0"/>
              </a:spcBef>
              <a:spcAft>
                <a:spcPts val="0"/>
              </a:spcAft>
              <a:buSzPts val="3500"/>
              <a:buFont typeface="Abhaya Libre"/>
              <a:buNone/>
              <a:defRPr sz="3500">
                <a:latin typeface="Abhaya Libre"/>
                <a:ea typeface="Abhaya Libre"/>
                <a:cs typeface="Abhaya Libre"/>
                <a:sym typeface="Abhaya Libre"/>
              </a:defRPr>
            </a:lvl4pPr>
            <a:lvl5pPr lvl="4" rtl="0">
              <a:spcBef>
                <a:spcPts val="0"/>
              </a:spcBef>
              <a:spcAft>
                <a:spcPts val="0"/>
              </a:spcAft>
              <a:buSzPts val="3500"/>
              <a:buFont typeface="Abhaya Libre"/>
              <a:buNone/>
              <a:defRPr sz="3500">
                <a:latin typeface="Abhaya Libre"/>
                <a:ea typeface="Abhaya Libre"/>
                <a:cs typeface="Abhaya Libre"/>
                <a:sym typeface="Abhaya Libre"/>
              </a:defRPr>
            </a:lvl5pPr>
            <a:lvl6pPr lvl="5" rtl="0">
              <a:spcBef>
                <a:spcPts val="0"/>
              </a:spcBef>
              <a:spcAft>
                <a:spcPts val="0"/>
              </a:spcAft>
              <a:buSzPts val="3500"/>
              <a:buFont typeface="Abhaya Libre"/>
              <a:buNone/>
              <a:defRPr sz="3500">
                <a:latin typeface="Abhaya Libre"/>
                <a:ea typeface="Abhaya Libre"/>
                <a:cs typeface="Abhaya Libre"/>
                <a:sym typeface="Abhaya Libre"/>
              </a:defRPr>
            </a:lvl6pPr>
            <a:lvl7pPr lvl="6" rtl="0">
              <a:spcBef>
                <a:spcPts val="0"/>
              </a:spcBef>
              <a:spcAft>
                <a:spcPts val="0"/>
              </a:spcAft>
              <a:buSzPts val="3500"/>
              <a:buFont typeface="Abhaya Libre"/>
              <a:buNone/>
              <a:defRPr sz="3500">
                <a:latin typeface="Abhaya Libre"/>
                <a:ea typeface="Abhaya Libre"/>
                <a:cs typeface="Abhaya Libre"/>
                <a:sym typeface="Abhaya Libre"/>
              </a:defRPr>
            </a:lvl7pPr>
            <a:lvl8pPr lvl="7" rtl="0">
              <a:spcBef>
                <a:spcPts val="0"/>
              </a:spcBef>
              <a:spcAft>
                <a:spcPts val="0"/>
              </a:spcAft>
              <a:buSzPts val="3500"/>
              <a:buFont typeface="Abhaya Libre"/>
              <a:buNone/>
              <a:defRPr sz="3500">
                <a:latin typeface="Abhaya Libre"/>
                <a:ea typeface="Abhaya Libre"/>
                <a:cs typeface="Abhaya Libre"/>
                <a:sym typeface="Abhaya Libre"/>
              </a:defRPr>
            </a:lvl8pPr>
            <a:lvl9pPr lvl="8" rtl="0">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TITLE_ONLY_8">
    <p:spTree>
      <p:nvGrpSpPr>
        <p:cNvPr id="1236" name="Shape 1236"/>
        <p:cNvGrpSpPr/>
        <p:nvPr/>
      </p:nvGrpSpPr>
      <p:grpSpPr>
        <a:xfrm>
          <a:off x="0" y="0"/>
          <a:ext cx="0" cy="0"/>
          <a:chOff x="0" y="0"/>
          <a:chExt cx="0" cy="0"/>
        </a:xfrm>
      </p:grpSpPr>
      <p:grpSp>
        <p:nvGrpSpPr>
          <p:cNvPr id="1237" name="Google Shape;1237;p30"/>
          <p:cNvGrpSpPr/>
          <p:nvPr/>
        </p:nvGrpSpPr>
        <p:grpSpPr>
          <a:xfrm>
            <a:off x="2498454" y="4011836"/>
            <a:ext cx="4135748" cy="2200311"/>
            <a:chOff x="427600" y="1407698"/>
            <a:chExt cx="7990240" cy="4251808"/>
          </a:xfrm>
        </p:grpSpPr>
        <p:grpSp>
          <p:nvGrpSpPr>
            <p:cNvPr id="1238" name="Google Shape;1238;p30"/>
            <p:cNvGrpSpPr/>
            <p:nvPr/>
          </p:nvGrpSpPr>
          <p:grpSpPr>
            <a:xfrm>
              <a:off x="3675306" y="1740129"/>
              <a:ext cx="1282923" cy="3868358"/>
              <a:chOff x="4749600" y="2924725"/>
              <a:chExt cx="1313125" cy="3959425"/>
            </a:xfrm>
          </p:grpSpPr>
          <p:sp>
            <p:nvSpPr>
              <p:cNvPr id="1239" name="Google Shape;1239;p30"/>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0"/>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0"/>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0"/>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0"/>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4" name="Google Shape;1244;p30"/>
            <p:cNvGrpSpPr/>
            <p:nvPr/>
          </p:nvGrpSpPr>
          <p:grpSpPr>
            <a:xfrm>
              <a:off x="4870625" y="1407698"/>
              <a:ext cx="1282923" cy="3868358"/>
              <a:chOff x="4749600" y="2924725"/>
              <a:chExt cx="1313125" cy="3959425"/>
            </a:xfrm>
          </p:grpSpPr>
          <p:sp>
            <p:nvSpPr>
              <p:cNvPr id="1245" name="Google Shape;1245;p30"/>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0"/>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0"/>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0"/>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0"/>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0" name="Google Shape;1250;p30"/>
            <p:cNvGrpSpPr/>
            <p:nvPr/>
          </p:nvGrpSpPr>
          <p:grpSpPr>
            <a:xfrm>
              <a:off x="427600" y="1791148"/>
              <a:ext cx="1282923" cy="3868358"/>
              <a:chOff x="4749600" y="2924725"/>
              <a:chExt cx="1313125" cy="3959425"/>
            </a:xfrm>
          </p:grpSpPr>
          <p:sp>
            <p:nvSpPr>
              <p:cNvPr id="1251" name="Google Shape;1251;p30"/>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0"/>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0"/>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0"/>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0"/>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6" name="Google Shape;1256;p30"/>
            <p:cNvGrpSpPr/>
            <p:nvPr/>
          </p:nvGrpSpPr>
          <p:grpSpPr>
            <a:xfrm>
              <a:off x="2606317" y="1791088"/>
              <a:ext cx="1282899" cy="3589229"/>
              <a:chOff x="5789900" y="1448250"/>
              <a:chExt cx="1313100" cy="3673725"/>
            </a:xfrm>
          </p:grpSpPr>
          <p:sp>
            <p:nvSpPr>
              <p:cNvPr id="1257" name="Google Shape;1257;p30"/>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0"/>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0"/>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0"/>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0"/>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2" name="Google Shape;1262;p30"/>
            <p:cNvGrpSpPr/>
            <p:nvPr/>
          </p:nvGrpSpPr>
          <p:grpSpPr>
            <a:xfrm>
              <a:off x="1609318" y="1407698"/>
              <a:ext cx="1282923" cy="3868358"/>
              <a:chOff x="4749600" y="2924725"/>
              <a:chExt cx="1313125" cy="3959425"/>
            </a:xfrm>
          </p:grpSpPr>
          <p:sp>
            <p:nvSpPr>
              <p:cNvPr id="1263" name="Google Shape;1263;p30"/>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0"/>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0"/>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0"/>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0"/>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8" name="Google Shape;1268;p30"/>
            <p:cNvGrpSpPr/>
            <p:nvPr/>
          </p:nvGrpSpPr>
          <p:grpSpPr>
            <a:xfrm>
              <a:off x="6058667" y="1879688"/>
              <a:ext cx="1282899" cy="3589229"/>
              <a:chOff x="5789900" y="1448250"/>
              <a:chExt cx="1313100" cy="3673725"/>
            </a:xfrm>
          </p:grpSpPr>
          <p:sp>
            <p:nvSpPr>
              <p:cNvPr id="1269" name="Google Shape;1269;p30"/>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0"/>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0"/>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0"/>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0"/>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4" name="Google Shape;1274;p30"/>
            <p:cNvGrpSpPr/>
            <p:nvPr/>
          </p:nvGrpSpPr>
          <p:grpSpPr>
            <a:xfrm>
              <a:off x="7134942" y="1785950"/>
              <a:ext cx="1282899" cy="3589229"/>
              <a:chOff x="5789900" y="1448250"/>
              <a:chExt cx="1313100" cy="3673725"/>
            </a:xfrm>
          </p:grpSpPr>
          <p:sp>
            <p:nvSpPr>
              <p:cNvPr id="1275" name="Google Shape;1275;p30"/>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0"/>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0"/>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0"/>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0"/>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80" name="Google Shape;1280;p30"/>
          <p:cNvGrpSpPr/>
          <p:nvPr/>
        </p:nvGrpSpPr>
        <p:grpSpPr>
          <a:xfrm>
            <a:off x="-1637296" y="4011836"/>
            <a:ext cx="4135748" cy="2200311"/>
            <a:chOff x="427600" y="1407698"/>
            <a:chExt cx="7990240" cy="4251808"/>
          </a:xfrm>
        </p:grpSpPr>
        <p:grpSp>
          <p:nvGrpSpPr>
            <p:cNvPr id="1281" name="Google Shape;1281;p30"/>
            <p:cNvGrpSpPr/>
            <p:nvPr/>
          </p:nvGrpSpPr>
          <p:grpSpPr>
            <a:xfrm>
              <a:off x="3675306" y="1740129"/>
              <a:ext cx="1282923" cy="3868358"/>
              <a:chOff x="4749600" y="2924725"/>
              <a:chExt cx="1313125" cy="3959425"/>
            </a:xfrm>
          </p:grpSpPr>
          <p:sp>
            <p:nvSpPr>
              <p:cNvPr id="1282" name="Google Shape;1282;p30"/>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0"/>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0"/>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0"/>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0"/>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7" name="Google Shape;1287;p30"/>
            <p:cNvGrpSpPr/>
            <p:nvPr/>
          </p:nvGrpSpPr>
          <p:grpSpPr>
            <a:xfrm>
              <a:off x="4870625" y="1407698"/>
              <a:ext cx="1282923" cy="3868358"/>
              <a:chOff x="4749600" y="2924725"/>
              <a:chExt cx="1313125" cy="3959425"/>
            </a:xfrm>
          </p:grpSpPr>
          <p:sp>
            <p:nvSpPr>
              <p:cNvPr id="1288" name="Google Shape;1288;p30"/>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0"/>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0"/>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0"/>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0"/>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3" name="Google Shape;1293;p30"/>
            <p:cNvGrpSpPr/>
            <p:nvPr/>
          </p:nvGrpSpPr>
          <p:grpSpPr>
            <a:xfrm>
              <a:off x="427600" y="1791148"/>
              <a:ext cx="1282923" cy="3868358"/>
              <a:chOff x="4749600" y="2924725"/>
              <a:chExt cx="1313125" cy="3959425"/>
            </a:xfrm>
          </p:grpSpPr>
          <p:sp>
            <p:nvSpPr>
              <p:cNvPr id="1294" name="Google Shape;1294;p30"/>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0"/>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0"/>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0"/>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0"/>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9" name="Google Shape;1299;p30"/>
            <p:cNvGrpSpPr/>
            <p:nvPr/>
          </p:nvGrpSpPr>
          <p:grpSpPr>
            <a:xfrm>
              <a:off x="2606317" y="1791088"/>
              <a:ext cx="1282899" cy="3589229"/>
              <a:chOff x="5789900" y="1448250"/>
              <a:chExt cx="1313100" cy="3673725"/>
            </a:xfrm>
          </p:grpSpPr>
          <p:sp>
            <p:nvSpPr>
              <p:cNvPr id="1300" name="Google Shape;1300;p30"/>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0"/>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0"/>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0"/>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0"/>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30"/>
            <p:cNvGrpSpPr/>
            <p:nvPr/>
          </p:nvGrpSpPr>
          <p:grpSpPr>
            <a:xfrm>
              <a:off x="1609318" y="1407698"/>
              <a:ext cx="1282923" cy="3868358"/>
              <a:chOff x="4749600" y="2924725"/>
              <a:chExt cx="1313125" cy="3959425"/>
            </a:xfrm>
          </p:grpSpPr>
          <p:sp>
            <p:nvSpPr>
              <p:cNvPr id="1306" name="Google Shape;1306;p30"/>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0"/>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0"/>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0"/>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0"/>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1" name="Google Shape;1311;p30"/>
            <p:cNvGrpSpPr/>
            <p:nvPr/>
          </p:nvGrpSpPr>
          <p:grpSpPr>
            <a:xfrm>
              <a:off x="6058667" y="1879688"/>
              <a:ext cx="1282899" cy="3589229"/>
              <a:chOff x="5789900" y="1448250"/>
              <a:chExt cx="1313100" cy="3673725"/>
            </a:xfrm>
          </p:grpSpPr>
          <p:sp>
            <p:nvSpPr>
              <p:cNvPr id="1312" name="Google Shape;1312;p30"/>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0"/>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0"/>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0"/>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0"/>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30"/>
            <p:cNvGrpSpPr/>
            <p:nvPr/>
          </p:nvGrpSpPr>
          <p:grpSpPr>
            <a:xfrm>
              <a:off x="7134942" y="1785950"/>
              <a:ext cx="1282899" cy="3589229"/>
              <a:chOff x="5789900" y="1448250"/>
              <a:chExt cx="1313100" cy="3673725"/>
            </a:xfrm>
          </p:grpSpPr>
          <p:sp>
            <p:nvSpPr>
              <p:cNvPr id="1318" name="Google Shape;1318;p30"/>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0"/>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0"/>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0"/>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0"/>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23" name="Google Shape;1323;p30"/>
          <p:cNvGrpSpPr/>
          <p:nvPr/>
        </p:nvGrpSpPr>
        <p:grpSpPr>
          <a:xfrm>
            <a:off x="6634204" y="4011836"/>
            <a:ext cx="4135748" cy="2200311"/>
            <a:chOff x="427600" y="1407698"/>
            <a:chExt cx="7990240" cy="4251808"/>
          </a:xfrm>
        </p:grpSpPr>
        <p:grpSp>
          <p:nvGrpSpPr>
            <p:cNvPr id="1324" name="Google Shape;1324;p30"/>
            <p:cNvGrpSpPr/>
            <p:nvPr/>
          </p:nvGrpSpPr>
          <p:grpSpPr>
            <a:xfrm>
              <a:off x="3675306" y="1740129"/>
              <a:ext cx="1282923" cy="3868358"/>
              <a:chOff x="4749600" y="2924725"/>
              <a:chExt cx="1313125" cy="3959425"/>
            </a:xfrm>
          </p:grpSpPr>
          <p:sp>
            <p:nvSpPr>
              <p:cNvPr id="1325" name="Google Shape;1325;p30"/>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0"/>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0"/>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0"/>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0"/>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0" name="Google Shape;1330;p30"/>
            <p:cNvGrpSpPr/>
            <p:nvPr/>
          </p:nvGrpSpPr>
          <p:grpSpPr>
            <a:xfrm>
              <a:off x="4870625" y="1407698"/>
              <a:ext cx="1282923" cy="3868358"/>
              <a:chOff x="4749600" y="2924725"/>
              <a:chExt cx="1313125" cy="3959425"/>
            </a:xfrm>
          </p:grpSpPr>
          <p:sp>
            <p:nvSpPr>
              <p:cNvPr id="1331" name="Google Shape;1331;p30"/>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0"/>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0"/>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0"/>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0"/>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6" name="Google Shape;1336;p30"/>
            <p:cNvGrpSpPr/>
            <p:nvPr/>
          </p:nvGrpSpPr>
          <p:grpSpPr>
            <a:xfrm>
              <a:off x="427600" y="1791148"/>
              <a:ext cx="1282923" cy="3868358"/>
              <a:chOff x="4749600" y="2924725"/>
              <a:chExt cx="1313125" cy="3959425"/>
            </a:xfrm>
          </p:grpSpPr>
          <p:sp>
            <p:nvSpPr>
              <p:cNvPr id="1337" name="Google Shape;1337;p30"/>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0"/>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0"/>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0"/>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0"/>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2" name="Google Shape;1342;p30"/>
            <p:cNvGrpSpPr/>
            <p:nvPr/>
          </p:nvGrpSpPr>
          <p:grpSpPr>
            <a:xfrm>
              <a:off x="2606317" y="1791088"/>
              <a:ext cx="1282899" cy="3589229"/>
              <a:chOff x="5789900" y="1448250"/>
              <a:chExt cx="1313100" cy="3673725"/>
            </a:xfrm>
          </p:grpSpPr>
          <p:sp>
            <p:nvSpPr>
              <p:cNvPr id="1343" name="Google Shape;1343;p30"/>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0"/>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0"/>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0"/>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0"/>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30"/>
            <p:cNvGrpSpPr/>
            <p:nvPr/>
          </p:nvGrpSpPr>
          <p:grpSpPr>
            <a:xfrm>
              <a:off x="1609318" y="1407698"/>
              <a:ext cx="1282923" cy="3868358"/>
              <a:chOff x="4749600" y="2924725"/>
              <a:chExt cx="1313125" cy="3959425"/>
            </a:xfrm>
          </p:grpSpPr>
          <p:sp>
            <p:nvSpPr>
              <p:cNvPr id="1349" name="Google Shape;1349;p30"/>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0"/>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0"/>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0"/>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0"/>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4" name="Google Shape;1354;p30"/>
            <p:cNvGrpSpPr/>
            <p:nvPr/>
          </p:nvGrpSpPr>
          <p:grpSpPr>
            <a:xfrm>
              <a:off x="6058667" y="1879688"/>
              <a:ext cx="1282899" cy="3589229"/>
              <a:chOff x="5789900" y="1448250"/>
              <a:chExt cx="1313100" cy="3673725"/>
            </a:xfrm>
          </p:grpSpPr>
          <p:sp>
            <p:nvSpPr>
              <p:cNvPr id="1355" name="Google Shape;1355;p30"/>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0"/>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0"/>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0"/>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0"/>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0" name="Google Shape;1360;p30"/>
            <p:cNvGrpSpPr/>
            <p:nvPr/>
          </p:nvGrpSpPr>
          <p:grpSpPr>
            <a:xfrm>
              <a:off x="7134942" y="1785950"/>
              <a:ext cx="1282899" cy="3589229"/>
              <a:chOff x="5789900" y="1448250"/>
              <a:chExt cx="1313100" cy="3673725"/>
            </a:xfrm>
          </p:grpSpPr>
          <p:sp>
            <p:nvSpPr>
              <p:cNvPr id="1361" name="Google Shape;1361;p30"/>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0"/>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0"/>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0"/>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0"/>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66" name="Google Shape;1366;p30"/>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Font typeface="Abhaya Libre"/>
              <a:buNone/>
              <a:defRPr sz="3000"/>
            </a:lvl1pPr>
            <a:lvl2pPr lvl="1" rtl="0">
              <a:spcBef>
                <a:spcPts val="0"/>
              </a:spcBef>
              <a:spcAft>
                <a:spcPts val="0"/>
              </a:spcAft>
              <a:buSzPts val="3500"/>
              <a:buFont typeface="Abhaya Libre"/>
              <a:buNone/>
              <a:defRPr sz="3500">
                <a:latin typeface="Abhaya Libre"/>
                <a:ea typeface="Abhaya Libre"/>
                <a:cs typeface="Abhaya Libre"/>
                <a:sym typeface="Abhaya Libre"/>
              </a:defRPr>
            </a:lvl2pPr>
            <a:lvl3pPr lvl="2" rtl="0">
              <a:spcBef>
                <a:spcPts val="0"/>
              </a:spcBef>
              <a:spcAft>
                <a:spcPts val="0"/>
              </a:spcAft>
              <a:buSzPts val="3500"/>
              <a:buFont typeface="Abhaya Libre"/>
              <a:buNone/>
              <a:defRPr sz="3500">
                <a:latin typeface="Abhaya Libre"/>
                <a:ea typeface="Abhaya Libre"/>
                <a:cs typeface="Abhaya Libre"/>
                <a:sym typeface="Abhaya Libre"/>
              </a:defRPr>
            </a:lvl3pPr>
            <a:lvl4pPr lvl="3" rtl="0">
              <a:spcBef>
                <a:spcPts val="0"/>
              </a:spcBef>
              <a:spcAft>
                <a:spcPts val="0"/>
              </a:spcAft>
              <a:buSzPts val="3500"/>
              <a:buFont typeface="Abhaya Libre"/>
              <a:buNone/>
              <a:defRPr sz="3500">
                <a:latin typeface="Abhaya Libre"/>
                <a:ea typeface="Abhaya Libre"/>
                <a:cs typeface="Abhaya Libre"/>
                <a:sym typeface="Abhaya Libre"/>
              </a:defRPr>
            </a:lvl4pPr>
            <a:lvl5pPr lvl="4" rtl="0">
              <a:spcBef>
                <a:spcPts val="0"/>
              </a:spcBef>
              <a:spcAft>
                <a:spcPts val="0"/>
              </a:spcAft>
              <a:buSzPts val="3500"/>
              <a:buFont typeface="Abhaya Libre"/>
              <a:buNone/>
              <a:defRPr sz="3500">
                <a:latin typeface="Abhaya Libre"/>
                <a:ea typeface="Abhaya Libre"/>
                <a:cs typeface="Abhaya Libre"/>
                <a:sym typeface="Abhaya Libre"/>
              </a:defRPr>
            </a:lvl5pPr>
            <a:lvl6pPr lvl="5" rtl="0">
              <a:spcBef>
                <a:spcPts val="0"/>
              </a:spcBef>
              <a:spcAft>
                <a:spcPts val="0"/>
              </a:spcAft>
              <a:buSzPts val="3500"/>
              <a:buFont typeface="Abhaya Libre"/>
              <a:buNone/>
              <a:defRPr sz="3500">
                <a:latin typeface="Abhaya Libre"/>
                <a:ea typeface="Abhaya Libre"/>
                <a:cs typeface="Abhaya Libre"/>
                <a:sym typeface="Abhaya Libre"/>
              </a:defRPr>
            </a:lvl6pPr>
            <a:lvl7pPr lvl="6" rtl="0">
              <a:spcBef>
                <a:spcPts val="0"/>
              </a:spcBef>
              <a:spcAft>
                <a:spcPts val="0"/>
              </a:spcAft>
              <a:buSzPts val="3500"/>
              <a:buFont typeface="Abhaya Libre"/>
              <a:buNone/>
              <a:defRPr sz="3500">
                <a:latin typeface="Abhaya Libre"/>
                <a:ea typeface="Abhaya Libre"/>
                <a:cs typeface="Abhaya Libre"/>
                <a:sym typeface="Abhaya Libre"/>
              </a:defRPr>
            </a:lvl7pPr>
            <a:lvl8pPr lvl="7" rtl="0">
              <a:spcBef>
                <a:spcPts val="0"/>
              </a:spcBef>
              <a:spcAft>
                <a:spcPts val="0"/>
              </a:spcAft>
              <a:buSzPts val="3500"/>
              <a:buFont typeface="Abhaya Libre"/>
              <a:buNone/>
              <a:defRPr sz="3500">
                <a:latin typeface="Abhaya Libre"/>
                <a:ea typeface="Abhaya Libre"/>
                <a:cs typeface="Abhaya Libre"/>
                <a:sym typeface="Abhaya Libre"/>
              </a:defRPr>
            </a:lvl8pPr>
            <a:lvl9pPr lvl="8" rtl="0">
              <a:spcBef>
                <a:spcPts val="0"/>
              </a:spcBef>
              <a:spcAft>
                <a:spcPts val="0"/>
              </a:spcAft>
              <a:buSzPts val="3500"/>
              <a:buFont typeface="Abhaya Libre"/>
              <a:buNone/>
              <a:defRPr sz="3500">
                <a:latin typeface="Abhaya Libre"/>
                <a:ea typeface="Abhaya Libre"/>
                <a:cs typeface="Abhaya Libre"/>
                <a:sym typeface="Abhaya Libre"/>
              </a:defRPr>
            </a:lvl9pPr>
          </a:lstStyle>
          <a:p/>
        </p:txBody>
      </p:sp>
      <p:grpSp>
        <p:nvGrpSpPr>
          <p:cNvPr id="1367" name="Google Shape;1367;p30"/>
          <p:cNvGrpSpPr/>
          <p:nvPr/>
        </p:nvGrpSpPr>
        <p:grpSpPr>
          <a:xfrm>
            <a:off x="7805880" y="295984"/>
            <a:ext cx="1529562" cy="487037"/>
            <a:chOff x="2293625" y="793625"/>
            <a:chExt cx="1052475" cy="335125"/>
          </a:xfrm>
        </p:grpSpPr>
        <p:sp>
          <p:nvSpPr>
            <p:cNvPr id="1368" name="Google Shape;1368;p30"/>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0"/>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0" name="Google Shape;1370;p30"/>
          <p:cNvGrpSpPr/>
          <p:nvPr/>
        </p:nvGrpSpPr>
        <p:grpSpPr>
          <a:xfrm>
            <a:off x="326057" y="2277903"/>
            <a:ext cx="373419" cy="350637"/>
            <a:chOff x="3708550" y="3474950"/>
            <a:chExt cx="256100" cy="240475"/>
          </a:xfrm>
        </p:grpSpPr>
        <p:sp>
          <p:nvSpPr>
            <p:cNvPr id="1371" name="Google Shape;1371;p30"/>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0"/>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3" name="Google Shape;1373;p30"/>
          <p:cNvGrpSpPr/>
          <p:nvPr/>
        </p:nvGrpSpPr>
        <p:grpSpPr>
          <a:xfrm flipH="1" rot="-900019">
            <a:off x="786358" y="473748"/>
            <a:ext cx="524402" cy="431815"/>
            <a:chOff x="7315125" y="1121525"/>
            <a:chExt cx="1112525" cy="916100"/>
          </a:xfrm>
        </p:grpSpPr>
        <p:sp>
          <p:nvSpPr>
            <p:cNvPr id="1374" name="Google Shape;1374;p30"/>
            <p:cNvSpPr/>
            <p:nvPr/>
          </p:nvSpPr>
          <p:spPr>
            <a:xfrm>
              <a:off x="7315125" y="1121525"/>
              <a:ext cx="1112525" cy="792675"/>
            </a:xfrm>
            <a:custGeom>
              <a:rect b="b" l="l" r="r" t="t"/>
              <a:pathLst>
                <a:path extrusionOk="0" h="31707" w="44501">
                  <a:moveTo>
                    <a:pt x="21718" y="1"/>
                  </a:moveTo>
                  <a:cubicBezTo>
                    <a:pt x="16027" y="1"/>
                    <a:pt x="10701" y="509"/>
                    <a:pt x="7873" y="989"/>
                  </a:cubicBezTo>
                  <a:cubicBezTo>
                    <a:pt x="1" y="2326"/>
                    <a:pt x="2037" y="13816"/>
                    <a:pt x="1733" y="22084"/>
                  </a:cubicBezTo>
                  <a:cubicBezTo>
                    <a:pt x="1449" y="29752"/>
                    <a:pt x="13758" y="31707"/>
                    <a:pt x="24263" y="31707"/>
                  </a:cubicBezTo>
                  <a:cubicBezTo>
                    <a:pt x="29497" y="31707"/>
                    <a:pt x="34283" y="31221"/>
                    <a:pt x="36840" y="30716"/>
                  </a:cubicBezTo>
                  <a:cubicBezTo>
                    <a:pt x="44500" y="29166"/>
                    <a:pt x="44135" y="17676"/>
                    <a:pt x="43558" y="7889"/>
                  </a:cubicBezTo>
                  <a:cubicBezTo>
                    <a:pt x="43188" y="1617"/>
                    <a:pt x="31872" y="1"/>
                    <a:pt x="217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0"/>
            <p:cNvSpPr/>
            <p:nvPr/>
          </p:nvSpPr>
          <p:spPr>
            <a:xfrm>
              <a:off x="7815150" y="1808100"/>
              <a:ext cx="177825" cy="229525"/>
            </a:xfrm>
            <a:custGeom>
              <a:rect b="b" l="l" r="r" t="t"/>
              <a:pathLst>
                <a:path extrusionOk="0" h="9181" w="7113">
                  <a:moveTo>
                    <a:pt x="5016" y="1"/>
                  </a:moveTo>
                  <a:lnTo>
                    <a:pt x="0" y="943"/>
                  </a:lnTo>
                  <a:cubicBezTo>
                    <a:pt x="0" y="943"/>
                    <a:pt x="2888" y="9180"/>
                    <a:pt x="5016" y="9180"/>
                  </a:cubicBezTo>
                  <a:cubicBezTo>
                    <a:pt x="7113" y="9180"/>
                    <a:pt x="5016" y="1"/>
                    <a:pt x="50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9" name="Shape 89"/>
        <p:cNvGrpSpPr/>
        <p:nvPr/>
      </p:nvGrpSpPr>
      <p:grpSpPr>
        <a:xfrm>
          <a:off x="0" y="0"/>
          <a:ext cx="0" cy="0"/>
          <a:chOff x="0" y="0"/>
          <a:chExt cx="0" cy="0"/>
        </a:xfrm>
      </p:grpSpPr>
      <p:grpSp>
        <p:nvGrpSpPr>
          <p:cNvPr id="90" name="Google Shape;90;p4"/>
          <p:cNvGrpSpPr/>
          <p:nvPr/>
        </p:nvGrpSpPr>
        <p:grpSpPr>
          <a:xfrm flipH="1">
            <a:off x="1003167" y="3920787"/>
            <a:ext cx="3555360" cy="1969672"/>
            <a:chOff x="774567" y="3920787"/>
            <a:chExt cx="3555360" cy="1969672"/>
          </a:xfrm>
        </p:grpSpPr>
        <p:grpSp>
          <p:nvGrpSpPr>
            <p:cNvPr id="91" name="Google Shape;91;p4"/>
            <p:cNvGrpSpPr/>
            <p:nvPr/>
          </p:nvGrpSpPr>
          <p:grpSpPr>
            <a:xfrm>
              <a:off x="1305558" y="4039600"/>
              <a:ext cx="554522" cy="1551488"/>
              <a:chOff x="-1044450" y="1559250"/>
              <a:chExt cx="1313100" cy="3673900"/>
            </a:xfrm>
          </p:grpSpPr>
          <p:sp>
            <p:nvSpPr>
              <p:cNvPr id="92" name="Google Shape;92;p4"/>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4"/>
            <p:cNvGrpSpPr/>
            <p:nvPr/>
          </p:nvGrpSpPr>
          <p:grpSpPr>
            <a:xfrm>
              <a:off x="1816552" y="3920787"/>
              <a:ext cx="554522" cy="1757190"/>
              <a:chOff x="689500" y="2924525"/>
              <a:chExt cx="1313100" cy="4161000"/>
            </a:xfrm>
          </p:grpSpPr>
          <p:sp>
            <p:nvSpPr>
              <p:cNvPr id="98" name="Google Shape;98;p4"/>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4"/>
            <p:cNvGrpSpPr/>
            <p:nvPr/>
          </p:nvGrpSpPr>
          <p:grpSpPr>
            <a:xfrm>
              <a:off x="2335054" y="4089760"/>
              <a:ext cx="554522" cy="1757190"/>
              <a:chOff x="689500" y="2924525"/>
              <a:chExt cx="1313100" cy="4161000"/>
            </a:xfrm>
          </p:grpSpPr>
          <p:sp>
            <p:nvSpPr>
              <p:cNvPr id="104" name="Google Shape;104;p4"/>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4"/>
            <p:cNvGrpSpPr/>
            <p:nvPr/>
          </p:nvGrpSpPr>
          <p:grpSpPr>
            <a:xfrm>
              <a:off x="2769660" y="4236094"/>
              <a:ext cx="554522" cy="1551488"/>
              <a:chOff x="-1044450" y="1559250"/>
              <a:chExt cx="1313100" cy="3673900"/>
            </a:xfrm>
          </p:grpSpPr>
          <p:sp>
            <p:nvSpPr>
              <p:cNvPr id="110" name="Google Shape;110;p4"/>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4"/>
            <p:cNvGrpSpPr/>
            <p:nvPr/>
          </p:nvGrpSpPr>
          <p:grpSpPr>
            <a:xfrm>
              <a:off x="3266958" y="4126465"/>
              <a:ext cx="554522" cy="1551488"/>
              <a:chOff x="-1044450" y="1559250"/>
              <a:chExt cx="1313100" cy="3673900"/>
            </a:xfrm>
          </p:grpSpPr>
          <p:sp>
            <p:nvSpPr>
              <p:cNvPr id="116" name="Google Shape;116;p4"/>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4"/>
            <p:cNvGrpSpPr/>
            <p:nvPr/>
          </p:nvGrpSpPr>
          <p:grpSpPr>
            <a:xfrm>
              <a:off x="3775404" y="4133269"/>
              <a:ext cx="554522" cy="1757190"/>
              <a:chOff x="689500" y="2924525"/>
              <a:chExt cx="1313100" cy="4161000"/>
            </a:xfrm>
          </p:grpSpPr>
          <p:sp>
            <p:nvSpPr>
              <p:cNvPr id="122" name="Google Shape;122;p4"/>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 name="Google Shape;127;p4"/>
            <p:cNvGrpSpPr/>
            <p:nvPr/>
          </p:nvGrpSpPr>
          <p:grpSpPr>
            <a:xfrm>
              <a:off x="774567" y="4039594"/>
              <a:ext cx="554522" cy="1757190"/>
              <a:chOff x="689500" y="2924525"/>
              <a:chExt cx="1313100" cy="4161000"/>
            </a:xfrm>
          </p:grpSpPr>
          <p:sp>
            <p:nvSpPr>
              <p:cNvPr id="128" name="Google Shape;128;p4"/>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3" name="Google Shape;133;p4"/>
          <p:cNvGrpSpPr/>
          <p:nvPr/>
        </p:nvGrpSpPr>
        <p:grpSpPr>
          <a:xfrm flipH="1">
            <a:off x="4558517" y="3920787"/>
            <a:ext cx="3555360" cy="1969672"/>
            <a:chOff x="774567" y="3920787"/>
            <a:chExt cx="3555360" cy="1969672"/>
          </a:xfrm>
        </p:grpSpPr>
        <p:grpSp>
          <p:nvGrpSpPr>
            <p:cNvPr id="134" name="Google Shape;134;p4"/>
            <p:cNvGrpSpPr/>
            <p:nvPr/>
          </p:nvGrpSpPr>
          <p:grpSpPr>
            <a:xfrm>
              <a:off x="1305558" y="4039600"/>
              <a:ext cx="554522" cy="1551488"/>
              <a:chOff x="-1044450" y="1559250"/>
              <a:chExt cx="1313100" cy="3673900"/>
            </a:xfrm>
          </p:grpSpPr>
          <p:sp>
            <p:nvSpPr>
              <p:cNvPr id="135" name="Google Shape;135;p4"/>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4"/>
            <p:cNvGrpSpPr/>
            <p:nvPr/>
          </p:nvGrpSpPr>
          <p:grpSpPr>
            <a:xfrm>
              <a:off x="1816552" y="3920787"/>
              <a:ext cx="554522" cy="1757190"/>
              <a:chOff x="689500" y="2924525"/>
              <a:chExt cx="1313100" cy="4161000"/>
            </a:xfrm>
          </p:grpSpPr>
          <p:sp>
            <p:nvSpPr>
              <p:cNvPr id="141" name="Google Shape;141;p4"/>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4"/>
            <p:cNvGrpSpPr/>
            <p:nvPr/>
          </p:nvGrpSpPr>
          <p:grpSpPr>
            <a:xfrm>
              <a:off x="2335054" y="4089760"/>
              <a:ext cx="554522" cy="1757190"/>
              <a:chOff x="689500" y="2924525"/>
              <a:chExt cx="1313100" cy="4161000"/>
            </a:xfrm>
          </p:grpSpPr>
          <p:sp>
            <p:nvSpPr>
              <p:cNvPr id="147" name="Google Shape;147;p4"/>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p4"/>
            <p:cNvGrpSpPr/>
            <p:nvPr/>
          </p:nvGrpSpPr>
          <p:grpSpPr>
            <a:xfrm>
              <a:off x="2769660" y="4236094"/>
              <a:ext cx="554522" cy="1551488"/>
              <a:chOff x="-1044450" y="1559250"/>
              <a:chExt cx="1313100" cy="3673900"/>
            </a:xfrm>
          </p:grpSpPr>
          <p:sp>
            <p:nvSpPr>
              <p:cNvPr id="153" name="Google Shape;153;p4"/>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4"/>
            <p:cNvGrpSpPr/>
            <p:nvPr/>
          </p:nvGrpSpPr>
          <p:grpSpPr>
            <a:xfrm>
              <a:off x="3266958" y="4126465"/>
              <a:ext cx="554522" cy="1551488"/>
              <a:chOff x="-1044450" y="1559250"/>
              <a:chExt cx="1313100" cy="3673900"/>
            </a:xfrm>
          </p:grpSpPr>
          <p:sp>
            <p:nvSpPr>
              <p:cNvPr id="159" name="Google Shape;159;p4"/>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4"/>
            <p:cNvGrpSpPr/>
            <p:nvPr/>
          </p:nvGrpSpPr>
          <p:grpSpPr>
            <a:xfrm>
              <a:off x="3775404" y="4133269"/>
              <a:ext cx="554522" cy="1757190"/>
              <a:chOff x="689500" y="2924525"/>
              <a:chExt cx="1313100" cy="4161000"/>
            </a:xfrm>
          </p:grpSpPr>
          <p:sp>
            <p:nvSpPr>
              <p:cNvPr id="165" name="Google Shape;165;p4"/>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4"/>
            <p:cNvGrpSpPr/>
            <p:nvPr/>
          </p:nvGrpSpPr>
          <p:grpSpPr>
            <a:xfrm>
              <a:off x="774567" y="4039594"/>
              <a:ext cx="554522" cy="1757190"/>
              <a:chOff x="689500" y="2924525"/>
              <a:chExt cx="1313100" cy="4161000"/>
            </a:xfrm>
          </p:grpSpPr>
          <p:sp>
            <p:nvSpPr>
              <p:cNvPr id="171" name="Google Shape;171;p4"/>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6" name="Google Shape;176;p4"/>
          <p:cNvGrpSpPr/>
          <p:nvPr/>
        </p:nvGrpSpPr>
        <p:grpSpPr>
          <a:xfrm>
            <a:off x="713233" y="278126"/>
            <a:ext cx="2403704" cy="522741"/>
            <a:chOff x="4007175" y="1128725"/>
            <a:chExt cx="2166475" cy="471150"/>
          </a:xfrm>
        </p:grpSpPr>
        <p:sp>
          <p:nvSpPr>
            <p:cNvPr id="177" name="Google Shape;177;p4"/>
            <p:cNvSpPr/>
            <p:nvPr/>
          </p:nvSpPr>
          <p:spPr>
            <a:xfrm>
              <a:off x="4007175" y="1128725"/>
              <a:ext cx="2166475" cy="386050"/>
            </a:xfrm>
            <a:custGeom>
              <a:rect b="b" l="l" r="r" t="t"/>
              <a:pathLst>
                <a:path extrusionOk="0" h="15442" w="86659">
                  <a:moveTo>
                    <a:pt x="1308" y="12858"/>
                  </a:moveTo>
                  <a:lnTo>
                    <a:pt x="3527" y="12858"/>
                  </a:lnTo>
                  <a:cubicBezTo>
                    <a:pt x="3496" y="12676"/>
                    <a:pt x="3466" y="12524"/>
                    <a:pt x="3466" y="12341"/>
                  </a:cubicBezTo>
                  <a:cubicBezTo>
                    <a:pt x="3466" y="10639"/>
                    <a:pt x="4864" y="9271"/>
                    <a:pt x="6566" y="9271"/>
                  </a:cubicBezTo>
                  <a:cubicBezTo>
                    <a:pt x="7204" y="9271"/>
                    <a:pt x="7782" y="9454"/>
                    <a:pt x="8268" y="9788"/>
                  </a:cubicBezTo>
                  <a:cubicBezTo>
                    <a:pt x="8481" y="8967"/>
                    <a:pt x="9211" y="8390"/>
                    <a:pt x="10092" y="8390"/>
                  </a:cubicBezTo>
                  <a:cubicBezTo>
                    <a:pt x="10366" y="8390"/>
                    <a:pt x="10639" y="8451"/>
                    <a:pt x="10882" y="8542"/>
                  </a:cubicBezTo>
                  <a:cubicBezTo>
                    <a:pt x="11490" y="6140"/>
                    <a:pt x="13679" y="4347"/>
                    <a:pt x="16262" y="4347"/>
                  </a:cubicBezTo>
                  <a:cubicBezTo>
                    <a:pt x="18177" y="4347"/>
                    <a:pt x="19879" y="5320"/>
                    <a:pt x="20883" y="6779"/>
                  </a:cubicBezTo>
                  <a:cubicBezTo>
                    <a:pt x="21430" y="6171"/>
                    <a:pt x="22220" y="5806"/>
                    <a:pt x="23101" y="5806"/>
                  </a:cubicBezTo>
                  <a:cubicBezTo>
                    <a:pt x="23983" y="5806"/>
                    <a:pt x="24804" y="6171"/>
                    <a:pt x="25351" y="6779"/>
                  </a:cubicBezTo>
                  <a:cubicBezTo>
                    <a:pt x="25807" y="2949"/>
                    <a:pt x="29059" y="1"/>
                    <a:pt x="33010" y="1"/>
                  </a:cubicBezTo>
                  <a:cubicBezTo>
                    <a:pt x="37266" y="1"/>
                    <a:pt x="40731" y="3466"/>
                    <a:pt x="40731" y="7721"/>
                  </a:cubicBezTo>
                  <a:cubicBezTo>
                    <a:pt x="40731" y="7873"/>
                    <a:pt x="40731" y="8055"/>
                    <a:pt x="40731" y="8207"/>
                  </a:cubicBezTo>
                  <a:lnTo>
                    <a:pt x="40731" y="8207"/>
                  </a:lnTo>
                  <a:cubicBezTo>
                    <a:pt x="40853" y="6900"/>
                    <a:pt x="41947" y="5867"/>
                    <a:pt x="43284" y="5867"/>
                  </a:cubicBezTo>
                  <a:cubicBezTo>
                    <a:pt x="44713" y="5867"/>
                    <a:pt x="45837" y="6992"/>
                    <a:pt x="45837" y="8420"/>
                  </a:cubicBezTo>
                  <a:cubicBezTo>
                    <a:pt x="45837" y="8572"/>
                    <a:pt x="45837" y="8754"/>
                    <a:pt x="45807" y="8906"/>
                  </a:cubicBezTo>
                  <a:cubicBezTo>
                    <a:pt x="45959" y="8846"/>
                    <a:pt x="46141" y="8815"/>
                    <a:pt x="46324" y="8815"/>
                  </a:cubicBezTo>
                  <a:cubicBezTo>
                    <a:pt x="47236" y="8815"/>
                    <a:pt x="47996" y="9575"/>
                    <a:pt x="47996" y="10487"/>
                  </a:cubicBezTo>
                  <a:cubicBezTo>
                    <a:pt x="47996" y="10669"/>
                    <a:pt x="47965" y="10821"/>
                    <a:pt x="47935" y="10973"/>
                  </a:cubicBezTo>
                  <a:lnTo>
                    <a:pt x="51521" y="10973"/>
                  </a:lnTo>
                  <a:cubicBezTo>
                    <a:pt x="51491" y="10821"/>
                    <a:pt x="51461" y="10669"/>
                    <a:pt x="51461" y="10517"/>
                  </a:cubicBezTo>
                  <a:cubicBezTo>
                    <a:pt x="51461" y="9818"/>
                    <a:pt x="51947" y="9210"/>
                    <a:pt x="52585" y="8998"/>
                  </a:cubicBezTo>
                  <a:cubicBezTo>
                    <a:pt x="52616" y="7843"/>
                    <a:pt x="53558" y="6931"/>
                    <a:pt x="54743" y="6931"/>
                  </a:cubicBezTo>
                  <a:cubicBezTo>
                    <a:pt x="55230" y="6931"/>
                    <a:pt x="55655" y="7083"/>
                    <a:pt x="56020" y="7356"/>
                  </a:cubicBezTo>
                  <a:cubicBezTo>
                    <a:pt x="56689" y="6536"/>
                    <a:pt x="57722" y="5988"/>
                    <a:pt x="58877" y="5988"/>
                  </a:cubicBezTo>
                  <a:cubicBezTo>
                    <a:pt x="58999" y="5988"/>
                    <a:pt x="59120" y="5988"/>
                    <a:pt x="59242" y="6019"/>
                  </a:cubicBezTo>
                  <a:cubicBezTo>
                    <a:pt x="60184" y="3101"/>
                    <a:pt x="62889" y="1004"/>
                    <a:pt x="66111" y="1004"/>
                  </a:cubicBezTo>
                  <a:cubicBezTo>
                    <a:pt x="69333" y="1004"/>
                    <a:pt x="72039" y="3101"/>
                    <a:pt x="72981" y="5988"/>
                  </a:cubicBezTo>
                  <a:cubicBezTo>
                    <a:pt x="73102" y="5958"/>
                    <a:pt x="73254" y="5958"/>
                    <a:pt x="73406" y="5958"/>
                  </a:cubicBezTo>
                  <a:cubicBezTo>
                    <a:pt x="74592" y="5958"/>
                    <a:pt x="75595" y="6748"/>
                    <a:pt x="75929" y="7812"/>
                  </a:cubicBezTo>
                  <a:cubicBezTo>
                    <a:pt x="76172" y="7751"/>
                    <a:pt x="76446" y="7721"/>
                    <a:pt x="76719" y="7721"/>
                  </a:cubicBezTo>
                  <a:cubicBezTo>
                    <a:pt x="78209" y="7721"/>
                    <a:pt x="79455" y="8754"/>
                    <a:pt x="79789" y="10153"/>
                  </a:cubicBezTo>
                  <a:lnTo>
                    <a:pt x="79881" y="10153"/>
                  </a:lnTo>
                  <a:lnTo>
                    <a:pt x="79881" y="10213"/>
                  </a:lnTo>
                  <a:cubicBezTo>
                    <a:pt x="80093" y="10183"/>
                    <a:pt x="80306" y="10153"/>
                    <a:pt x="80519" y="10153"/>
                  </a:cubicBezTo>
                  <a:cubicBezTo>
                    <a:pt x="81978" y="10153"/>
                    <a:pt x="83163" y="11338"/>
                    <a:pt x="83163" y="12797"/>
                  </a:cubicBezTo>
                  <a:cubicBezTo>
                    <a:pt x="83163" y="12797"/>
                    <a:pt x="83163" y="12828"/>
                    <a:pt x="83163" y="12858"/>
                  </a:cubicBezTo>
                  <a:lnTo>
                    <a:pt x="85352" y="12858"/>
                  </a:lnTo>
                  <a:cubicBezTo>
                    <a:pt x="86081" y="12858"/>
                    <a:pt x="86659" y="13435"/>
                    <a:pt x="86659" y="14135"/>
                  </a:cubicBezTo>
                  <a:lnTo>
                    <a:pt x="86659" y="14135"/>
                  </a:lnTo>
                  <a:cubicBezTo>
                    <a:pt x="86659" y="14864"/>
                    <a:pt x="86081" y="15442"/>
                    <a:pt x="85352" y="15442"/>
                  </a:cubicBezTo>
                  <a:lnTo>
                    <a:pt x="80519" y="15442"/>
                  </a:lnTo>
                  <a:lnTo>
                    <a:pt x="79881" y="15442"/>
                  </a:lnTo>
                  <a:lnTo>
                    <a:pt x="73315" y="15442"/>
                  </a:lnTo>
                  <a:lnTo>
                    <a:pt x="6566" y="15442"/>
                  </a:lnTo>
                  <a:lnTo>
                    <a:pt x="1308" y="15442"/>
                  </a:lnTo>
                  <a:cubicBezTo>
                    <a:pt x="578" y="15442"/>
                    <a:pt x="1" y="14864"/>
                    <a:pt x="1" y="14135"/>
                  </a:cubicBezTo>
                  <a:lnTo>
                    <a:pt x="1" y="14135"/>
                  </a:lnTo>
                  <a:cubicBezTo>
                    <a:pt x="1" y="13435"/>
                    <a:pt x="578" y="12858"/>
                    <a:pt x="1308" y="1285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a:off x="4228300" y="1242700"/>
              <a:ext cx="1758425" cy="357175"/>
            </a:xfrm>
            <a:custGeom>
              <a:rect b="b" l="l" r="r" t="t"/>
              <a:pathLst>
                <a:path extrusionOk="0" h="14287" w="70337">
                  <a:moveTo>
                    <a:pt x="43376" y="7965"/>
                  </a:moveTo>
                  <a:cubicBezTo>
                    <a:pt x="42798" y="8147"/>
                    <a:pt x="42372" y="8664"/>
                    <a:pt x="42372" y="9302"/>
                  </a:cubicBezTo>
                  <a:cubicBezTo>
                    <a:pt x="42372" y="9454"/>
                    <a:pt x="42403" y="9576"/>
                    <a:pt x="42433" y="9697"/>
                  </a:cubicBezTo>
                  <a:lnTo>
                    <a:pt x="39242" y="9697"/>
                  </a:lnTo>
                  <a:cubicBezTo>
                    <a:pt x="39302" y="9576"/>
                    <a:pt x="39302" y="9424"/>
                    <a:pt x="39302" y="9272"/>
                  </a:cubicBezTo>
                  <a:cubicBezTo>
                    <a:pt x="39302" y="8451"/>
                    <a:pt x="38634" y="7813"/>
                    <a:pt x="37843" y="7813"/>
                  </a:cubicBezTo>
                  <a:cubicBezTo>
                    <a:pt x="37661" y="7813"/>
                    <a:pt x="37509" y="7843"/>
                    <a:pt x="37388" y="7873"/>
                  </a:cubicBezTo>
                  <a:cubicBezTo>
                    <a:pt x="37388" y="7752"/>
                    <a:pt x="37418" y="7600"/>
                    <a:pt x="37418" y="7448"/>
                  </a:cubicBezTo>
                  <a:cubicBezTo>
                    <a:pt x="37418" y="6202"/>
                    <a:pt x="36415" y="5199"/>
                    <a:pt x="35169" y="5199"/>
                  </a:cubicBezTo>
                  <a:cubicBezTo>
                    <a:pt x="33983" y="5199"/>
                    <a:pt x="33011" y="6110"/>
                    <a:pt x="32919" y="7265"/>
                  </a:cubicBezTo>
                  <a:lnTo>
                    <a:pt x="32889" y="7265"/>
                  </a:lnTo>
                  <a:cubicBezTo>
                    <a:pt x="32889" y="7113"/>
                    <a:pt x="32919" y="6992"/>
                    <a:pt x="32919" y="6840"/>
                  </a:cubicBezTo>
                  <a:cubicBezTo>
                    <a:pt x="32919" y="5563"/>
                    <a:pt x="32555" y="4347"/>
                    <a:pt x="31947" y="3344"/>
                  </a:cubicBezTo>
                  <a:cubicBezTo>
                    <a:pt x="31916" y="3436"/>
                    <a:pt x="31916" y="3557"/>
                    <a:pt x="31886" y="3648"/>
                  </a:cubicBezTo>
                  <a:lnTo>
                    <a:pt x="31886" y="3648"/>
                  </a:lnTo>
                  <a:cubicBezTo>
                    <a:pt x="31886" y="3527"/>
                    <a:pt x="31886" y="3375"/>
                    <a:pt x="31886" y="3253"/>
                  </a:cubicBezTo>
                  <a:cubicBezTo>
                    <a:pt x="30701" y="1308"/>
                    <a:pt x="28542" y="1"/>
                    <a:pt x="26080" y="1"/>
                  </a:cubicBezTo>
                  <a:cubicBezTo>
                    <a:pt x="22615" y="1"/>
                    <a:pt x="19728" y="2615"/>
                    <a:pt x="19333" y="5989"/>
                  </a:cubicBezTo>
                  <a:cubicBezTo>
                    <a:pt x="18816" y="5472"/>
                    <a:pt x="18117" y="5138"/>
                    <a:pt x="17357" y="5138"/>
                  </a:cubicBezTo>
                  <a:cubicBezTo>
                    <a:pt x="16566" y="5138"/>
                    <a:pt x="15867" y="5472"/>
                    <a:pt x="15351" y="5989"/>
                  </a:cubicBezTo>
                  <a:cubicBezTo>
                    <a:pt x="14469" y="4712"/>
                    <a:pt x="13010" y="3861"/>
                    <a:pt x="11308" y="3861"/>
                  </a:cubicBezTo>
                  <a:cubicBezTo>
                    <a:pt x="8998" y="3861"/>
                    <a:pt x="7083" y="5442"/>
                    <a:pt x="6566" y="7569"/>
                  </a:cubicBezTo>
                  <a:cubicBezTo>
                    <a:pt x="6354" y="7478"/>
                    <a:pt x="6110" y="7417"/>
                    <a:pt x="5867" y="7417"/>
                  </a:cubicBezTo>
                  <a:cubicBezTo>
                    <a:pt x="5077" y="7417"/>
                    <a:pt x="4439" y="7934"/>
                    <a:pt x="4256" y="8664"/>
                  </a:cubicBezTo>
                  <a:cubicBezTo>
                    <a:pt x="3800" y="8360"/>
                    <a:pt x="3284" y="8208"/>
                    <a:pt x="2736" y="8208"/>
                  </a:cubicBezTo>
                  <a:cubicBezTo>
                    <a:pt x="1247" y="8208"/>
                    <a:pt x="31" y="9393"/>
                    <a:pt x="1" y="10883"/>
                  </a:cubicBezTo>
                  <a:lnTo>
                    <a:pt x="26384" y="10883"/>
                  </a:lnTo>
                  <a:cubicBezTo>
                    <a:pt x="26719" y="10883"/>
                    <a:pt x="26992" y="11156"/>
                    <a:pt x="26992" y="11460"/>
                  </a:cubicBezTo>
                  <a:cubicBezTo>
                    <a:pt x="26992" y="11794"/>
                    <a:pt x="26080" y="12038"/>
                    <a:pt x="26384" y="12038"/>
                  </a:cubicBezTo>
                  <a:lnTo>
                    <a:pt x="24773" y="12038"/>
                  </a:lnTo>
                  <a:cubicBezTo>
                    <a:pt x="24165" y="12038"/>
                    <a:pt x="23679" y="12554"/>
                    <a:pt x="23679" y="13162"/>
                  </a:cubicBezTo>
                  <a:lnTo>
                    <a:pt x="23679" y="13162"/>
                  </a:lnTo>
                  <a:cubicBezTo>
                    <a:pt x="23679" y="13770"/>
                    <a:pt x="24165" y="14287"/>
                    <a:pt x="24773" y="14287"/>
                  </a:cubicBezTo>
                  <a:lnTo>
                    <a:pt x="64926" y="14287"/>
                  </a:lnTo>
                  <a:cubicBezTo>
                    <a:pt x="65534" y="14287"/>
                    <a:pt x="66051" y="13770"/>
                    <a:pt x="66051" y="13162"/>
                  </a:cubicBezTo>
                  <a:lnTo>
                    <a:pt x="66051" y="13162"/>
                  </a:lnTo>
                  <a:cubicBezTo>
                    <a:pt x="66051" y="12554"/>
                    <a:pt x="65534" y="12038"/>
                    <a:pt x="64926" y="12038"/>
                  </a:cubicBezTo>
                  <a:lnTo>
                    <a:pt x="62646" y="12038"/>
                  </a:lnTo>
                  <a:cubicBezTo>
                    <a:pt x="62342" y="12038"/>
                    <a:pt x="62069" y="11794"/>
                    <a:pt x="62069" y="11460"/>
                  </a:cubicBezTo>
                  <a:cubicBezTo>
                    <a:pt x="62069" y="11156"/>
                    <a:pt x="63042" y="10883"/>
                    <a:pt x="62646" y="10883"/>
                  </a:cubicBezTo>
                  <a:lnTo>
                    <a:pt x="64470" y="10883"/>
                  </a:lnTo>
                  <a:lnTo>
                    <a:pt x="70336" y="10883"/>
                  </a:lnTo>
                  <a:cubicBezTo>
                    <a:pt x="70124" y="9788"/>
                    <a:pt x="69181" y="8968"/>
                    <a:pt x="68026" y="8968"/>
                  </a:cubicBezTo>
                  <a:cubicBezTo>
                    <a:pt x="67844" y="8968"/>
                    <a:pt x="67662" y="8998"/>
                    <a:pt x="67479" y="9028"/>
                  </a:cubicBezTo>
                  <a:lnTo>
                    <a:pt x="67479" y="8968"/>
                  </a:lnTo>
                  <a:lnTo>
                    <a:pt x="67388" y="8968"/>
                  </a:lnTo>
                  <a:cubicBezTo>
                    <a:pt x="67084" y="7752"/>
                    <a:pt x="65990" y="6840"/>
                    <a:pt x="64653" y="6840"/>
                  </a:cubicBezTo>
                  <a:cubicBezTo>
                    <a:pt x="64440" y="6840"/>
                    <a:pt x="64197" y="6870"/>
                    <a:pt x="63984" y="6931"/>
                  </a:cubicBezTo>
                  <a:cubicBezTo>
                    <a:pt x="63680" y="5958"/>
                    <a:pt x="62798" y="5259"/>
                    <a:pt x="61735" y="5259"/>
                  </a:cubicBezTo>
                  <a:cubicBezTo>
                    <a:pt x="61613" y="5259"/>
                    <a:pt x="61491" y="5290"/>
                    <a:pt x="61370" y="5290"/>
                  </a:cubicBezTo>
                  <a:cubicBezTo>
                    <a:pt x="60549" y="2737"/>
                    <a:pt x="58148" y="913"/>
                    <a:pt x="55321" y="913"/>
                  </a:cubicBezTo>
                  <a:cubicBezTo>
                    <a:pt x="52464" y="913"/>
                    <a:pt x="50063" y="2767"/>
                    <a:pt x="49242" y="5320"/>
                  </a:cubicBezTo>
                  <a:cubicBezTo>
                    <a:pt x="49151" y="5320"/>
                    <a:pt x="49029" y="5290"/>
                    <a:pt x="48908" y="5290"/>
                  </a:cubicBezTo>
                  <a:cubicBezTo>
                    <a:pt x="47904" y="5290"/>
                    <a:pt x="46993" y="5776"/>
                    <a:pt x="46415" y="6506"/>
                  </a:cubicBezTo>
                  <a:cubicBezTo>
                    <a:pt x="46081" y="6262"/>
                    <a:pt x="45686" y="6141"/>
                    <a:pt x="45260" y="6141"/>
                  </a:cubicBezTo>
                  <a:cubicBezTo>
                    <a:pt x="44227" y="6141"/>
                    <a:pt x="43406" y="6961"/>
                    <a:pt x="43376" y="7965"/>
                  </a:cubicBezTo>
                  <a:close/>
                  <a:moveTo>
                    <a:pt x="21187" y="12038"/>
                  </a:moveTo>
                  <a:cubicBezTo>
                    <a:pt x="21795" y="12038"/>
                    <a:pt x="22311" y="12554"/>
                    <a:pt x="22311" y="13162"/>
                  </a:cubicBezTo>
                  <a:lnTo>
                    <a:pt x="22311" y="13162"/>
                  </a:lnTo>
                  <a:cubicBezTo>
                    <a:pt x="22311" y="13770"/>
                    <a:pt x="21795" y="14287"/>
                    <a:pt x="21187" y="14287"/>
                  </a:cubicBezTo>
                  <a:lnTo>
                    <a:pt x="21156" y="14287"/>
                  </a:lnTo>
                  <a:cubicBezTo>
                    <a:pt x="20548" y="14287"/>
                    <a:pt x="20032" y="13770"/>
                    <a:pt x="20032" y="13162"/>
                  </a:cubicBezTo>
                  <a:lnTo>
                    <a:pt x="20032" y="13162"/>
                  </a:lnTo>
                  <a:cubicBezTo>
                    <a:pt x="20032" y="12554"/>
                    <a:pt x="20548" y="12038"/>
                    <a:pt x="21156" y="120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4"/>
          <p:cNvGrpSpPr/>
          <p:nvPr/>
        </p:nvGrpSpPr>
        <p:grpSpPr>
          <a:xfrm>
            <a:off x="7128732" y="188866"/>
            <a:ext cx="373419" cy="350637"/>
            <a:chOff x="3708550" y="3474950"/>
            <a:chExt cx="256100" cy="240475"/>
          </a:xfrm>
        </p:grpSpPr>
        <p:sp>
          <p:nvSpPr>
            <p:cNvPr id="180" name="Google Shape;180;p4"/>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4"/>
          <p:cNvSpPr txBox="1"/>
          <p:nvPr>
            <p:ph type="title"/>
          </p:nvPr>
        </p:nvSpPr>
        <p:spPr>
          <a:xfrm>
            <a:off x="713225" y="1222150"/>
            <a:ext cx="3626100" cy="645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3" name="Google Shape;183;p4"/>
          <p:cNvSpPr txBox="1"/>
          <p:nvPr>
            <p:ph idx="1" type="body"/>
          </p:nvPr>
        </p:nvSpPr>
        <p:spPr>
          <a:xfrm>
            <a:off x="713225" y="1982300"/>
            <a:ext cx="3626100" cy="2056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Catamaran"/>
              <a:buChar char="●"/>
              <a:defRPr sz="1400"/>
            </a:lvl1pPr>
            <a:lvl2pPr indent="-323850" lvl="1" marL="914400">
              <a:spcBef>
                <a:spcPts val="0"/>
              </a:spcBef>
              <a:spcAft>
                <a:spcPts val="0"/>
              </a:spcAft>
              <a:buSzPts val="1500"/>
              <a:buFont typeface="Roboto Condensed Light"/>
              <a:buChar char="○"/>
              <a:defRPr/>
            </a:lvl2pPr>
            <a:lvl3pPr indent="-323850" lvl="2" marL="1371600">
              <a:spcBef>
                <a:spcPts val="0"/>
              </a:spcBef>
              <a:spcAft>
                <a:spcPts val="0"/>
              </a:spcAft>
              <a:buSzPts val="1500"/>
              <a:buFont typeface="Roboto Condensed Light"/>
              <a:buChar char="■"/>
              <a:defRPr/>
            </a:lvl3pPr>
            <a:lvl4pPr indent="-323850" lvl="3" marL="1828800">
              <a:spcBef>
                <a:spcPts val="0"/>
              </a:spcBef>
              <a:spcAft>
                <a:spcPts val="0"/>
              </a:spcAft>
              <a:buSzPts val="1500"/>
              <a:buFont typeface="Roboto Condensed Light"/>
              <a:buChar char="●"/>
              <a:defRPr/>
            </a:lvl4pPr>
            <a:lvl5pPr indent="-323850" lvl="4" marL="2286000">
              <a:spcBef>
                <a:spcPts val="0"/>
              </a:spcBef>
              <a:spcAft>
                <a:spcPts val="0"/>
              </a:spcAft>
              <a:buSzPts val="1500"/>
              <a:buFont typeface="Roboto Condensed Light"/>
              <a:buChar char="○"/>
              <a:defRPr/>
            </a:lvl5pPr>
            <a:lvl6pPr indent="-323850" lvl="5" marL="2743200">
              <a:spcBef>
                <a:spcPts val="0"/>
              </a:spcBef>
              <a:spcAft>
                <a:spcPts val="0"/>
              </a:spcAft>
              <a:buSzPts val="1500"/>
              <a:buFont typeface="Roboto Condensed Light"/>
              <a:buChar char="■"/>
              <a:defRPr/>
            </a:lvl6pPr>
            <a:lvl7pPr indent="-323850" lvl="6" marL="3200400">
              <a:spcBef>
                <a:spcPts val="0"/>
              </a:spcBef>
              <a:spcAft>
                <a:spcPts val="0"/>
              </a:spcAft>
              <a:buSzPts val="1500"/>
              <a:buFont typeface="Roboto Condensed Light"/>
              <a:buChar char="●"/>
              <a:defRPr/>
            </a:lvl7pPr>
            <a:lvl8pPr indent="-323850" lvl="7" marL="3657600">
              <a:spcBef>
                <a:spcPts val="0"/>
              </a:spcBef>
              <a:spcAft>
                <a:spcPts val="0"/>
              </a:spcAft>
              <a:buSzPts val="1500"/>
              <a:buFont typeface="Roboto Condensed Light"/>
              <a:buChar char="○"/>
              <a:defRPr/>
            </a:lvl8pPr>
            <a:lvl9pPr indent="-323850" lvl="8" marL="4114800">
              <a:spcBef>
                <a:spcPts val="0"/>
              </a:spcBef>
              <a:spcAft>
                <a:spcPts val="0"/>
              </a:spcAft>
              <a:buSzPts val="1500"/>
              <a:buFont typeface="Roboto Condensed Light"/>
              <a:buChar char="■"/>
              <a:defRPr/>
            </a:lvl9pPr>
          </a:lstStyle>
          <a:p/>
        </p:txBody>
      </p:sp>
      <p:sp>
        <p:nvSpPr>
          <p:cNvPr id="184" name="Google Shape;184;p4"/>
          <p:cNvSpPr/>
          <p:nvPr>
            <p:ph idx="2" type="pic"/>
          </p:nvPr>
        </p:nvSpPr>
        <p:spPr>
          <a:xfrm>
            <a:off x="4545178" y="964050"/>
            <a:ext cx="3885600" cy="3215400"/>
          </a:xfrm>
          <a:prstGeom prst="roundRect">
            <a:avLst>
              <a:gd fmla="val 16667" name="adj"/>
            </a:avLst>
          </a:prstGeom>
          <a:noFill/>
          <a:ln>
            <a:no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376" name="Shape 1376"/>
        <p:cNvGrpSpPr/>
        <p:nvPr/>
      </p:nvGrpSpPr>
      <p:grpSpPr>
        <a:xfrm>
          <a:off x="0" y="0"/>
          <a:ext cx="0" cy="0"/>
          <a:chOff x="0" y="0"/>
          <a:chExt cx="0" cy="0"/>
        </a:xfrm>
      </p:grpSpPr>
      <p:grpSp>
        <p:nvGrpSpPr>
          <p:cNvPr id="1377" name="Google Shape;1377;p31"/>
          <p:cNvGrpSpPr/>
          <p:nvPr/>
        </p:nvGrpSpPr>
        <p:grpSpPr>
          <a:xfrm>
            <a:off x="7917983" y="1202876"/>
            <a:ext cx="2403704" cy="522741"/>
            <a:chOff x="4007175" y="1128725"/>
            <a:chExt cx="2166475" cy="471150"/>
          </a:xfrm>
        </p:grpSpPr>
        <p:sp>
          <p:nvSpPr>
            <p:cNvPr id="1378" name="Google Shape;1378;p31"/>
            <p:cNvSpPr/>
            <p:nvPr/>
          </p:nvSpPr>
          <p:spPr>
            <a:xfrm>
              <a:off x="4007175" y="1128725"/>
              <a:ext cx="2166475" cy="386050"/>
            </a:xfrm>
            <a:custGeom>
              <a:rect b="b" l="l" r="r" t="t"/>
              <a:pathLst>
                <a:path extrusionOk="0" h="15442" w="86659">
                  <a:moveTo>
                    <a:pt x="1308" y="12858"/>
                  </a:moveTo>
                  <a:lnTo>
                    <a:pt x="3527" y="12858"/>
                  </a:lnTo>
                  <a:cubicBezTo>
                    <a:pt x="3496" y="12676"/>
                    <a:pt x="3466" y="12524"/>
                    <a:pt x="3466" y="12341"/>
                  </a:cubicBezTo>
                  <a:cubicBezTo>
                    <a:pt x="3466" y="10639"/>
                    <a:pt x="4864" y="9271"/>
                    <a:pt x="6566" y="9271"/>
                  </a:cubicBezTo>
                  <a:cubicBezTo>
                    <a:pt x="7204" y="9271"/>
                    <a:pt x="7782" y="9454"/>
                    <a:pt x="8268" y="9788"/>
                  </a:cubicBezTo>
                  <a:cubicBezTo>
                    <a:pt x="8481" y="8967"/>
                    <a:pt x="9211" y="8390"/>
                    <a:pt x="10092" y="8390"/>
                  </a:cubicBezTo>
                  <a:cubicBezTo>
                    <a:pt x="10366" y="8390"/>
                    <a:pt x="10639" y="8451"/>
                    <a:pt x="10882" y="8542"/>
                  </a:cubicBezTo>
                  <a:cubicBezTo>
                    <a:pt x="11490" y="6140"/>
                    <a:pt x="13679" y="4347"/>
                    <a:pt x="16262" y="4347"/>
                  </a:cubicBezTo>
                  <a:cubicBezTo>
                    <a:pt x="18177" y="4347"/>
                    <a:pt x="19879" y="5320"/>
                    <a:pt x="20883" y="6779"/>
                  </a:cubicBezTo>
                  <a:cubicBezTo>
                    <a:pt x="21430" y="6171"/>
                    <a:pt x="22220" y="5806"/>
                    <a:pt x="23101" y="5806"/>
                  </a:cubicBezTo>
                  <a:cubicBezTo>
                    <a:pt x="23983" y="5806"/>
                    <a:pt x="24804" y="6171"/>
                    <a:pt x="25351" y="6779"/>
                  </a:cubicBezTo>
                  <a:cubicBezTo>
                    <a:pt x="25807" y="2949"/>
                    <a:pt x="29059" y="1"/>
                    <a:pt x="33010" y="1"/>
                  </a:cubicBezTo>
                  <a:cubicBezTo>
                    <a:pt x="37266" y="1"/>
                    <a:pt x="40731" y="3466"/>
                    <a:pt x="40731" y="7721"/>
                  </a:cubicBezTo>
                  <a:cubicBezTo>
                    <a:pt x="40731" y="7873"/>
                    <a:pt x="40731" y="8055"/>
                    <a:pt x="40731" y="8207"/>
                  </a:cubicBezTo>
                  <a:lnTo>
                    <a:pt x="40731" y="8207"/>
                  </a:lnTo>
                  <a:cubicBezTo>
                    <a:pt x="40853" y="6900"/>
                    <a:pt x="41947" y="5867"/>
                    <a:pt x="43284" y="5867"/>
                  </a:cubicBezTo>
                  <a:cubicBezTo>
                    <a:pt x="44713" y="5867"/>
                    <a:pt x="45837" y="6992"/>
                    <a:pt x="45837" y="8420"/>
                  </a:cubicBezTo>
                  <a:cubicBezTo>
                    <a:pt x="45837" y="8572"/>
                    <a:pt x="45837" y="8754"/>
                    <a:pt x="45807" y="8906"/>
                  </a:cubicBezTo>
                  <a:cubicBezTo>
                    <a:pt x="45959" y="8846"/>
                    <a:pt x="46141" y="8815"/>
                    <a:pt x="46324" y="8815"/>
                  </a:cubicBezTo>
                  <a:cubicBezTo>
                    <a:pt x="47236" y="8815"/>
                    <a:pt x="47996" y="9575"/>
                    <a:pt x="47996" y="10487"/>
                  </a:cubicBezTo>
                  <a:cubicBezTo>
                    <a:pt x="47996" y="10669"/>
                    <a:pt x="47965" y="10821"/>
                    <a:pt x="47935" y="10973"/>
                  </a:cubicBezTo>
                  <a:lnTo>
                    <a:pt x="51521" y="10973"/>
                  </a:lnTo>
                  <a:cubicBezTo>
                    <a:pt x="51491" y="10821"/>
                    <a:pt x="51461" y="10669"/>
                    <a:pt x="51461" y="10517"/>
                  </a:cubicBezTo>
                  <a:cubicBezTo>
                    <a:pt x="51461" y="9818"/>
                    <a:pt x="51947" y="9210"/>
                    <a:pt x="52585" y="8998"/>
                  </a:cubicBezTo>
                  <a:cubicBezTo>
                    <a:pt x="52616" y="7843"/>
                    <a:pt x="53558" y="6931"/>
                    <a:pt x="54743" y="6931"/>
                  </a:cubicBezTo>
                  <a:cubicBezTo>
                    <a:pt x="55230" y="6931"/>
                    <a:pt x="55655" y="7083"/>
                    <a:pt x="56020" y="7356"/>
                  </a:cubicBezTo>
                  <a:cubicBezTo>
                    <a:pt x="56689" y="6536"/>
                    <a:pt x="57722" y="5988"/>
                    <a:pt x="58877" y="5988"/>
                  </a:cubicBezTo>
                  <a:cubicBezTo>
                    <a:pt x="58999" y="5988"/>
                    <a:pt x="59120" y="5988"/>
                    <a:pt x="59242" y="6019"/>
                  </a:cubicBezTo>
                  <a:cubicBezTo>
                    <a:pt x="60184" y="3101"/>
                    <a:pt x="62889" y="1004"/>
                    <a:pt x="66111" y="1004"/>
                  </a:cubicBezTo>
                  <a:cubicBezTo>
                    <a:pt x="69333" y="1004"/>
                    <a:pt x="72039" y="3101"/>
                    <a:pt x="72981" y="5988"/>
                  </a:cubicBezTo>
                  <a:cubicBezTo>
                    <a:pt x="73102" y="5958"/>
                    <a:pt x="73254" y="5958"/>
                    <a:pt x="73406" y="5958"/>
                  </a:cubicBezTo>
                  <a:cubicBezTo>
                    <a:pt x="74592" y="5958"/>
                    <a:pt x="75595" y="6748"/>
                    <a:pt x="75929" y="7812"/>
                  </a:cubicBezTo>
                  <a:cubicBezTo>
                    <a:pt x="76172" y="7751"/>
                    <a:pt x="76446" y="7721"/>
                    <a:pt x="76719" y="7721"/>
                  </a:cubicBezTo>
                  <a:cubicBezTo>
                    <a:pt x="78209" y="7721"/>
                    <a:pt x="79455" y="8754"/>
                    <a:pt x="79789" y="10153"/>
                  </a:cubicBezTo>
                  <a:lnTo>
                    <a:pt x="79881" y="10153"/>
                  </a:lnTo>
                  <a:lnTo>
                    <a:pt x="79881" y="10213"/>
                  </a:lnTo>
                  <a:cubicBezTo>
                    <a:pt x="80093" y="10183"/>
                    <a:pt x="80306" y="10153"/>
                    <a:pt x="80519" y="10153"/>
                  </a:cubicBezTo>
                  <a:cubicBezTo>
                    <a:pt x="81978" y="10153"/>
                    <a:pt x="83163" y="11338"/>
                    <a:pt x="83163" y="12797"/>
                  </a:cubicBezTo>
                  <a:cubicBezTo>
                    <a:pt x="83163" y="12797"/>
                    <a:pt x="83163" y="12828"/>
                    <a:pt x="83163" y="12858"/>
                  </a:cubicBezTo>
                  <a:lnTo>
                    <a:pt x="85352" y="12858"/>
                  </a:lnTo>
                  <a:cubicBezTo>
                    <a:pt x="86081" y="12858"/>
                    <a:pt x="86659" y="13435"/>
                    <a:pt x="86659" y="14135"/>
                  </a:cubicBezTo>
                  <a:lnTo>
                    <a:pt x="86659" y="14135"/>
                  </a:lnTo>
                  <a:cubicBezTo>
                    <a:pt x="86659" y="14864"/>
                    <a:pt x="86081" y="15442"/>
                    <a:pt x="85352" y="15442"/>
                  </a:cubicBezTo>
                  <a:lnTo>
                    <a:pt x="80519" y="15442"/>
                  </a:lnTo>
                  <a:lnTo>
                    <a:pt x="79881" y="15442"/>
                  </a:lnTo>
                  <a:lnTo>
                    <a:pt x="73315" y="15442"/>
                  </a:lnTo>
                  <a:lnTo>
                    <a:pt x="6566" y="15442"/>
                  </a:lnTo>
                  <a:lnTo>
                    <a:pt x="1308" y="15442"/>
                  </a:lnTo>
                  <a:cubicBezTo>
                    <a:pt x="578" y="15442"/>
                    <a:pt x="1" y="14864"/>
                    <a:pt x="1" y="14135"/>
                  </a:cubicBezTo>
                  <a:lnTo>
                    <a:pt x="1" y="14135"/>
                  </a:lnTo>
                  <a:cubicBezTo>
                    <a:pt x="1" y="13435"/>
                    <a:pt x="578" y="12858"/>
                    <a:pt x="1308" y="1285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1"/>
            <p:cNvSpPr/>
            <p:nvPr/>
          </p:nvSpPr>
          <p:spPr>
            <a:xfrm>
              <a:off x="4228300" y="1242700"/>
              <a:ext cx="1758425" cy="357175"/>
            </a:xfrm>
            <a:custGeom>
              <a:rect b="b" l="l" r="r" t="t"/>
              <a:pathLst>
                <a:path extrusionOk="0" h="14287" w="70337">
                  <a:moveTo>
                    <a:pt x="43376" y="7965"/>
                  </a:moveTo>
                  <a:cubicBezTo>
                    <a:pt x="42798" y="8147"/>
                    <a:pt x="42372" y="8664"/>
                    <a:pt x="42372" y="9302"/>
                  </a:cubicBezTo>
                  <a:cubicBezTo>
                    <a:pt x="42372" y="9454"/>
                    <a:pt x="42403" y="9576"/>
                    <a:pt x="42433" y="9697"/>
                  </a:cubicBezTo>
                  <a:lnTo>
                    <a:pt x="39242" y="9697"/>
                  </a:lnTo>
                  <a:cubicBezTo>
                    <a:pt x="39302" y="9576"/>
                    <a:pt x="39302" y="9424"/>
                    <a:pt x="39302" y="9272"/>
                  </a:cubicBezTo>
                  <a:cubicBezTo>
                    <a:pt x="39302" y="8451"/>
                    <a:pt x="38634" y="7813"/>
                    <a:pt x="37843" y="7813"/>
                  </a:cubicBezTo>
                  <a:cubicBezTo>
                    <a:pt x="37661" y="7813"/>
                    <a:pt x="37509" y="7843"/>
                    <a:pt x="37388" y="7873"/>
                  </a:cubicBezTo>
                  <a:cubicBezTo>
                    <a:pt x="37388" y="7752"/>
                    <a:pt x="37418" y="7600"/>
                    <a:pt x="37418" y="7448"/>
                  </a:cubicBezTo>
                  <a:cubicBezTo>
                    <a:pt x="37418" y="6202"/>
                    <a:pt x="36415" y="5199"/>
                    <a:pt x="35169" y="5199"/>
                  </a:cubicBezTo>
                  <a:cubicBezTo>
                    <a:pt x="33983" y="5199"/>
                    <a:pt x="33011" y="6110"/>
                    <a:pt x="32919" y="7265"/>
                  </a:cubicBezTo>
                  <a:lnTo>
                    <a:pt x="32889" y="7265"/>
                  </a:lnTo>
                  <a:cubicBezTo>
                    <a:pt x="32889" y="7113"/>
                    <a:pt x="32919" y="6992"/>
                    <a:pt x="32919" y="6840"/>
                  </a:cubicBezTo>
                  <a:cubicBezTo>
                    <a:pt x="32919" y="5563"/>
                    <a:pt x="32555" y="4347"/>
                    <a:pt x="31947" y="3344"/>
                  </a:cubicBezTo>
                  <a:cubicBezTo>
                    <a:pt x="31916" y="3436"/>
                    <a:pt x="31916" y="3557"/>
                    <a:pt x="31886" y="3648"/>
                  </a:cubicBezTo>
                  <a:lnTo>
                    <a:pt x="31886" y="3648"/>
                  </a:lnTo>
                  <a:cubicBezTo>
                    <a:pt x="31886" y="3527"/>
                    <a:pt x="31886" y="3375"/>
                    <a:pt x="31886" y="3253"/>
                  </a:cubicBezTo>
                  <a:cubicBezTo>
                    <a:pt x="30701" y="1308"/>
                    <a:pt x="28542" y="1"/>
                    <a:pt x="26080" y="1"/>
                  </a:cubicBezTo>
                  <a:cubicBezTo>
                    <a:pt x="22615" y="1"/>
                    <a:pt x="19728" y="2615"/>
                    <a:pt x="19333" y="5989"/>
                  </a:cubicBezTo>
                  <a:cubicBezTo>
                    <a:pt x="18816" y="5472"/>
                    <a:pt x="18117" y="5138"/>
                    <a:pt x="17357" y="5138"/>
                  </a:cubicBezTo>
                  <a:cubicBezTo>
                    <a:pt x="16566" y="5138"/>
                    <a:pt x="15867" y="5472"/>
                    <a:pt x="15351" y="5989"/>
                  </a:cubicBezTo>
                  <a:cubicBezTo>
                    <a:pt x="14469" y="4712"/>
                    <a:pt x="13010" y="3861"/>
                    <a:pt x="11308" y="3861"/>
                  </a:cubicBezTo>
                  <a:cubicBezTo>
                    <a:pt x="8998" y="3861"/>
                    <a:pt x="7083" y="5442"/>
                    <a:pt x="6566" y="7569"/>
                  </a:cubicBezTo>
                  <a:cubicBezTo>
                    <a:pt x="6354" y="7478"/>
                    <a:pt x="6110" y="7417"/>
                    <a:pt x="5867" y="7417"/>
                  </a:cubicBezTo>
                  <a:cubicBezTo>
                    <a:pt x="5077" y="7417"/>
                    <a:pt x="4439" y="7934"/>
                    <a:pt x="4256" y="8664"/>
                  </a:cubicBezTo>
                  <a:cubicBezTo>
                    <a:pt x="3800" y="8360"/>
                    <a:pt x="3284" y="8208"/>
                    <a:pt x="2736" y="8208"/>
                  </a:cubicBezTo>
                  <a:cubicBezTo>
                    <a:pt x="1247" y="8208"/>
                    <a:pt x="31" y="9393"/>
                    <a:pt x="1" y="10883"/>
                  </a:cubicBezTo>
                  <a:lnTo>
                    <a:pt x="26384" y="10883"/>
                  </a:lnTo>
                  <a:cubicBezTo>
                    <a:pt x="26719" y="10883"/>
                    <a:pt x="26992" y="11156"/>
                    <a:pt x="26992" y="11460"/>
                  </a:cubicBezTo>
                  <a:cubicBezTo>
                    <a:pt x="26992" y="11794"/>
                    <a:pt x="26080" y="12038"/>
                    <a:pt x="26384" y="12038"/>
                  </a:cubicBezTo>
                  <a:lnTo>
                    <a:pt x="24773" y="12038"/>
                  </a:lnTo>
                  <a:cubicBezTo>
                    <a:pt x="24165" y="12038"/>
                    <a:pt x="23679" y="12554"/>
                    <a:pt x="23679" y="13162"/>
                  </a:cubicBezTo>
                  <a:lnTo>
                    <a:pt x="23679" y="13162"/>
                  </a:lnTo>
                  <a:cubicBezTo>
                    <a:pt x="23679" y="13770"/>
                    <a:pt x="24165" y="14287"/>
                    <a:pt x="24773" y="14287"/>
                  </a:cubicBezTo>
                  <a:lnTo>
                    <a:pt x="64926" y="14287"/>
                  </a:lnTo>
                  <a:cubicBezTo>
                    <a:pt x="65534" y="14287"/>
                    <a:pt x="66051" y="13770"/>
                    <a:pt x="66051" y="13162"/>
                  </a:cubicBezTo>
                  <a:lnTo>
                    <a:pt x="66051" y="13162"/>
                  </a:lnTo>
                  <a:cubicBezTo>
                    <a:pt x="66051" y="12554"/>
                    <a:pt x="65534" y="12038"/>
                    <a:pt x="64926" y="12038"/>
                  </a:cubicBezTo>
                  <a:lnTo>
                    <a:pt x="62646" y="12038"/>
                  </a:lnTo>
                  <a:cubicBezTo>
                    <a:pt x="62342" y="12038"/>
                    <a:pt x="62069" y="11794"/>
                    <a:pt x="62069" y="11460"/>
                  </a:cubicBezTo>
                  <a:cubicBezTo>
                    <a:pt x="62069" y="11156"/>
                    <a:pt x="63042" y="10883"/>
                    <a:pt x="62646" y="10883"/>
                  </a:cubicBezTo>
                  <a:lnTo>
                    <a:pt x="64470" y="10883"/>
                  </a:lnTo>
                  <a:lnTo>
                    <a:pt x="70336" y="10883"/>
                  </a:lnTo>
                  <a:cubicBezTo>
                    <a:pt x="70124" y="9788"/>
                    <a:pt x="69181" y="8968"/>
                    <a:pt x="68026" y="8968"/>
                  </a:cubicBezTo>
                  <a:cubicBezTo>
                    <a:pt x="67844" y="8968"/>
                    <a:pt x="67662" y="8998"/>
                    <a:pt x="67479" y="9028"/>
                  </a:cubicBezTo>
                  <a:lnTo>
                    <a:pt x="67479" y="8968"/>
                  </a:lnTo>
                  <a:lnTo>
                    <a:pt x="67388" y="8968"/>
                  </a:lnTo>
                  <a:cubicBezTo>
                    <a:pt x="67084" y="7752"/>
                    <a:pt x="65990" y="6840"/>
                    <a:pt x="64653" y="6840"/>
                  </a:cubicBezTo>
                  <a:cubicBezTo>
                    <a:pt x="64440" y="6840"/>
                    <a:pt x="64197" y="6870"/>
                    <a:pt x="63984" y="6931"/>
                  </a:cubicBezTo>
                  <a:cubicBezTo>
                    <a:pt x="63680" y="5958"/>
                    <a:pt x="62798" y="5259"/>
                    <a:pt x="61735" y="5259"/>
                  </a:cubicBezTo>
                  <a:cubicBezTo>
                    <a:pt x="61613" y="5259"/>
                    <a:pt x="61491" y="5290"/>
                    <a:pt x="61370" y="5290"/>
                  </a:cubicBezTo>
                  <a:cubicBezTo>
                    <a:pt x="60549" y="2737"/>
                    <a:pt x="58148" y="913"/>
                    <a:pt x="55321" y="913"/>
                  </a:cubicBezTo>
                  <a:cubicBezTo>
                    <a:pt x="52464" y="913"/>
                    <a:pt x="50063" y="2767"/>
                    <a:pt x="49242" y="5320"/>
                  </a:cubicBezTo>
                  <a:cubicBezTo>
                    <a:pt x="49151" y="5320"/>
                    <a:pt x="49029" y="5290"/>
                    <a:pt x="48908" y="5290"/>
                  </a:cubicBezTo>
                  <a:cubicBezTo>
                    <a:pt x="47904" y="5290"/>
                    <a:pt x="46993" y="5776"/>
                    <a:pt x="46415" y="6506"/>
                  </a:cubicBezTo>
                  <a:cubicBezTo>
                    <a:pt x="46081" y="6262"/>
                    <a:pt x="45686" y="6141"/>
                    <a:pt x="45260" y="6141"/>
                  </a:cubicBezTo>
                  <a:cubicBezTo>
                    <a:pt x="44227" y="6141"/>
                    <a:pt x="43406" y="6961"/>
                    <a:pt x="43376" y="7965"/>
                  </a:cubicBezTo>
                  <a:close/>
                  <a:moveTo>
                    <a:pt x="21187" y="12038"/>
                  </a:moveTo>
                  <a:cubicBezTo>
                    <a:pt x="21795" y="12038"/>
                    <a:pt x="22311" y="12554"/>
                    <a:pt x="22311" y="13162"/>
                  </a:cubicBezTo>
                  <a:lnTo>
                    <a:pt x="22311" y="13162"/>
                  </a:lnTo>
                  <a:cubicBezTo>
                    <a:pt x="22311" y="13770"/>
                    <a:pt x="21795" y="14287"/>
                    <a:pt x="21187" y="14287"/>
                  </a:cubicBezTo>
                  <a:lnTo>
                    <a:pt x="21156" y="14287"/>
                  </a:lnTo>
                  <a:cubicBezTo>
                    <a:pt x="20548" y="14287"/>
                    <a:pt x="20032" y="13770"/>
                    <a:pt x="20032" y="13162"/>
                  </a:cubicBezTo>
                  <a:lnTo>
                    <a:pt x="20032" y="13162"/>
                  </a:lnTo>
                  <a:cubicBezTo>
                    <a:pt x="20032" y="12554"/>
                    <a:pt x="20548" y="12038"/>
                    <a:pt x="21156" y="120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0" name="Google Shape;1380;p31"/>
          <p:cNvGrpSpPr/>
          <p:nvPr/>
        </p:nvGrpSpPr>
        <p:grpSpPr>
          <a:xfrm>
            <a:off x="339798" y="485912"/>
            <a:ext cx="373419" cy="350637"/>
            <a:chOff x="3708550" y="3474950"/>
            <a:chExt cx="256100" cy="240475"/>
          </a:xfrm>
        </p:grpSpPr>
        <p:sp>
          <p:nvSpPr>
            <p:cNvPr id="1381" name="Google Shape;1381;p31"/>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1"/>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3" name="Google Shape;1383;p31"/>
          <p:cNvGrpSpPr/>
          <p:nvPr/>
        </p:nvGrpSpPr>
        <p:grpSpPr>
          <a:xfrm flipH="1" rot="900019">
            <a:off x="7665395" y="445321"/>
            <a:ext cx="524402" cy="431815"/>
            <a:chOff x="7315125" y="1121525"/>
            <a:chExt cx="1112525" cy="916100"/>
          </a:xfrm>
        </p:grpSpPr>
        <p:sp>
          <p:nvSpPr>
            <p:cNvPr id="1384" name="Google Shape;1384;p31"/>
            <p:cNvSpPr/>
            <p:nvPr/>
          </p:nvSpPr>
          <p:spPr>
            <a:xfrm>
              <a:off x="7315125" y="1121525"/>
              <a:ext cx="1112525" cy="792675"/>
            </a:xfrm>
            <a:custGeom>
              <a:rect b="b" l="l" r="r" t="t"/>
              <a:pathLst>
                <a:path extrusionOk="0" h="31707" w="44501">
                  <a:moveTo>
                    <a:pt x="21718" y="1"/>
                  </a:moveTo>
                  <a:cubicBezTo>
                    <a:pt x="16027" y="1"/>
                    <a:pt x="10701" y="509"/>
                    <a:pt x="7873" y="989"/>
                  </a:cubicBezTo>
                  <a:cubicBezTo>
                    <a:pt x="1" y="2326"/>
                    <a:pt x="2037" y="13816"/>
                    <a:pt x="1733" y="22084"/>
                  </a:cubicBezTo>
                  <a:cubicBezTo>
                    <a:pt x="1449" y="29752"/>
                    <a:pt x="13758" y="31707"/>
                    <a:pt x="24263" y="31707"/>
                  </a:cubicBezTo>
                  <a:cubicBezTo>
                    <a:pt x="29497" y="31707"/>
                    <a:pt x="34283" y="31221"/>
                    <a:pt x="36840" y="30716"/>
                  </a:cubicBezTo>
                  <a:cubicBezTo>
                    <a:pt x="44500" y="29166"/>
                    <a:pt x="44135" y="17676"/>
                    <a:pt x="43558" y="7889"/>
                  </a:cubicBezTo>
                  <a:cubicBezTo>
                    <a:pt x="43188" y="1617"/>
                    <a:pt x="31872" y="1"/>
                    <a:pt x="217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1"/>
            <p:cNvSpPr/>
            <p:nvPr/>
          </p:nvSpPr>
          <p:spPr>
            <a:xfrm>
              <a:off x="7815150" y="1808100"/>
              <a:ext cx="177825" cy="229525"/>
            </a:xfrm>
            <a:custGeom>
              <a:rect b="b" l="l" r="r" t="t"/>
              <a:pathLst>
                <a:path extrusionOk="0" h="9181" w="7113">
                  <a:moveTo>
                    <a:pt x="5016" y="1"/>
                  </a:moveTo>
                  <a:lnTo>
                    <a:pt x="0" y="943"/>
                  </a:lnTo>
                  <a:cubicBezTo>
                    <a:pt x="0" y="943"/>
                    <a:pt x="2888" y="9180"/>
                    <a:pt x="5016" y="9180"/>
                  </a:cubicBezTo>
                  <a:cubicBezTo>
                    <a:pt x="7113" y="9180"/>
                    <a:pt x="5016" y="1"/>
                    <a:pt x="50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6" name="Google Shape;1386;p31"/>
          <p:cNvGrpSpPr/>
          <p:nvPr/>
        </p:nvGrpSpPr>
        <p:grpSpPr>
          <a:xfrm flipH="1">
            <a:off x="2498454" y="4011836"/>
            <a:ext cx="4135748" cy="2200311"/>
            <a:chOff x="427600" y="1407698"/>
            <a:chExt cx="7990240" cy="4251808"/>
          </a:xfrm>
        </p:grpSpPr>
        <p:grpSp>
          <p:nvGrpSpPr>
            <p:cNvPr id="1387" name="Google Shape;1387;p31"/>
            <p:cNvGrpSpPr/>
            <p:nvPr/>
          </p:nvGrpSpPr>
          <p:grpSpPr>
            <a:xfrm>
              <a:off x="3675306" y="1740129"/>
              <a:ext cx="1282923" cy="3868358"/>
              <a:chOff x="4749600" y="2924725"/>
              <a:chExt cx="1313125" cy="3959425"/>
            </a:xfrm>
          </p:grpSpPr>
          <p:sp>
            <p:nvSpPr>
              <p:cNvPr id="1388" name="Google Shape;1388;p31"/>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1"/>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1"/>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1"/>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1"/>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31"/>
            <p:cNvGrpSpPr/>
            <p:nvPr/>
          </p:nvGrpSpPr>
          <p:grpSpPr>
            <a:xfrm>
              <a:off x="4870625" y="1407698"/>
              <a:ext cx="1282923" cy="3868358"/>
              <a:chOff x="4749600" y="2924725"/>
              <a:chExt cx="1313125" cy="3959425"/>
            </a:xfrm>
          </p:grpSpPr>
          <p:sp>
            <p:nvSpPr>
              <p:cNvPr id="1394" name="Google Shape;1394;p31"/>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1"/>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1"/>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1"/>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1"/>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9" name="Google Shape;1399;p31"/>
            <p:cNvGrpSpPr/>
            <p:nvPr/>
          </p:nvGrpSpPr>
          <p:grpSpPr>
            <a:xfrm>
              <a:off x="427600" y="1791148"/>
              <a:ext cx="1282923" cy="3868358"/>
              <a:chOff x="4749600" y="2924725"/>
              <a:chExt cx="1313125" cy="3959425"/>
            </a:xfrm>
          </p:grpSpPr>
          <p:sp>
            <p:nvSpPr>
              <p:cNvPr id="1400" name="Google Shape;1400;p31"/>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1"/>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1"/>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1"/>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1"/>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5" name="Google Shape;1405;p31"/>
            <p:cNvGrpSpPr/>
            <p:nvPr/>
          </p:nvGrpSpPr>
          <p:grpSpPr>
            <a:xfrm>
              <a:off x="2606317" y="1791088"/>
              <a:ext cx="1282899" cy="3589229"/>
              <a:chOff x="5789900" y="1448250"/>
              <a:chExt cx="1313100" cy="3673725"/>
            </a:xfrm>
          </p:grpSpPr>
          <p:sp>
            <p:nvSpPr>
              <p:cNvPr id="1406" name="Google Shape;1406;p31"/>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1"/>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1"/>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1"/>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1"/>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31"/>
            <p:cNvGrpSpPr/>
            <p:nvPr/>
          </p:nvGrpSpPr>
          <p:grpSpPr>
            <a:xfrm>
              <a:off x="1609318" y="1407698"/>
              <a:ext cx="1282923" cy="3868358"/>
              <a:chOff x="4749600" y="2924725"/>
              <a:chExt cx="1313125" cy="3959425"/>
            </a:xfrm>
          </p:grpSpPr>
          <p:sp>
            <p:nvSpPr>
              <p:cNvPr id="1412" name="Google Shape;1412;p31"/>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1"/>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1"/>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1"/>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1"/>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7" name="Google Shape;1417;p31"/>
            <p:cNvGrpSpPr/>
            <p:nvPr/>
          </p:nvGrpSpPr>
          <p:grpSpPr>
            <a:xfrm>
              <a:off x="6058667" y="1879688"/>
              <a:ext cx="1282899" cy="3589229"/>
              <a:chOff x="5789900" y="1448250"/>
              <a:chExt cx="1313100" cy="3673725"/>
            </a:xfrm>
          </p:grpSpPr>
          <p:sp>
            <p:nvSpPr>
              <p:cNvPr id="1418" name="Google Shape;1418;p31"/>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1"/>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1"/>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1"/>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1"/>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3" name="Google Shape;1423;p31"/>
            <p:cNvGrpSpPr/>
            <p:nvPr/>
          </p:nvGrpSpPr>
          <p:grpSpPr>
            <a:xfrm>
              <a:off x="7134942" y="1785950"/>
              <a:ext cx="1282899" cy="3589229"/>
              <a:chOff x="5789900" y="1448250"/>
              <a:chExt cx="1313100" cy="3673725"/>
            </a:xfrm>
          </p:grpSpPr>
          <p:sp>
            <p:nvSpPr>
              <p:cNvPr id="1424" name="Google Shape;1424;p31"/>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1"/>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1"/>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1"/>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1"/>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29" name="Google Shape;1429;p31"/>
          <p:cNvGrpSpPr/>
          <p:nvPr/>
        </p:nvGrpSpPr>
        <p:grpSpPr>
          <a:xfrm flipH="1">
            <a:off x="6634204" y="4011836"/>
            <a:ext cx="4135748" cy="2200311"/>
            <a:chOff x="427600" y="1407698"/>
            <a:chExt cx="7990240" cy="4251808"/>
          </a:xfrm>
        </p:grpSpPr>
        <p:grpSp>
          <p:nvGrpSpPr>
            <p:cNvPr id="1430" name="Google Shape;1430;p31"/>
            <p:cNvGrpSpPr/>
            <p:nvPr/>
          </p:nvGrpSpPr>
          <p:grpSpPr>
            <a:xfrm>
              <a:off x="3675306" y="1740129"/>
              <a:ext cx="1282923" cy="3868358"/>
              <a:chOff x="4749600" y="2924725"/>
              <a:chExt cx="1313125" cy="3959425"/>
            </a:xfrm>
          </p:grpSpPr>
          <p:sp>
            <p:nvSpPr>
              <p:cNvPr id="1431" name="Google Shape;1431;p31"/>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1"/>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1"/>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1"/>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1"/>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6" name="Google Shape;1436;p31"/>
            <p:cNvGrpSpPr/>
            <p:nvPr/>
          </p:nvGrpSpPr>
          <p:grpSpPr>
            <a:xfrm>
              <a:off x="4870625" y="1407698"/>
              <a:ext cx="1282923" cy="3868358"/>
              <a:chOff x="4749600" y="2924725"/>
              <a:chExt cx="1313125" cy="3959425"/>
            </a:xfrm>
          </p:grpSpPr>
          <p:sp>
            <p:nvSpPr>
              <p:cNvPr id="1437" name="Google Shape;1437;p31"/>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1"/>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1"/>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1"/>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1"/>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2" name="Google Shape;1442;p31"/>
            <p:cNvGrpSpPr/>
            <p:nvPr/>
          </p:nvGrpSpPr>
          <p:grpSpPr>
            <a:xfrm>
              <a:off x="427600" y="1791148"/>
              <a:ext cx="1282923" cy="3868358"/>
              <a:chOff x="4749600" y="2924725"/>
              <a:chExt cx="1313125" cy="3959425"/>
            </a:xfrm>
          </p:grpSpPr>
          <p:sp>
            <p:nvSpPr>
              <p:cNvPr id="1443" name="Google Shape;1443;p31"/>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1"/>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1"/>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1"/>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1"/>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8" name="Google Shape;1448;p31"/>
            <p:cNvGrpSpPr/>
            <p:nvPr/>
          </p:nvGrpSpPr>
          <p:grpSpPr>
            <a:xfrm>
              <a:off x="2606317" y="1791088"/>
              <a:ext cx="1282899" cy="3589229"/>
              <a:chOff x="5789900" y="1448250"/>
              <a:chExt cx="1313100" cy="3673725"/>
            </a:xfrm>
          </p:grpSpPr>
          <p:sp>
            <p:nvSpPr>
              <p:cNvPr id="1449" name="Google Shape;1449;p31"/>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1"/>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1"/>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1"/>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1"/>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4" name="Google Shape;1454;p31"/>
            <p:cNvGrpSpPr/>
            <p:nvPr/>
          </p:nvGrpSpPr>
          <p:grpSpPr>
            <a:xfrm>
              <a:off x="1609318" y="1407698"/>
              <a:ext cx="1282923" cy="3868358"/>
              <a:chOff x="4749600" y="2924725"/>
              <a:chExt cx="1313125" cy="3959425"/>
            </a:xfrm>
          </p:grpSpPr>
          <p:sp>
            <p:nvSpPr>
              <p:cNvPr id="1455" name="Google Shape;1455;p31"/>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1"/>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1"/>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1"/>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1"/>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31"/>
            <p:cNvGrpSpPr/>
            <p:nvPr/>
          </p:nvGrpSpPr>
          <p:grpSpPr>
            <a:xfrm>
              <a:off x="6058667" y="1879688"/>
              <a:ext cx="1282899" cy="3589229"/>
              <a:chOff x="5789900" y="1448250"/>
              <a:chExt cx="1313100" cy="3673725"/>
            </a:xfrm>
          </p:grpSpPr>
          <p:sp>
            <p:nvSpPr>
              <p:cNvPr id="1461" name="Google Shape;1461;p31"/>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1"/>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1"/>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1"/>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1"/>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6" name="Google Shape;1466;p31"/>
            <p:cNvGrpSpPr/>
            <p:nvPr/>
          </p:nvGrpSpPr>
          <p:grpSpPr>
            <a:xfrm>
              <a:off x="7134942" y="1785950"/>
              <a:ext cx="1282899" cy="3589229"/>
              <a:chOff x="5789900" y="1448250"/>
              <a:chExt cx="1313100" cy="3673725"/>
            </a:xfrm>
          </p:grpSpPr>
          <p:sp>
            <p:nvSpPr>
              <p:cNvPr id="1467" name="Google Shape;1467;p31"/>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1"/>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1"/>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1"/>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1"/>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72" name="Google Shape;1472;p31"/>
          <p:cNvGrpSpPr/>
          <p:nvPr/>
        </p:nvGrpSpPr>
        <p:grpSpPr>
          <a:xfrm flipH="1">
            <a:off x="-1637296" y="4011836"/>
            <a:ext cx="4135748" cy="2200311"/>
            <a:chOff x="427600" y="1407698"/>
            <a:chExt cx="7990240" cy="4251808"/>
          </a:xfrm>
        </p:grpSpPr>
        <p:grpSp>
          <p:nvGrpSpPr>
            <p:cNvPr id="1473" name="Google Shape;1473;p31"/>
            <p:cNvGrpSpPr/>
            <p:nvPr/>
          </p:nvGrpSpPr>
          <p:grpSpPr>
            <a:xfrm>
              <a:off x="3675306" y="1740129"/>
              <a:ext cx="1282923" cy="3868358"/>
              <a:chOff x="4749600" y="2924725"/>
              <a:chExt cx="1313125" cy="3959425"/>
            </a:xfrm>
          </p:grpSpPr>
          <p:sp>
            <p:nvSpPr>
              <p:cNvPr id="1474" name="Google Shape;1474;p31"/>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1"/>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1"/>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1"/>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1"/>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9" name="Google Shape;1479;p31"/>
            <p:cNvGrpSpPr/>
            <p:nvPr/>
          </p:nvGrpSpPr>
          <p:grpSpPr>
            <a:xfrm>
              <a:off x="4870625" y="1407698"/>
              <a:ext cx="1282923" cy="3868358"/>
              <a:chOff x="4749600" y="2924725"/>
              <a:chExt cx="1313125" cy="3959425"/>
            </a:xfrm>
          </p:grpSpPr>
          <p:sp>
            <p:nvSpPr>
              <p:cNvPr id="1480" name="Google Shape;1480;p31"/>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1"/>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1"/>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1"/>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1"/>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5" name="Google Shape;1485;p31"/>
            <p:cNvGrpSpPr/>
            <p:nvPr/>
          </p:nvGrpSpPr>
          <p:grpSpPr>
            <a:xfrm>
              <a:off x="427600" y="1791148"/>
              <a:ext cx="1282923" cy="3868358"/>
              <a:chOff x="4749600" y="2924725"/>
              <a:chExt cx="1313125" cy="3959425"/>
            </a:xfrm>
          </p:grpSpPr>
          <p:sp>
            <p:nvSpPr>
              <p:cNvPr id="1486" name="Google Shape;1486;p31"/>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1"/>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1"/>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1"/>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1"/>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1"/>
            <p:cNvGrpSpPr/>
            <p:nvPr/>
          </p:nvGrpSpPr>
          <p:grpSpPr>
            <a:xfrm>
              <a:off x="2606317" y="1791088"/>
              <a:ext cx="1282899" cy="3589229"/>
              <a:chOff x="5789900" y="1448250"/>
              <a:chExt cx="1313100" cy="3673725"/>
            </a:xfrm>
          </p:grpSpPr>
          <p:sp>
            <p:nvSpPr>
              <p:cNvPr id="1492" name="Google Shape;1492;p31"/>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1"/>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1"/>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1"/>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1"/>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7" name="Google Shape;1497;p31"/>
            <p:cNvGrpSpPr/>
            <p:nvPr/>
          </p:nvGrpSpPr>
          <p:grpSpPr>
            <a:xfrm>
              <a:off x="1609318" y="1407698"/>
              <a:ext cx="1282923" cy="3868358"/>
              <a:chOff x="4749600" y="2924725"/>
              <a:chExt cx="1313125" cy="3959425"/>
            </a:xfrm>
          </p:grpSpPr>
          <p:sp>
            <p:nvSpPr>
              <p:cNvPr id="1498" name="Google Shape;1498;p31"/>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1"/>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1"/>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1"/>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1"/>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3" name="Google Shape;1503;p31"/>
            <p:cNvGrpSpPr/>
            <p:nvPr/>
          </p:nvGrpSpPr>
          <p:grpSpPr>
            <a:xfrm>
              <a:off x="6058667" y="1879688"/>
              <a:ext cx="1282899" cy="3589229"/>
              <a:chOff x="5789900" y="1448250"/>
              <a:chExt cx="1313100" cy="3673725"/>
            </a:xfrm>
          </p:grpSpPr>
          <p:sp>
            <p:nvSpPr>
              <p:cNvPr id="1504" name="Google Shape;1504;p31"/>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1"/>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1"/>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1"/>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1"/>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9" name="Google Shape;1509;p31"/>
            <p:cNvGrpSpPr/>
            <p:nvPr/>
          </p:nvGrpSpPr>
          <p:grpSpPr>
            <a:xfrm>
              <a:off x="7134942" y="1785950"/>
              <a:ext cx="1282899" cy="3589229"/>
              <a:chOff x="5789900" y="1448250"/>
              <a:chExt cx="1313100" cy="3673725"/>
            </a:xfrm>
          </p:grpSpPr>
          <p:sp>
            <p:nvSpPr>
              <p:cNvPr id="1510" name="Google Shape;1510;p31"/>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1"/>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1"/>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1"/>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1"/>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15" name="Google Shape;1515;p31"/>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Font typeface="Abhaya Libre"/>
              <a:buNone/>
              <a:defRPr sz="3000"/>
            </a:lvl1pPr>
            <a:lvl2pPr lvl="1" rtl="0">
              <a:spcBef>
                <a:spcPts val="0"/>
              </a:spcBef>
              <a:spcAft>
                <a:spcPts val="0"/>
              </a:spcAft>
              <a:buSzPts val="3500"/>
              <a:buFont typeface="Abhaya Libre"/>
              <a:buNone/>
              <a:defRPr sz="3500">
                <a:latin typeface="Abhaya Libre"/>
                <a:ea typeface="Abhaya Libre"/>
                <a:cs typeface="Abhaya Libre"/>
                <a:sym typeface="Abhaya Libre"/>
              </a:defRPr>
            </a:lvl2pPr>
            <a:lvl3pPr lvl="2" rtl="0">
              <a:spcBef>
                <a:spcPts val="0"/>
              </a:spcBef>
              <a:spcAft>
                <a:spcPts val="0"/>
              </a:spcAft>
              <a:buSzPts val="3500"/>
              <a:buFont typeface="Abhaya Libre"/>
              <a:buNone/>
              <a:defRPr sz="3500">
                <a:latin typeface="Abhaya Libre"/>
                <a:ea typeface="Abhaya Libre"/>
                <a:cs typeface="Abhaya Libre"/>
                <a:sym typeface="Abhaya Libre"/>
              </a:defRPr>
            </a:lvl3pPr>
            <a:lvl4pPr lvl="3" rtl="0">
              <a:spcBef>
                <a:spcPts val="0"/>
              </a:spcBef>
              <a:spcAft>
                <a:spcPts val="0"/>
              </a:spcAft>
              <a:buSzPts val="3500"/>
              <a:buFont typeface="Abhaya Libre"/>
              <a:buNone/>
              <a:defRPr sz="3500">
                <a:latin typeface="Abhaya Libre"/>
                <a:ea typeface="Abhaya Libre"/>
                <a:cs typeface="Abhaya Libre"/>
                <a:sym typeface="Abhaya Libre"/>
              </a:defRPr>
            </a:lvl4pPr>
            <a:lvl5pPr lvl="4" rtl="0">
              <a:spcBef>
                <a:spcPts val="0"/>
              </a:spcBef>
              <a:spcAft>
                <a:spcPts val="0"/>
              </a:spcAft>
              <a:buSzPts val="3500"/>
              <a:buFont typeface="Abhaya Libre"/>
              <a:buNone/>
              <a:defRPr sz="3500">
                <a:latin typeface="Abhaya Libre"/>
                <a:ea typeface="Abhaya Libre"/>
                <a:cs typeface="Abhaya Libre"/>
                <a:sym typeface="Abhaya Libre"/>
              </a:defRPr>
            </a:lvl5pPr>
            <a:lvl6pPr lvl="5" rtl="0">
              <a:spcBef>
                <a:spcPts val="0"/>
              </a:spcBef>
              <a:spcAft>
                <a:spcPts val="0"/>
              </a:spcAft>
              <a:buSzPts val="3500"/>
              <a:buFont typeface="Abhaya Libre"/>
              <a:buNone/>
              <a:defRPr sz="3500">
                <a:latin typeface="Abhaya Libre"/>
                <a:ea typeface="Abhaya Libre"/>
                <a:cs typeface="Abhaya Libre"/>
                <a:sym typeface="Abhaya Libre"/>
              </a:defRPr>
            </a:lvl6pPr>
            <a:lvl7pPr lvl="6" rtl="0">
              <a:spcBef>
                <a:spcPts val="0"/>
              </a:spcBef>
              <a:spcAft>
                <a:spcPts val="0"/>
              </a:spcAft>
              <a:buSzPts val="3500"/>
              <a:buFont typeface="Abhaya Libre"/>
              <a:buNone/>
              <a:defRPr sz="3500">
                <a:latin typeface="Abhaya Libre"/>
                <a:ea typeface="Abhaya Libre"/>
                <a:cs typeface="Abhaya Libre"/>
                <a:sym typeface="Abhaya Libre"/>
              </a:defRPr>
            </a:lvl7pPr>
            <a:lvl8pPr lvl="7" rtl="0">
              <a:spcBef>
                <a:spcPts val="0"/>
              </a:spcBef>
              <a:spcAft>
                <a:spcPts val="0"/>
              </a:spcAft>
              <a:buSzPts val="3500"/>
              <a:buFont typeface="Abhaya Libre"/>
              <a:buNone/>
              <a:defRPr sz="3500">
                <a:latin typeface="Abhaya Libre"/>
                <a:ea typeface="Abhaya Libre"/>
                <a:cs typeface="Abhaya Libre"/>
                <a:sym typeface="Abhaya Libre"/>
              </a:defRPr>
            </a:lvl8pPr>
            <a:lvl9pPr lvl="8" rtl="0">
              <a:spcBef>
                <a:spcPts val="0"/>
              </a:spcBef>
              <a:spcAft>
                <a:spcPts val="0"/>
              </a:spcAft>
              <a:buSzPts val="3500"/>
              <a:buFont typeface="Abhaya Libre"/>
              <a:buNone/>
              <a:defRPr sz="3500">
                <a:latin typeface="Abhaya Libre"/>
                <a:ea typeface="Abhaya Libre"/>
                <a:cs typeface="Abhaya Libre"/>
                <a:sym typeface="Abhaya Libre"/>
              </a:defRPr>
            </a:lvl9pPr>
          </a:lstStyle>
          <a:p/>
        </p:txBody>
      </p:sp>
      <p:sp>
        <p:nvSpPr>
          <p:cNvPr id="1516" name="Google Shape;1516;p31"/>
          <p:cNvSpPr txBox="1"/>
          <p:nvPr>
            <p:ph idx="1" type="body"/>
          </p:nvPr>
        </p:nvSpPr>
        <p:spPr>
          <a:xfrm>
            <a:off x="720025" y="1711800"/>
            <a:ext cx="3767400" cy="2887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5"/>
              </a:buClr>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1517" name="Google Shape;1517;p31"/>
          <p:cNvSpPr txBox="1"/>
          <p:nvPr>
            <p:ph idx="2" type="body"/>
          </p:nvPr>
        </p:nvSpPr>
        <p:spPr>
          <a:xfrm>
            <a:off x="4663325" y="1711800"/>
            <a:ext cx="3767400" cy="28875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Clr>
                <a:schemeClr val="accent5"/>
              </a:buClr>
              <a:buSzPts val="15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6">
    <p:spTree>
      <p:nvGrpSpPr>
        <p:cNvPr id="1518" name="Shape 1518"/>
        <p:cNvGrpSpPr/>
        <p:nvPr/>
      </p:nvGrpSpPr>
      <p:grpSpPr>
        <a:xfrm>
          <a:off x="0" y="0"/>
          <a:ext cx="0" cy="0"/>
          <a:chOff x="0" y="0"/>
          <a:chExt cx="0" cy="0"/>
        </a:xfrm>
      </p:grpSpPr>
      <p:grpSp>
        <p:nvGrpSpPr>
          <p:cNvPr id="1519" name="Google Shape;1519;p32"/>
          <p:cNvGrpSpPr/>
          <p:nvPr/>
        </p:nvGrpSpPr>
        <p:grpSpPr>
          <a:xfrm flipH="1">
            <a:off x="7675528" y="2764510"/>
            <a:ext cx="2141486" cy="2637114"/>
            <a:chOff x="7326200" y="3196774"/>
            <a:chExt cx="1997283" cy="2459535"/>
          </a:xfrm>
        </p:grpSpPr>
        <p:grpSp>
          <p:nvGrpSpPr>
            <p:cNvPr id="1520" name="Google Shape;1520;p32"/>
            <p:cNvGrpSpPr/>
            <p:nvPr/>
          </p:nvGrpSpPr>
          <p:grpSpPr>
            <a:xfrm flipH="1">
              <a:off x="8553073" y="3333315"/>
              <a:ext cx="770410" cy="2322995"/>
              <a:chOff x="4749600" y="2924725"/>
              <a:chExt cx="1313125" cy="3959425"/>
            </a:xfrm>
          </p:grpSpPr>
          <p:sp>
            <p:nvSpPr>
              <p:cNvPr id="1521" name="Google Shape;1521;p32"/>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2"/>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2"/>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2"/>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2"/>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6" name="Google Shape;1526;p32"/>
            <p:cNvGrpSpPr/>
            <p:nvPr/>
          </p:nvGrpSpPr>
          <p:grpSpPr>
            <a:xfrm flipH="1">
              <a:off x="7326200" y="3341542"/>
              <a:ext cx="770396" cy="2155374"/>
              <a:chOff x="5789900" y="1448250"/>
              <a:chExt cx="1313100" cy="3673725"/>
            </a:xfrm>
          </p:grpSpPr>
          <p:sp>
            <p:nvSpPr>
              <p:cNvPr id="1527" name="Google Shape;1527;p32"/>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2"/>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2"/>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2"/>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2"/>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2" name="Google Shape;1532;p32"/>
            <p:cNvGrpSpPr/>
            <p:nvPr/>
          </p:nvGrpSpPr>
          <p:grpSpPr>
            <a:xfrm flipH="1">
              <a:off x="8035562" y="3196774"/>
              <a:ext cx="770279" cy="2322599"/>
              <a:chOff x="4749600" y="2924725"/>
              <a:chExt cx="1313125" cy="3959425"/>
            </a:xfrm>
          </p:grpSpPr>
          <p:sp>
            <p:nvSpPr>
              <p:cNvPr id="1533" name="Google Shape;1533;p32"/>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2"/>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2"/>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2"/>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2"/>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38" name="Google Shape;1538;p32"/>
          <p:cNvGrpSpPr/>
          <p:nvPr/>
        </p:nvGrpSpPr>
        <p:grpSpPr>
          <a:xfrm flipH="1">
            <a:off x="-923297" y="2770085"/>
            <a:ext cx="2141486" cy="2637114"/>
            <a:chOff x="7326200" y="3196774"/>
            <a:chExt cx="1997283" cy="2459535"/>
          </a:xfrm>
        </p:grpSpPr>
        <p:grpSp>
          <p:nvGrpSpPr>
            <p:cNvPr id="1539" name="Google Shape;1539;p32"/>
            <p:cNvGrpSpPr/>
            <p:nvPr/>
          </p:nvGrpSpPr>
          <p:grpSpPr>
            <a:xfrm flipH="1">
              <a:off x="8553073" y="3333315"/>
              <a:ext cx="770410" cy="2322995"/>
              <a:chOff x="4749600" y="2924725"/>
              <a:chExt cx="1313125" cy="3959425"/>
            </a:xfrm>
          </p:grpSpPr>
          <p:sp>
            <p:nvSpPr>
              <p:cNvPr id="1540" name="Google Shape;1540;p32"/>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2"/>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2"/>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2"/>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2"/>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5" name="Google Shape;1545;p32"/>
            <p:cNvGrpSpPr/>
            <p:nvPr/>
          </p:nvGrpSpPr>
          <p:grpSpPr>
            <a:xfrm flipH="1">
              <a:off x="7326200" y="3341542"/>
              <a:ext cx="770396" cy="2155374"/>
              <a:chOff x="5789900" y="1448250"/>
              <a:chExt cx="1313100" cy="3673725"/>
            </a:xfrm>
          </p:grpSpPr>
          <p:sp>
            <p:nvSpPr>
              <p:cNvPr id="1546" name="Google Shape;1546;p32"/>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2"/>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2"/>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2"/>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2"/>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1" name="Google Shape;1551;p32"/>
            <p:cNvGrpSpPr/>
            <p:nvPr/>
          </p:nvGrpSpPr>
          <p:grpSpPr>
            <a:xfrm flipH="1">
              <a:off x="8035562" y="3196774"/>
              <a:ext cx="770279" cy="2322599"/>
              <a:chOff x="4749600" y="2924725"/>
              <a:chExt cx="1313125" cy="3959425"/>
            </a:xfrm>
          </p:grpSpPr>
          <p:sp>
            <p:nvSpPr>
              <p:cNvPr id="1552" name="Google Shape;1552;p32"/>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2"/>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2"/>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2"/>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2"/>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57" name="Google Shape;1557;p32"/>
          <p:cNvGrpSpPr/>
          <p:nvPr/>
        </p:nvGrpSpPr>
        <p:grpSpPr>
          <a:xfrm flipH="1" rot="900075">
            <a:off x="8127281" y="1457343"/>
            <a:ext cx="605591" cy="513977"/>
            <a:chOff x="6064225" y="1470325"/>
            <a:chExt cx="1112500" cy="944200"/>
          </a:xfrm>
        </p:grpSpPr>
        <p:sp>
          <p:nvSpPr>
            <p:cNvPr id="1558" name="Google Shape;1558;p32"/>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2"/>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0" name="Google Shape;1560;p32"/>
          <p:cNvGrpSpPr/>
          <p:nvPr/>
        </p:nvGrpSpPr>
        <p:grpSpPr>
          <a:xfrm>
            <a:off x="4385310" y="4424112"/>
            <a:ext cx="373419" cy="350637"/>
            <a:chOff x="3708550" y="3474950"/>
            <a:chExt cx="256100" cy="240475"/>
          </a:xfrm>
        </p:grpSpPr>
        <p:sp>
          <p:nvSpPr>
            <p:cNvPr id="1561" name="Google Shape;1561;p32"/>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2"/>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3" name="Google Shape;1563;p32"/>
          <p:cNvSpPr txBox="1"/>
          <p:nvPr>
            <p:ph idx="1" type="subTitle"/>
          </p:nvPr>
        </p:nvSpPr>
        <p:spPr>
          <a:xfrm>
            <a:off x="1625250" y="2376625"/>
            <a:ext cx="2541000" cy="82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2000">
                <a:solidFill>
                  <a:schemeClr val="accent2"/>
                </a:solidFill>
                <a:latin typeface="Heebo"/>
                <a:ea typeface="Heebo"/>
                <a:cs typeface="Heebo"/>
                <a:sym typeface="Heebo"/>
              </a:defRPr>
            </a:lvl1pPr>
            <a:lvl2pPr lvl="1" rtl="0" algn="ctr">
              <a:lnSpc>
                <a:spcPct val="100000"/>
              </a:lnSpc>
              <a:spcBef>
                <a:spcPts val="0"/>
              </a:spcBef>
              <a:spcAft>
                <a:spcPts val="0"/>
              </a:spcAft>
              <a:buNone/>
              <a:defRPr b="1" sz="2000">
                <a:solidFill>
                  <a:schemeClr val="accent2"/>
                </a:solidFill>
                <a:latin typeface="Heebo"/>
                <a:ea typeface="Heebo"/>
                <a:cs typeface="Heebo"/>
                <a:sym typeface="Heebo"/>
              </a:defRPr>
            </a:lvl2pPr>
            <a:lvl3pPr lvl="2" rtl="0" algn="ctr">
              <a:lnSpc>
                <a:spcPct val="100000"/>
              </a:lnSpc>
              <a:spcBef>
                <a:spcPts val="0"/>
              </a:spcBef>
              <a:spcAft>
                <a:spcPts val="0"/>
              </a:spcAft>
              <a:buNone/>
              <a:defRPr b="1" sz="2000">
                <a:solidFill>
                  <a:schemeClr val="accent2"/>
                </a:solidFill>
                <a:latin typeface="Heebo"/>
                <a:ea typeface="Heebo"/>
                <a:cs typeface="Heebo"/>
                <a:sym typeface="Heebo"/>
              </a:defRPr>
            </a:lvl3pPr>
            <a:lvl4pPr lvl="3" rtl="0" algn="ctr">
              <a:lnSpc>
                <a:spcPct val="100000"/>
              </a:lnSpc>
              <a:spcBef>
                <a:spcPts val="0"/>
              </a:spcBef>
              <a:spcAft>
                <a:spcPts val="0"/>
              </a:spcAft>
              <a:buNone/>
              <a:defRPr b="1" sz="2000">
                <a:solidFill>
                  <a:schemeClr val="accent2"/>
                </a:solidFill>
                <a:latin typeface="Heebo"/>
                <a:ea typeface="Heebo"/>
                <a:cs typeface="Heebo"/>
                <a:sym typeface="Heebo"/>
              </a:defRPr>
            </a:lvl4pPr>
            <a:lvl5pPr lvl="4" rtl="0" algn="ctr">
              <a:lnSpc>
                <a:spcPct val="100000"/>
              </a:lnSpc>
              <a:spcBef>
                <a:spcPts val="0"/>
              </a:spcBef>
              <a:spcAft>
                <a:spcPts val="0"/>
              </a:spcAft>
              <a:buNone/>
              <a:defRPr b="1" sz="2000">
                <a:solidFill>
                  <a:schemeClr val="accent2"/>
                </a:solidFill>
                <a:latin typeface="Heebo"/>
                <a:ea typeface="Heebo"/>
                <a:cs typeface="Heebo"/>
                <a:sym typeface="Heebo"/>
              </a:defRPr>
            </a:lvl5pPr>
            <a:lvl6pPr lvl="5" rtl="0" algn="ctr">
              <a:lnSpc>
                <a:spcPct val="100000"/>
              </a:lnSpc>
              <a:spcBef>
                <a:spcPts val="0"/>
              </a:spcBef>
              <a:spcAft>
                <a:spcPts val="0"/>
              </a:spcAft>
              <a:buNone/>
              <a:defRPr b="1" sz="2000">
                <a:solidFill>
                  <a:schemeClr val="accent2"/>
                </a:solidFill>
                <a:latin typeface="Heebo"/>
                <a:ea typeface="Heebo"/>
                <a:cs typeface="Heebo"/>
                <a:sym typeface="Heebo"/>
              </a:defRPr>
            </a:lvl6pPr>
            <a:lvl7pPr lvl="6" rtl="0" algn="ctr">
              <a:lnSpc>
                <a:spcPct val="100000"/>
              </a:lnSpc>
              <a:spcBef>
                <a:spcPts val="0"/>
              </a:spcBef>
              <a:spcAft>
                <a:spcPts val="0"/>
              </a:spcAft>
              <a:buNone/>
              <a:defRPr b="1" sz="2000">
                <a:solidFill>
                  <a:schemeClr val="accent2"/>
                </a:solidFill>
                <a:latin typeface="Heebo"/>
                <a:ea typeface="Heebo"/>
                <a:cs typeface="Heebo"/>
                <a:sym typeface="Heebo"/>
              </a:defRPr>
            </a:lvl7pPr>
            <a:lvl8pPr lvl="7" rtl="0" algn="ctr">
              <a:lnSpc>
                <a:spcPct val="100000"/>
              </a:lnSpc>
              <a:spcBef>
                <a:spcPts val="0"/>
              </a:spcBef>
              <a:spcAft>
                <a:spcPts val="0"/>
              </a:spcAft>
              <a:buNone/>
              <a:defRPr b="1" sz="2000">
                <a:solidFill>
                  <a:schemeClr val="accent2"/>
                </a:solidFill>
                <a:latin typeface="Heebo"/>
                <a:ea typeface="Heebo"/>
                <a:cs typeface="Heebo"/>
                <a:sym typeface="Heebo"/>
              </a:defRPr>
            </a:lvl8pPr>
            <a:lvl9pPr lvl="8" rtl="0" algn="ct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1564" name="Google Shape;1564;p32"/>
          <p:cNvSpPr txBox="1"/>
          <p:nvPr>
            <p:ph idx="2" type="subTitle"/>
          </p:nvPr>
        </p:nvSpPr>
        <p:spPr>
          <a:xfrm>
            <a:off x="1625238" y="3125601"/>
            <a:ext cx="2541000" cy="110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1565" name="Google Shape;1565;p32"/>
          <p:cNvSpPr txBox="1"/>
          <p:nvPr>
            <p:ph idx="3" type="subTitle"/>
          </p:nvPr>
        </p:nvSpPr>
        <p:spPr>
          <a:xfrm>
            <a:off x="4977710" y="2376625"/>
            <a:ext cx="2541000" cy="82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2000">
                <a:solidFill>
                  <a:schemeClr val="accent2"/>
                </a:solidFill>
                <a:latin typeface="Heebo"/>
                <a:ea typeface="Heebo"/>
                <a:cs typeface="Heebo"/>
                <a:sym typeface="Heebo"/>
              </a:defRPr>
            </a:lvl1pPr>
            <a:lvl2pPr lvl="1" rtl="0" algn="ctr">
              <a:lnSpc>
                <a:spcPct val="100000"/>
              </a:lnSpc>
              <a:spcBef>
                <a:spcPts val="0"/>
              </a:spcBef>
              <a:spcAft>
                <a:spcPts val="0"/>
              </a:spcAft>
              <a:buNone/>
              <a:defRPr b="1" sz="2000">
                <a:solidFill>
                  <a:schemeClr val="accent2"/>
                </a:solidFill>
                <a:latin typeface="Heebo"/>
                <a:ea typeface="Heebo"/>
                <a:cs typeface="Heebo"/>
                <a:sym typeface="Heebo"/>
              </a:defRPr>
            </a:lvl2pPr>
            <a:lvl3pPr lvl="2" rtl="0" algn="ctr">
              <a:lnSpc>
                <a:spcPct val="100000"/>
              </a:lnSpc>
              <a:spcBef>
                <a:spcPts val="0"/>
              </a:spcBef>
              <a:spcAft>
                <a:spcPts val="0"/>
              </a:spcAft>
              <a:buNone/>
              <a:defRPr b="1" sz="2000">
                <a:solidFill>
                  <a:schemeClr val="accent2"/>
                </a:solidFill>
                <a:latin typeface="Heebo"/>
                <a:ea typeface="Heebo"/>
                <a:cs typeface="Heebo"/>
                <a:sym typeface="Heebo"/>
              </a:defRPr>
            </a:lvl3pPr>
            <a:lvl4pPr lvl="3" rtl="0" algn="ctr">
              <a:lnSpc>
                <a:spcPct val="100000"/>
              </a:lnSpc>
              <a:spcBef>
                <a:spcPts val="0"/>
              </a:spcBef>
              <a:spcAft>
                <a:spcPts val="0"/>
              </a:spcAft>
              <a:buNone/>
              <a:defRPr b="1" sz="2000">
                <a:solidFill>
                  <a:schemeClr val="accent2"/>
                </a:solidFill>
                <a:latin typeface="Heebo"/>
                <a:ea typeface="Heebo"/>
                <a:cs typeface="Heebo"/>
                <a:sym typeface="Heebo"/>
              </a:defRPr>
            </a:lvl4pPr>
            <a:lvl5pPr lvl="4" rtl="0" algn="ctr">
              <a:lnSpc>
                <a:spcPct val="100000"/>
              </a:lnSpc>
              <a:spcBef>
                <a:spcPts val="0"/>
              </a:spcBef>
              <a:spcAft>
                <a:spcPts val="0"/>
              </a:spcAft>
              <a:buNone/>
              <a:defRPr b="1" sz="2000">
                <a:solidFill>
                  <a:schemeClr val="accent2"/>
                </a:solidFill>
                <a:latin typeface="Heebo"/>
                <a:ea typeface="Heebo"/>
                <a:cs typeface="Heebo"/>
                <a:sym typeface="Heebo"/>
              </a:defRPr>
            </a:lvl5pPr>
            <a:lvl6pPr lvl="5" rtl="0" algn="ctr">
              <a:lnSpc>
                <a:spcPct val="100000"/>
              </a:lnSpc>
              <a:spcBef>
                <a:spcPts val="0"/>
              </a:spcBef>
              <a:spcAft>
                <a:spcPts val="0"/>
              </a:spcAft>
              <a:buNone/>
              <a:defRPr b="1" sz="2000">
                <a:solidFill>
                  <a:schemeClr val="accent2"/>
                </a:solidFill>
                <a:latin typeface="Heebo"/>
                <a:ea typeface="Heebo"/>
                <a:cs typeface="Heebo"/>
                <a:sym typeface="Heebo"/>
              </a:defRPr>
            </a:lvl6pPr>
            <a:lvl7pPr lvl="6" rtl="0" algn="ctr">
              <a:lnSpc>
                <a:spcPct val="100000"/>
              </a:lnSpc>
              <a:spcBef>
                <a:spcPts val="0"/>
              </a:spcBef>
              <a:spcAft>
                <a:spcPts val="0"/>
              </a:spcAft>
              <a:buNone/>
              <a:defRPr b="1" sz="2000">
                <a:solidFill>
                  <a:schemeClr val="accent2"/>
                </a:solidFill>
                <a:latin typeface="Heebo"/>
                <a:ea typeface="Heebo"/>
                <a:cs typeface="Heebo"/>
                <a:sym typeface="Heebo"/>
              </a:defRPr>
            </a:lvl7pPr>
            <a:lvl8pPr lvl="7" rtl="0" algn="ctr">
              <a:lnSpc>
                <a:spcPct val="100000"/>
              </a:lnSpc>
              <a:spcBef>
                <a:spcPts val="0"/>
              </a:spcBef>
              <a:spcAft>
                <a:spcPts val="0"/>
              </a:spcAft>
              <a:buNone/>
              <a:defRPr b="1" sz="2000">
                <a:solidFill>
                  <a:schemeClr val="accent2"/>
                </a:solidFill>
                <a:latin typeface="Heebo"/>
                <a:ea typeface="Heebo"/>
                <a:cs typeface="Heebo"/>
                <a:sym typeface="Heebo"/>
              </a:defRPr>
            </a:lvl8pPr>
            <a:lvl9pPr lvl="8" rtl="0" algn="ct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1566" name="Google Shape;1566;p32"/>
          <p:cNvSpPr txBox="1"/>
          <p:nvPr>
            <p:ph idx="4" type="subTitle"/>
          </p:nvPr>
        </p:nvSpPr>
        <p:spPr>
          <a:xfrm>
            <a:off x="4977712" y="3125604"/>
            <a:ext cx="2541000" cy="110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1567" name="Google Shape;1567;p32"/>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Font typeface="Abhaya Libre"/>
              <a:buNone/>
              <a:defRPr sz="3000"/>
            </a:lvl1pPr>
            <a:lvl2pPr lvl="1" rtl="0">
              <a:spcBef>
                <a:spcPts val="0"/>
              </a:spcBef>
              <a:spcAft>
                <a:spcPts val="0"/>
              </a:spcAft>
              <a:buSzPts val="3500"/>
              <a:buFont typeface="Abhaya Libre"/>
              <a:buNone/>
              <a:defRPr sz="3500">
                <a:latin typeface="Abhaya Libre"/>
                <a:ea typeface="Abhaya Libre"/>
                <a:cs typeface="Abhaya Libre"/>
                <a:sym typeface="Abhaya Libre"/>
              </a:defRPr>
            </a:lvl2pPr>
            <a:lvl3pPr lvl="2" rtl="0">
              <a:spcBef>
                <a:spcPts val="0"/>
              </a:spcBef>
              <a:spcAft>
                <a:spcPts val="0"/>
              </a:spcAft>
              <a:buSzPts val="3500"/>
              <a:buFont typeface="Abhaya Libre"/>
              <a:buNone/>
              <a:defRPr sz="3500">
                <a:latin typeface="Abhaya Libre"/>
                <a:ea typeface="Abhaya Libre"/>
                <a:cs typeface="Abhaya Libre"/>
                <a:sym typeface="Abhaya Libre"/>
              </a:defRPr>
            </a:lvl3pPr>
            <a:lvl4pPr lvl="3" rtl="0">
              <a:spcBef>
                <a:spcPts val="0"/>
              </a:spcBef>
              <a:spcAft>
                <a:spcPts val="0"/>
              </a:spcAft>
              <a:buSzPts val="3500"/>
              <a:buFont typeface="Abhaya Libre"/>
              <a:buNone/>
              <a:defRPr sz="3500">
                <a:latin typeface="Abhaya Libre"/>
                <a:ea typeface="Abhaya Libre"/>
                <a:cs typeface="Abhaya Libre"/>
                <a:sym typeface="Abhaya Libre"/>
              </a:defRPr>
            </a:lvl4pPr>
            <a:lvl5pPr lvl="4" rtl="0">
              <a:spcBef>
                <a:spcPts val="0"/>
              </a:spcBef>
              <a:spcAft>
                <a:spcPts val="0"/>
              </a:spcAft>
              <a:buSzPts val="3500"/>
              <a:buFont typeface="Abhaya Libre"/>
              <a:buNone/>
              <a:defRPr sz="3500">
                <a:latin typeface="Abhaya Libre"/>
                <a:ea typeface="Abhaya Libre"/>
                <a:cs typeface="Abhaya Libre"/>
                <a:sym typeface="Abhaya Libre"/>
              </a:defRPr>
            </a:lvl5pPr>
            <a:lvl6pPr lvl="5" rtl="0">
              <a:spcBef>
                <a:spcPts val="0"/>
              </a:spcBef>
              <a:spcAft>
                <a:spcPts val="0"/>
              </a:spcAft>
              <a:buSzPts val="3500"/>
              <a:buFont typeface="Abhaya Libre"/>
              <a:buNone/>
              <a:defRPr sz="3500">
                <a:latin typeface="Abhaya Libre"/>
                <a:ea typeface="Abhaya Libre"/>
                <a:cs typeface="Abhaya Libre"/>
                <a:sym typeface="Abhaya Libre"/>
              </a:defRPr>
            </a:lvl6pPr>
            <a:lvl7pPr lvl="6" rtl="0">
              <a:spcBef>
                <a:spcPts val="0"/>
              </a:spcBef>
              <a:spcAft>
                <a:spcPts val="0"/>
              </a:spcAft>
              <a:buSzPts val="3500"/>
              <a:buFont typeface="Abhaya Libre"/>
              <a:buNone/>
              <a:defRPr sz="3500">
                <a:latin typeface="Abhaya Libre"/>
                <a:ea typeface="Abhaya Libre"/>
                <a:cs typeface="Abhaya Libre"/>
                <a:sym typeface="Abhaya Libre"/>
              </a:defRPr>
            </a:lvl7pPr>
            <a:lvl8pPr lvl="7" rtl="0">
              <a:spcBef>
                <a:spcPts val="0"/>
              </a:spcBef>
              <a:spcAft>
                <a:spcPts val="0"/>
              </a:spcAft>
              <a:buSzPts val="3500"/>
              <a:buFont typeface="Abhaya Libre"/>
              <a:buNone/>
              <a:defRPr sz="3500">
                <a:latin typeface="Abhaya Libre"/>
                <a:ea typeface="Abhaya Libre"/>
                <a:cs typeface="Abhaya Libre"/>
                <a:sym typeface="Abhaya Libre"/>
              </a:defRPr>
            </a:lvl8pPr>
            <a:lvl9pPr lvl="8" rtl="0">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7">
    <p:spTree>
      <p:nvGrpSpPr>
        <p:cNvPr id="1568" name="Shape 1568"/>
        <p:cNvGrpSpPr/>
        <p:nvPr/>
      </p:nvGrpSpPr>
      <p:grpSpPr>
        <a:xfrm>
          <a:off x="0" y="0"/>
          <a:ext cx="0" cy="0"/>
          <a:chOff x="0" y="0"/>
          <a:chExt cx="0" cy="0"/>
        </a:xfrm>
      </p:grpSpPr>
      <p:grpSp>
        <p:nvGrpSpPr>
          <p:cNvPr id="1569" name="Google Shape;1569;p33"/>
          <p:cNvGrpSpPr/>
          <p:nvPr/>
        </p:nvGrpSpPr>
        <p:grpSpPr>
          <a:xfrm flipH="1">
            <a:off x="345292" y="524325"/>
            <a:ext cx="1052475" cy="335125"/>
            <a:chOff x="2293625" y="793625"/>
            <a:chExt cx="1052475" cy="335125"/>
          </a:xfrm>
        </p:grpSpPr>
        <p:sp>
          <p:nvSpPr>
            <p:cNvPr id="1570" name="Google Shape;1570;p33"/>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3"/>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2" name="Google Shape;1572;p33"/>
          <p:cNvGrpSpPr/>
          <p:nvPr/>
        </p:nvGrpSpPr>
        <p:grpSpPr>
          <a:xfrm>
            <a:off x="8244073" y="761574"/>
            <a:ext cx="373419" cy="350637"/>
            <a:chOff x="3708550" y="3474950"/>
            <a:chExt cx="256100" cy="240475"/>
          </a:xfrm>
        </p:grpSpPr>
        <p:sp>
          <p:nvSpPr>
            <p:cNvPr id="1573" name="Google Shape;1573;p33"/>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3"/>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5" name="Google Shape;1575;p33"/>
          <p:cNvSpPr txBox="1"/>
          <p:nvPr>
            <p:ph idx="1" type="subTitle"/>
          </p:nvPr>
        </p:nvSpPr>
        <p:spPr>
          <a:xfrm>
            <a:off x="1700800" y="3691559"/>
            <a:ext cx="2389800" cy="37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2000">
                <a:solidFill>
                  <a:schemeClr val="accent2"/>
                </a:solidFill>
                <a:latin typeface="Heebo"/>
                <a:ea typeface="Heebo"/>
                <a:cs typeface="Heebo"/>
                <a:sym typeface="Heebo"/>
              </a:defRPr>
            </a:lvl1pPr>
            <a:lvl2pPr lvl="1" rtl="0" algn="ctr">
              <a:lnSpc>
                <a:spcPct val="100000"/>
              </a:lnSpc>
              <a:spcBef>
                <a:spcPts val="0"/>
              </a:spcBef>
              <a:spcAft>
                <a:spcPts val="0"/>
              </a:spcAft>
              <a:buNone/>
              <a:defRPr b="1" sz="2000">
                <a:solidFill>
                  <a:schemeClr val="accent2"/>
                </a:solidFill>
                <a:latin typeface="Heebo"/>
                <a:ea typeface="Heebo"/>
                <a:cs typeface="Heebo"/>
                <a:sym typeface="Heebo"/>
              </a:defRPr>
            </a:lvl2pPr>
            <a:lvl3pPr lvl="2" rtl="0" algn="ctr">
              <a:lnSpc>
                <a:spcPct val="100000"/>
              </a:lnSpc>
              <a:spcBef>
                <a:spcPts val="0"/>
              </a:spcBef>
              <a:spcAft>
                <a:spcPts val="0"/>
              </a:spcAft>
              <a:buNone/>
              <a:defRPr b="1" sz="2000">
                <a:solidFill>
                  <a:schemeClr val="accent2"/>
                </a:solidFill>
                <a:latin typeface="Heebo"/>
                <a:ea typeface="Heebo"/>
                <a:cs typeface="Heebo"/>
                <a:sym typeface="Heebo"/>
              </a:defRPr>
            </a:lvl3pPr>
            <a:lvl4pPr lvl="3" rtl="0" algn="ctr">
              <a:lnSpc>
                <a:spcPct val="100000"/>
              </a:lnSpc>
              <a:spcBef>
                <a:spcPts val="0"/>
              </a:spcBef>
              <a:spcAft>
                <a:spcPts val="0"/>
              </a:spcAft>
              <a:buNone/>
              <a:defRPr b="1" sz="2000">
                <a:solidFill>
                  <a:schemeClr val="accent2"/>
                </a:solidFill>
                <a:latin typeface="Heebo"/>
                <a:ea typeface="Heebo"/>
                <a:cs typeface="Heebo"/>
                <a:sym typeface="Heebo"/>
              </a:defRPr>
            </a:lvl4pPr>
            <a:lvl5pPr lvl="4" rtl="0" algn="ctr">
              <a:lnSpc>
                <a:spcPct val="100000"/>
              </a:lnSpc>
              <a:spcBef>
                <a:spcPts val="0"/>
              </a:spcBef>
              <a:spcAft>
                <a:spcPts val="0"/>
              </a:spcAft>
              <a:buNone/>
              <a:defRPr b="1" sz="2000">
                <a:solidFill>
                  <a:schemeClr val="accent2"/>
                </a:solidFill>
                <a:latin typeface="Heebo"/>
                <a:ea typeface="Heebo"/>
                <a:cs typeface="Heebo"/>
                <a:sym typeface="Heebo"/>
              </a:defRPr>
            </a:lvl5pPr>
            <a:lvl6pPr lvl="5" rtl="0" algn="ctr">
              <a:lnSpc>
                <a:spcPct val="100000"/>
              </a:lnSpc>
              <a:spcBef>
                <a:spcPts val="0"/>
              </a:spcBef>
              <a:spcAft>
                <a:spcPts val="0"/>
              </a:spcAft>
              <a:buNone/>
              <a:defRPr b="1" sz="2000">
                <a:solidFill>
                  <a:schemeClr val="accent2"/>
                </a:solidFill>
                <a:latin typeface="Heebo"/>
                <a:ea typeface="Heebo"/>
                <a:cs typeface="Heebo"/>
                <a:sym typeface="Heebo"/>
              </a:defRPr>
            </a:lvl6pPr>
            <a:lvl7pPr lvl="6" rtl="0" algn="ctr">
              <a:lnSpc>
                <a:spcPct val="100000"/>
              </a:lnSpc>
              <a:spcBef>
                <a:spcPts val="0"/>
              </a:spcBef>
              <a:spcAft>
                <a:spcPts val="0"/>
              </a:spcAft>
              <a:buNone/>
              <a:defRPr b="1" sz="2000">
                <a:solidFill>
                  <a:schemeClr val="accent2"/>
                </a:solidFill>
                <a:latin typeface="Heebo"/>
                <a:ea typeface="Heebo"/>
                <a:cs typeface="Heebo"/>
                <a:sym typeface="Heebo"/>
              </a:defRPr>
            </a:lvl7pPr>
            <a:lvl8pPr lvl="7" rtl="0" algn="ctr">
              <a:lnSpc>
                <a:spcPct val="100000"/>
              </a:lnSpc>
              <a:spcBef>
                <a:spcPts val="0"/>
              </a:spcBef>
              <a:spcAft>
                <a:spcPts val="0"/>
              </a:spcAft>
              <a:buNone/>
              <a:defRPr b="1" sz="2000">
                <a:solidFill>
                  <a:schemeClr val="accent2"/>
                </a:solidFill>
                <a:latin typeface="Heebo"/>
                <a:ea typeface="Heebo"/>
                <a:cs typeface="Heebo"/>
                <a:sym typeface="Heebo"/>
              </a:defRPr>
            </a:lvl8pPr>
            <a:lvl9pPr lvl="8" rtl="0" algn="ct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1576" name="Google Shape;1576;p33"/>
          <p:cNvSpPr txBox="1"/>
          <p:nvPr>
            <p:ph idx="2" type="subTitle"/>
          </p:nvPr>
        </p:nvSpPr>
        <p:spPr>
          <a:xfrm>
            <a:off x="1700810" y="3956784"/>
            <a:ext cx="2389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191919"/>
                </a:solidFill>
              </a:defRPr>
            </a:lvl1pPr>
            <a:lvl2pPr lvl="1" rtl="0" algn="ctr">
              <a:lnSpc>
                <a:spcPct val="100000"/>
              </a:lnSpc>
              <a:spcBef>
                <a:spcPts val="0"/>
              </a:spcBef>
              <a:spcAft>
                <a:spcPts val="0"/>
              </a:spcAft>
              <a:buNone/>
              <a:defRPr sz="1400">
                <a:solidFill>
                  <a:srgbClr val="191919"/>
                </a:solidFill>
              </a:defRPr>
            </a:lvl2pPr>
            <a:lvl3pPr lvl="2" rtl="0" algn="ctr">
              <a:lnSpc>
                <a:spcPct val="100000"/>
              </a:lnSpc>
              <a:spcBef>
                <a:spcPts val="0"/>
              </a:spcBef>
              <a:spcAft>
                <a:spcPts val="0"/>
              </a:spcAft>
              <a:buNone/>
              <a:defRPr sz="1400">
                <a:solidFill>
                  <a:srgbClr val="191919"/>
                </a:solidFill>
              </a:defRPr>
            </a:lvl3pPr>
            <a:lvl4pPr lvl="3" rtl="0" algn="ctr">
              <a:lnSpc>
                <a:spcPct val="100000"/>
              </a:lnSpc>
              <a:spcBef>
                <a:spcPts val="0"/>
              </a:spcBef>
              <a:spcAft>
                <a:spcPts val="0"/>
              </a:spcAft>
              <a:buNone/>
              <a:defRPr sz="1400">
                <a:solidFill>
                  <a:srgbClr val="191919"/>
                </a:solidFill>
              </a:defRPr>
            </a:lvl4pPr>
            <a:lvl5pPr lvl="4" rtl="0" algn="ctr">
              <a:lnSpc>
                <a:spcPct val="100000"/>
              </a:lnSpc>
              <a:spcBef>
                <a:spcPts val="0"/>
              </a:spcBef>
              <a:spcAft>
                <a:spcPts val="0"/>
              </a:spcAft>
              <a:buNone/>
              <a:defRPr sz="1400">
                <a:solidFill>
                  <a:srgbClr val="191919"/>
                </a:solidFill>
              </a:defRPr>
            </a:lvl5pPr>
            <a:lvl6pPr lvl="5" rtl="0" algn="ctr">
              <a:lnSpc>
                <a:spcPct val="100000"/>
              </a:lnSpc>
              <a:spcBef>
                <a:spcPts val="0"/>
              </a:spcBef>
              <a:spcAft>
                <a:spcPts val="0"/>
              </a:spcAft>
              <a:buNone/>
              <a:defRPr sz="1400">
                <a:solidFill>
                  <a:srgbClr val="191919"/>
                </a:solidFill>
              </a:defRPr>
            </a:lvl6pPr>
            <a:lvl7pPr lvl="6" rtl="0" algn="ctr">
              <a:lnSpc>
                <a:spcPct val="100000"/>
              </a:lnSpc>
              <a:spcBef>
                <a:spcPts val="0"/>
              </a:spcBef>
              <a:spcAft>
                <a:spcPts val="0"/>
              </a:spcAft>
              <a:buNone/>
              <a:defRPr sz="1400">
                <a:solidFill>
                  <a:srgbClr val="191919"/>
                </a:solidFill>
              </a:defRPr>
            </a:lvl7pPr>
            <a:lvl8pPr lvl="7" rtl="0" algn="ctr">
              <a:lnSpc>
                <a:spcPct val="100000"/>
              </a:lnSpc>
              <a:spcBef>
                <a:spcPts val="0"/>
              </a:spcBef>
              <a:spcAft>
                <a:spcPts val="0"/>
              </a:spcAft>
              <a:buNone/>
              <a:defRPr sz="1400">
                <a:solidFill>
                  <a:srgbClr val="191919"/>
                </a:solidFill>
              </a:defRPr>
            </a:lvl8pPr>
            <a:lvl9pPr lvl="8" rtl="0" algn="ctr">
              <a:lnSpc>
                <a:spcPct val="100000"/>
              </a:lnSpc>
              <a:spcBef>
                <a:spcPts val="0"/>
              </a:spcBef>
              <a:spcAft>
                <a:spcPts val="0"/>
              </a:spcAft>
              <a:buNone/>
              <a:defRPr sz="1400">
                <a:solidFill>
                  <a:srgbClr val="191919"/>
                </a:solidFill>
              </a:defRPr>
            </a:lvl9pPr>
          </a:lstStyle>
          <a:p/>
        </p:txBody>
      </p:sp>
      <p:sp>
        <p:nvSpPr>
          <p:cNvPr id="1577" name="Google Shape;1577;p33"/>
          <p:cNvSpPr txBox="1"/>
          <p:nvPr>
            <p:ph idx="3" type="subTitle"/>
          </p:nvPr>
        </p:nvSpPr>
        <p:spPr>
          <a:xfrm>
            <a:off x="5053319" y="3691559"/>
            <a:ext cx="2389800" cy="37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2000">
                <a:solidFill>
                  <a:schemeClr val="accent2"/>
                </a:solidFill>
                <a:latin typeface="Heebo"/>
                <a:ea typeface="Heebo"/>
                <a:cs typeface="Heebo"/>
                <a:sym typeface="Heebo"/>
              </a:defRPr>
            </a:lvl1pPr>
            <a:lvl2pPr lvl="1" rtl="0" algn="ctr">
              <a:lnSpc>
                <a:spcPct val="100000"/>
              </a:lnSpc>
              <a:spcBef>
                <a:spcPts val="0"/>
              </a:spcBef>
              <a:spcAft>
                <a:spcPts val="0"/>
              </a:spcAft>
              <a:buNone/>
              <a:defRPr b="1" sz="2000">
                <a:solidFill>
                  <a:schemeClr val="accent2"/>
                </a:solidFill>
                <a:latin typeface="Heebo"/>
                <a:ea typeface="Heebo"/>
                <a:cs typeface="Heebo"/>
                <a:sym typeface="Heebo"/>
              </a:defRPr>
            </a:lvl2pPr>
            <a:lvl3pPr lvl="2" rtl="0" algn="ctr">
              <a:lnSpc>
                <a:spcPct val="100000"/>
              </a:lnSpc>
              <a:spcBef>
                <a:spcPts val="0"/>
              </a:spcBef>
              <a:spcAft>
                <a:spcPts val="0"/>
              </a:spcAft>
              <a:buNone/>
              <a:defRPr b="1" sz="2000">
                <a:solidFill>
                  <a:schemeClr val="accent2"/>
                </a:solidFill>
                <a:latin typeface="Heebo"/>
                <a:ea typeface="Heebo"/>
                <a:cs typeface="Heebo"/>
                <a:sym typeface="Heebo"/>
              </a:defRPr>
            </a:lvl3pPr>
            <a:lvl4pPr lvl="3" rtl="0" algn="ctr">
              <a:lnSpc>
                <a:spcPct val="100000"/>
              </a:lnSpc>
              <a:spcBef>
                <a:spcPts val="0"/>
              </a:spcBef>
              <a:spcAft>
                <a:spcPts val="0"/>
              </a:spcAft>
              <a:buNone/>
              <a:defRPr b="1" sz="2000">
                <a:solidFill>
                  <a:schemeClr val="accent2"/>
                </a:solidFill>
                <a:latin typeface="Heebo"/>
                <a:ea typeface="Heebo"/>
                <a:cs typeface="Heebo"/>
                <a:sym typeface="Heebo"/>
              </a:defRPr>
            </a:lvl4pPr>
            <a:lvl5pPr lvl="4" rtl="0" algn="ctr">
              <a:lnSpc>
                <a:spcPct val="100000"/>
              </a:lnSpc>
              <a:spcBef>
                <a:spcPts val="0"/>
              </a:spcBef>
              <a:spcAft>
                <a:spcPts val="0"/>
              </a:spcAft>
              <a:buNone/>
              <a:defRPr b="1" sz="2000">
                <a:solidFill>
                  <a:schemeClr val="accent2"/>
                </a:solidFill>
                <a:latin typeface="Heebo"/>
                <a:ea typeface="Heebo"/>
                <a:cs typeface="Heebo"/>
                <a:sym typeface="Heebo"/>
              </a:defRPr>
            </a:lvl5pPr>
            <a:lvl6pPr lvl="5" rtl="0" algn="ctr">
              <a:lnSpc>
                <a:spcPct val="100000"/>
              </a:lnSpc>
              <a:spcBef>
                <a:spcPts val="0"/>
              </a:spcBef>
              <a:spcAft>
                <a:spcPts val="0"/>
              </a:spcAft>
              <a:buNone/>
              <a:defRPr b="1" sz="2000">
                <a:solidFill>
                  <a:schemeClr val="accent2"/>
                </a:solidFill>
                <a:latin typeface="Heebo"/>
                <a:ea typeface="Heebo"/>
                <a:cs typeface="Heebo"/>
                <a:sym typeface="Heebo"/>
              </a:defRPr>
            </a:lvl6pPr>
            <a:lvl7pPr lvl="6" rtl="0" algn="ctr">
              <a:lnSpc>
                <a:spcPct val="100000"/>
              </a:lnSpc>
              <a:spcBef>
                <a:spcPts val="0"/>
              </a:spcBef>
              <a:spcAft>
                <a:spcPts val="0"/>
              </a:spcAft>
              <a:buNone/>
              <a:defRPr b="1" sz="2000">
                <a:solidFill>
                  <a:schemeClr val="accent2"/>
                </a:solidFill>
                <a:latin typeface="Heebo"/>
                <a:ea typeface="Heebo"/>
                <a:cs typeface="Heebo"/>
                <a:sym typeface="Heebo"/>
              </a:defRPr>
            </a:lvl7pPr>
            <a:lvl8pPr lvl="7" rtl="0" algn="ctr">
              <a:lnSpc>
                <a:spcPct val="100000"/>
              </a:lnSpc>
              <a:spcBef>
                <a:spcPts val="0"/>
              </a:spcBef>
              <a:spcAft>
                <a:spcPts val="0"/>
              </a:spcAft>
              <a:buNone/>
              <a:defRPr b="1" sz="2000">
                <a:solidFill>
                  <a:schemeClr val="accent2"/>
                </a:solidFill>
                <a:latin typeface="Heebo"/>
                <a:ea typeface="Heebo"/>
                <a:cs typeface="Heebo"/>
                <a:sym typeface="Heebo"/>
              </a:defRPr>
            </a:lvl8pPr>
            <a:lvl9pPr lvl="8" rtl="0" algn="ct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1578" name="Google Shape;1578;p33"/>
          <p:cNvSpPr txBox="1"/>
          <p:nvPr>
            <p:ph idx="4" type="subTitle"/>
          </p:nvPr>
        </p:nvSpPr>
        <p:spPr>
          <a:xfrm>
            <a:off x="5053312" y="3956785"/>
            <a:ext cx="2389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191919"/>
                </a:solidFill>
              </a:defRPr>
            </a:lvl1pPr>
            <a:lvl2pPr lvl="1" rtl="0" algn="ctr">
              <a:lnSpc>
                <a:spcPct val="100000"/>
              </a:lnSpc>
              <a:spcBef>
                <a:spcPts val="0"/>
              </a:spcBef>
              <a:spcAft>
                <a:spcPts val="0"/>
              </a:spcAft>
              <a:buNone/>
              <a:defRPr sz="1400">
                <a:solidFill>
                  <a:srgbClr val="191919"/>
                </a:solidFill>
              </a:defRPr>
            </a:lvl2pPr>
            <a:lvl3pPr lvl="2" rtl="0" algn="ctr">
              <a:lnSpc>
                <a:spcPct val="100000"/>
              </a:lnSpc>
              <a:spcBef>
                <a:spcPts val="0"/>
              </a:spcBef>
              <a:spcAft>
                <a:spcPts val="0"/>
              </a:spcAft>
              <a:buNone/>
              <a:defRPr sz="1400">
                <a:solidFill>
                  <a:srgbClr val="191919"/>
                </a:solidFill>
              </a:defRPr>
            </a:lvl3pPr>
            <a:lvl4pPr lvl="3" rtl="0" algn="ctr">
              <a:lnSpc>
                <a:spcPct val="100000"/>
              </a:lnSpc>
              <a:spcBef>
                <a:spcPts val="0"/>
              </a:spcBef>
              <a:spcAft>
                <a:spcPts val="0"/>
              </a:spcAft>
              <a:buNone/>
              <a:defRPr sz="1400">
                <a:solidFill>
                  <a:srgbClr val="191919"/>
                </a:solidFill>
              </a:defRPr>
            </a:lvl4pPr>
            <a:lvl5pPr lvl="4" rtl="0" algn="ctr">
              <a:lnSpc>
                <a:spcPct val="100000"/>
              </a:lnSpc>
              <a:spcBef>
                <a:spcPts val="0"/>
              </a:spcBef>
              <a:spcAft>
                <a:spcPts val="0"/>
              </a:spcAft>
              <a:buNone/>
              <a:defRPr sz="1400">
                <a:solidFill>
                  <a:srgbClr val="191919"/>
                </a:solidFill>
              </a:defRPr>
            </a:lvl5pPr>
            <a:lvl6pPr lvl="5" rtl="0" algn="ctr">
              <a:lnSpc>
                <a:spcPct val="100000"/>
              </a:lnSpc>
              <a:spcBef>
                <a:spcPts val="0"/>
              </a:spcBef>
              <a:spcAft>
                <a:spcPts val="0"/>
              </a:spcAft>
              <a:buNone/>
              <a:defRPr sz="1400">
                <a:solidFill>
                  <a:srgbClr val="191919"/>
                </a:solidFill>
              </a:defRPr>
            </a:lvl6pPr>
            <a:lvl7pPr lvl="6" rtl="0" algn="ctr">
              <a:lnSpc>
                <a:spcPct val="100000"/>
              </a:lnSpc>
              <a:spcBef>
                <a:spcPts val="0"/>
              </a:spcBef>
              <a:spcAft>
                <a:spcPts val="0"/>
              </a:spcAft>
              <a:buNone/>
              <a:defRPr sz="1400">
                <a:solidFill>
                  <a:srgbClr val="191919"/>
                </a:solidFill>
              </a:defRPr>
            </a:lvl7pPr>
            <a:lvl8pPr lvl="7" rtl="0" algn="ctr">
              <a:lnSpc>
                <a:spcPct val="100000"/>
              </a:lnSpc>
              <a:spcBef>
                <a:spcPts val="0"/>
              </a:spcBef>
              <a:spcAft>
                <a:spcPts val="0"/>
              </a:spcAft>
              <a:buNone/>
              <a:defRPr sz="1400">
                <a:solidFill>
                  <a:srgbClr val="191919"/>
                </a:solidFill>
              </a:defRPr>
            </a:lvl8pPr>
            <a:lvl9pPr lvl="8" rtl="0" algn="ctr">
              <a:lnSpc>
                <a:spcPct val="100000"/>
              </a:lnSpc>
              <a:spcBef>
                <a:spcPts val="0"/>
              </a:spcBef>
              <a:spcAft>
                <a:spcPts val="0"/>
              </a:spcAft>
              <a:buNone/>
              <a:defRPr sz="1400">
                <a:solidFill>
                  <a:srgbClr val="191919"/>
                </a:solidFill>
              </a:defRPr>
            </a:lvl9pPr>
          </a:lstStyle>
          <a:p/>
        </p:txBody>
      </p:sp>
      <p:sp>
        <p:nvSpPr>
          <p:cNvPr id="1579" name="Google Shape;1579;p33"/>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Font typeface="Abhaya Libre"/>
              <a:buNone/>
              <a:defRPr sz="3000"/>
            </a:lvl1pPr>
            <a:lvl2pPr lvl="1" rtl="0">
              <a:spcBef>
                <a:spcPts val="0"/>
              </a:spcBef>
              <a:spcAft>
                <a:spcPts val="0"/>
              </a:spcAft>
              <a:buSzPts val="3500"/>
              <a:buFont typeface="Abhaya Libre"/>
              <a:buNone/>
              <a:defRPr sz="3500">
                <a:latin typeface="Abhaya Libre"/>
                <a:ea typeface="Abhaya Libre"/>
                <a:cs typeface="Abhaya Libre"/>
                <a:sym typeface="Abhaya Libre"/>
              </a:defRPr>
            </a:lvl2pPr>
            <a:lvl3pPr lvl="2" rtl="0">
              <a:spcBef>
                <a:spcPts val="0"/>
              </a:spcBef>
              <a:spcAft>
                <a:spcPts val="0"/>
              </a:spcAft>
              <a:buSzPts val="3500"/>
              <a:buFont typeface="Abhaya Libre"/>
              <a:buNone/>
              <a:defRPr sz="3500">
                <a:latin typeface="Abhaya Libre"/>
                <a:ea typeface="Abhaya Libre"/>
                <a:cs typeface="Abhaya Libre"/>
                <a:sym typeface="Abhaya Libre"/>
              </a:defRPr>
            </a:lvl3pPr>
            <a:lvl4pPr lvl="3" rtl="0">
              <a:spcBef>
                <a:spcPts val="0"/>
              </a:spcBef>
              <a:spcAft>
                <a:spcPts val="0"/>
              </a:spcAft>
              <a:buSzPts val="3500"/>
              <a:buFont typeface="Abhaya Libre"/>
              <a:buNone/>
              <a:defRPr sz="3500">
                <a:latin typeface="Abhaya Libre"/>
                <a:ea typeface="Abhaya Libre"/>
                <a:cs typeface="Abhaya Libre"/>
                <a:sym typeface="Abhaya Libre"/>
              </a:defRPr>
            </a:lvl4pPr>
            <a:lvl5pPr lvl="4" rtl="0">
              <a:spcBef>
                <a:spcPts val="0"/>
              </a:spcBef>
              <a:spcAft>
                <a:spcPts val="0"/>
              </a:spcAft>
              <a:buSzPts val="3500"/>
              <a:buFont typeface="Abhaya Libre"/>
              <a:buNone/>
              <a:defRPr sz="3500">
                <a:latin typeface="Abhaya Libre"/>
                <a:ea typeface="Abhaya Libre"/>
                <a:cs typeface="Abhaya Libre"/>
                <a:sym typeface="Abhaya Libre"/>
              </a:defRPr>
            </a:lvl5pPr>
            <a:lvl6pPr lvl="5" rtl="0">
              <a:spcBef>
                <a:spcPts val="0"/>
              </a:spcBef>
              <a:spcAft>
                <a:spcPts val="0"/>
              </a:spcAft>
              <a:buSzPts val="3500"/>
              <a:buFont typeface="Abhaya Libre"/>
              <a:buNone/>
              <a:defRPr sz="3500">
                <a:latin typeface="Abhaya Libre"/>
                <a:ea typeface="Abhaya Libre"/>
                <a:cs typeface="Abhaya Libre"/>
                <a:sym typeface="Abhaya Libre"/>
              </a:defRPr>
            </a:lvl6pPr>
            <a:lvl7pPr lvl="6" rtl="0">
              <a:spcBef>
                <a:spcPts val="0"/>
              </a:spcBef>
              <a:spcAft>
                <a:spcPts val="0"/>
              </a:spcAft>
              <a:buSzPts val="3500"/>
              <a:buFont typeface="Abhaya Libre"/>
              <a:buNone/>
              <a:defRPr sz="3500">
                <a:latin typeface="Abhaya Libre"/>
                <a:ea typeface="Abhaya Libre"/>
                <a:cs typeface="Abhaya Libre"/>
                <a:sym typeface="Abhaya Libre"/>
              </a:defRPr>
            </a:lvl7pPr>
            <a:lvl8pPr lvl="7" rtl="0">
              <a:spcBef>
                <a:spcPts val="0"/>
              </a:spcBef>
              <a:spcAft>
                <a:spcPts val="0"/>
              </a:spcAft>
              <a:buSzPts val="3500"/>
              <a:buFont typeface="Abhaya Libre"/>
              <a:buNone/>
              <a:defRPr sz="3500">
                <a:latin typeface="Abhaya Libre"/>
                <a:ea typeface="Abhaya Libre"/>
                <a:cs typeface="Abhaya Libre"/>
                <a:sym typeface="Abhaya Libre"/>
              </a:defRPr>
            </a:lvl8pPr>
            <a:lvl9pPr lvl="8" rtl="0">
              <a:spcBef>
                <a:spcPts val="0"/>
              </a:spcBef>
              <a:spcAft>
                <a:spcPts val="0"/>
              </a:spcAft>
              <a:buSzPts val="3500"/>
              <a:buFont typeface="Abhaya Libre"/>
              <a:buNone/>
              <a:defRPr sz="3500">
                <a:latin typeface="Abhaya Libre"/>
                <a:ea typeface="Abhaya Libre"/>
                <a:cs typeface="Abhaya Libre"/>
                <a:sym typeface="Abhaya Libre"/>
              </a:defRPr>
            </a:lvl9pPr>
          </a:lstStyle>
          <a:p/>
        </p:txBody>
      </p:sp>
      <p:sp>
        <p:nvSpPr>
          <p:cNvPr id="1580" name="Google Shape;1580;p33"/>
          <p:cNvSpPr/>
          <p:nvPr>
            <p:ph idx="5" type="pic"/>
          </p:nvPr>
        </p:nvSpPr>
        <p:spPr>
          <a:xfrm>
            <a:off x="1625300" y="1380634"/>
            <a:ext cx="5893500" cy="2139600"/>
          </a:xfrm>
          <a:prstGeom prst="roundRect">
            <a:avLst>
              <a:gd fmla="val 16667" name="adj"/>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_2_1_1_1">
    <p:spTree>
      <p:nvGrpSpPr>
        <p:cNvPr id="1581" name="Shape 1581"/>
        <p:cNvGrpSpPr/>
        <p:nvPr/>
      </p:nvGrpSpPr>
      <p:grpSpPr>
        <a:xfrm>
          <a:off x="0" y="0"/>
          <a:ext cx="0" cy="0"/>
          <a:chOff x="0" y="0"/>
          <a:chExt cx="0" cy="0"/>
        </a:xfrm>
      </p:grpSpPr>
      <p:grpSp>
        <p:nvGrpSpPr>
          <p:cNvPr id="1582" name="Google Shape;1582;p34"/>
          <p:cNvGrpSpPr/>
          <p:nvPr/>
        </p:nvGrpSpPr>
        <p:grpSpPr>
          <a:xfrm>
            <a:off x="2498454" y="4011836"/>
            <a:ext cx="4135748" cy="2200311"/>
            <a:chOff x="427600" y="1407698"/>
            <a:chExt cx="7990240" cy="4251808"/>
          </a:xfrm>
        </p:grpSpPr>
        <p:grpSp>
          <p:nvGrpSpPr>
            <p:cNvPr id="1583" name="Google Shape;1583;p34"/>
            <p:cNvGrpSpPr/>
            <p:nvPr/>
          </p:nvGrpSpPr>
          <p:grpSpPr>
            <a:xfrm>
              <a:off x="3675306" y="1740129"/>
              <a:ext cx="1282923" cy="3868358"/>
              <a:chOff x="4749600" y="2924725"/>
              <a:chExt cx="1313125" cy="3959425"/>
            </a:xfrm>
          </p:grpSpPr>
          <p:sp>
            <p:nvSpPr>
              <p:cNvPr id="1584" name="Google Shape;1584;p3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9" name="Google Shape;1589;p34"/>
            <p:cNvGrpSpPr/>
            <p:nvPr/>
          </p:nvGrpSpPr>
          <p:grpSpPr>
            <a:xfrm>
              <a:off x="4870625" y="1407698"/>
              <a:ext cx="1282923" cy="3868358"/>
              <a:chOff x="4749600" y="2924725"/>
              <a:chExt cx="1313125" cy="3959425"/>
            </a:xfrm>
          </p:grpSpPr>
          <p:sp>
            <p:nvSpPr>
              <p:cNvPr id="1590" name="Google Shape;1590;p3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5" name="Google Shape;1595;p34"/>
            <p:cNvGrpSpPr/>
            <p:nvPr/>
          </p:nvGrpSpPr>
          <p:grpSpPr>
            <a:xfrm>
              <a:off x="427600" y="1791148"/>
              <a:ext cx="1282923" cy="3868358"/>
              <a:chOff x="4749600" y="2924725"/>
              <a:chExt cx="1313125" cy="3959425"/>
            </a:xfrm>
          </p:grpSpPr>
          <p:sp>
            <p:nvSpPr>
              <p:cNvPr id="1596" name="Google Shape;1596;p3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1" name="Google Shape;1601;p34"/>
            <p:cNvGrpSpPr/>
            <p:nvPr/>
          </p:nvGrpSpPr>
          <p:grpSpPr>
            <a:xfrm>
              <a:off x="2606317" y="1791088"/>
              <a:ext cx="1282899" cy="3589229"/>
              <a:chOff x="5789900" y="1448250"/>
              <a:chExt cx="1313100" cy="3673725"/>
            </a:xfrm>
          </p:grpSpPr>
          <p:sp>
            <p:nvSpPr>
              <p:cNvPr id="1602" name="Google Shape;1602;p34"/>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4"/>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4"/>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4"/>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4"/>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7" name="Google Shape;1607;p34"/>
            <p:cNvGrpSpPr/>
            <p:nvPr/>
          </p:nvGrpSpPr>
          <p:grpSpPr>
            <a:xfrm>
              <a:off x="1609318" y="1407698"/>
              <a:ext cx="1282923" cy="3868358"/>
              <a:chOff x="4749600" y="2924725"/>
              <a:chExt cx="1313125" cy="3959425"/>
            </a:xfrm>
          </p:grpSpPr>
          <p:sp>
            <p:nvSpPr>
              <p:cNvPr id="1608" name="Google Shape;1608;p3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3" name="Google Shape;1613;p34"/>
            <p:cNvGrpSpPr/>
            <p:nvPr/>
          </p:nvGrpSpPr>
          <p:grpSpPr>
            <a:xfrm>
              <a:off x="6058667" y="1879688"/>
              <a:ext cx="1282899" cy="3589229"/>
              <a:chOff x="5789900" y="1448250"/>
              <a:chExt cx="1313100" cy="3673725"/>
            </a:xfrm>
          </p:grpSpPr>
          <p:sp>
            <p:nvSpPr>
              <p:cNvPr id="1614" name="Google Shape;1614;p34"/>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4"/>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4"/>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4"/>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4"/>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9" name="Google Shape;1619;p34"/>
            <p:cNvGrpSpPr/>
            <p:nvPr/>
          </p:nvGrpSpPr>
          <p:grpSpPr>
            <a:xfrm>
              <a:off x="7134942" y="1785950"/>
              <a:ext cx="1282899" cy="3589229"/>
              <a:chOff x="5789900" y="1448250"/>
              <a:chExt cx="1313100" cy="3673725"/>
            </a:xfrm>
          </p:grpSpPr>
          <p:sp>
            <p:nvSpPr>
              <p:cNvPr id="1620" name="Google Shape;1620;p34"/>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4"/>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4"/>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4"/>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4"/>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25" name="Google Shape;1625;p34"/>
          <p:cNvGrpSpPr/>
          <p:nvPr/>
        </p:nvGrpSpPr>
        <p:grpSpPr>
          <a:xfrm>
            <a:off x="-1637296" y="4011836"/>
            <a:ext cx="4135748" cy="2200311"/>
            <a:chOff x="427600" y="1407698"/>
            <a:chExt cx="7990240" cy="4251808"/>
          </a:xfrm>
        </p:grpSpPr>
        <p:grpSp>
          <p:nvGrpSpPr>
            <p:cNvPr id="1626" name="Google Shape;1626;p34"/>
            <p:cNvGrpSpPr/>
            <p:nvPr/>
          </p:nvGrpSpPr>
          <p:grpSpPr>
            <a:xfrm>
              <a:off x="3675306" y="1740129"/>
              <a:ext cx="1282923" cy="3868358"/>
              <a:chOff x="4749600" y="2924725"/>
              <a:chExt cx="1313125" cy="3959425"/>
            </a:xfrm>
          </p:grpSpPr>
          <p:sp>
            <p:nvSpPr>
              <p:cNvPr id="1627" name="Google Shape;1627;p3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4"/>
            <p:cNvGrpSpPr/>
            <p:nvPr/>
          </p:nvGrpSpPr>
          <p:grpSpPr>
            <a:xfrm>
              <a:off x="4870625" y="1407698"/>
              <a:ext cx="1282923" cy="3868358"/>
              <a:chOff x="4749600" y="2924725"/>
              <a:chExt cx="1313125" cy="3959425"/>
            </a:xfrm>
          </p:grpSpPr>
          <p:sp>
            <p:nvSpPr>
              <p:cNvPr id="1633" name="Google Shape;1633;p3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8" name="Google Shape;1638;p34"/>
            <p:cNvGrpSpPr/>
            <p:nvPr/>
          </p:nvGrpSpPr>
          <p:grpSpPr>
            <a:xfrm>
              <a:off x="427600" y="1791148"/>
              <a:ext cx="1282923" cy="3868358"/>
              <a:chOff x="4749600" y="2924725"/>
              <a:chExt cx="1313125" cy="3959425"/>
            </a:xfrm>
          </p:grpSpPr>
          <p:sp>
            <p:nvSpPr>
              <p:cNvPr id="1639" name="Google Shape;1639;p3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4" name="Google Shape;1644;p34"/>
            <p:cNvGrpSpPr/>
            <p:nvPr/>
          </p:nvGrpSpPr>
          <p:grpSpPr>
            <a:xfrm>
              <a:off x="2606317" y="1791088"/>
              <a:ext cx="1282899" cy="3589229"/>
              <a:chOff x="5789900" y="1448250"/>
              <a:chExt cx="1313100" cy="3673725"/>
            </a:xfrm>
          </p:grpSpPr>
          <p:sp>
            <p:nvSpPr>
              <p:cNvPr id="1645" name="Google Shape;1645;p34"/>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4"/>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4"/>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4"/>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4"/>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4"/>
            <p:cNvGrpSpPr/>
            <p:nvPr/>
          </p:nvGrpSpPr>
          <p:grpSpPr>
            <a:xfrm>
              <a:off x="1609318" y="1407698"/>
              <a:ext cx="1282923" cy="3868358"/>
              <a:chOff x="4749600" y="2924725"/>
              <a:chExt cx="1313125" cy="3959425"/>
            </a:xfrm>
          </p:grpSpPr>
          <p:sp>
            <p:nvSpPr>
              <p:cNvPr id="1651" name="Google Shape;1651;p3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6" name="Google Shape;1656;p34"/>
            <p:cNvGrpSpPr/>
            <p:nvPr/>
          </p:nvGrpSpPr>
          <p:grpSpPr>
            <a:xfrm>
              <a:off x="6058667" y="1879688"/>
              <a:ext cx="1282899" cy="3589229"/>
              <a:chOff x="5789900" y="1448250"/>
              <a:chExt cx="1313100" cy="3673725"/>
            </a:xfrm>
          </p:grpSpPr>
          <p:sp>
            <p:nvSpPr>
              <p:cNvPr id="1657" name="Google Shape;1657;p34"/>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4"/>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4"/>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4"/>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4"/>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2" name="Google Shape;1662;p34"/>
            <p:cNvGrpSpPr/>
            <p:nvPr/>
          </p:nvGrpSpPr>
          <p:grpSpPr>
            <a:xfrm>
              <a:off x="7134942" y="1785950"/>
              <a:ext cx="1282899" cy="3589229"/>
              <a:chOff x="5789900" y="1448250"/>
              <a:chExt cx="1313100" cy="3673725"/>
            </a:xfrm>
          </p:grpSpPr>
          <p:sp>
            <p:nvSpPr>
              <p:cNvPr id="1663" name="Google Shape;1663;p34"/>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4"/>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4"/>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4"/>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4"/>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68" name="Google Shape;1668;p34"/>
          <p:cNvGrpSpPr/>
          <p:nvPr/>
        </p:nvGrpSpPr>
        <p:grpSpPr>
          <a:xfrm>
            <a:off x="6634204" y="4011836"/>
            <a:ext cx="4135748" cy="2200311"/>
            <a:chOff x="427600" y="1407698"/>
            <a:chExt cx="7990240" cy="4251808"/>
          </a:xfrm>
        </p:grpSpPr>
        <p:grpSp>
          <p:nvGrpSpPr>
            <p:cNvPr id="1669" name="Google Shape;1669;p34"/>
            <p:cNvGrpSpPr/>
            <p:nvPr/>
          </p:nvGrpSpPr>
          <p:grpSpPr>
            <a:xfrm>
              <a:off x="3675306" y="1740129"/>
              <a:ext cx="1282923" cy="3868358"/>
              <a:chOff x="4749600" y="2924725"/>
              <a:chExt cx="1313125" cy="3959425"/>
            </a:xfrm>
          </p:grpSpPr>
          <p:sp>
            <p:nvSpPr>
              <p:cNvPr id="1670" name="Google Shape;1670;p3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5" name="Google Shape;1675;p34"/>
            <p:cNvGrpSpPr/>
            <p:nvPr/>
          </p:nvGrpSpPr>
          <p:grpSpPr>
            <a:xfrm>
              <a:off x="4870625" y="1407698"/>
              <a:ext cx="1282923" cy="3868358"/>
              <a:chOff x="4749600" y="2924725"/>
              <a:chExt cx="1313125" cy="3959425"/>
            </a:xfrm>
          </p:grpSpPr>
          <p:sp>
            <p:nvSpPr>
              <p:cNvPr id="1676" name="Google Shape;1676;p3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1" name="Google Shape;1681;p34"/>
            <p:cNvGrpSpPr/>
            <p:nvPr/>
          </p:nvGrpSpPr>
          <p:grpSpPr>
            <a:xfrm>
              <a:off x="427600" y="1791148"/>
              <a:ext cx="1282923" cy="3868358"/>
              <a:chOff x="4749600" y="2924725"/>
              <a:chExt cx="1313125" cy="3959425"/>
            </a:xfrm>
          </p:grpSpPr>
          <p:sp>
            <p:nvSpPr>
              <p:cNvPr id="1682" name="Google Shape;1682;p3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7" name="Google Shape;1687;p34"/>
            <p:cNvGrpSpPr/>
            <p:nvPr/>
          </p:nvGrpSpPr>
          <p:grpSpPr>
            <a:xfrm>
              <a:off x="2606317" y="1791088"/>
              <a:ext cx="1282899" cy="3589229"/>
              <a:chOff x="5789900" y="1448250"/>
              <a:chExt cx="1313100" cy="3673725"/>
            </a:xfrm>
          </p:grpSpPr>
          <p:sp>
            <p:nvSpPr>
              <p:cNvPr id="1688" name="Google Shape;1688;p34"/>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4"/>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4"/>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4"/>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4"/>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3" name="Google Shape;1693;p34"/>
            <p:cNvGrpSpPr/>
            <p:nvPr/>
          </p:nvGrpSpPr>
          <p:grpSpPr>
            <a:xfrm>
              <a:off x="1609318" y="1407698"/>
              <a:ext cx="1282923" cy="3868358"/>
              <a:chOff x="4749600" y="2924725"/>
              <a:chExt cx="1313125" cy="3959425"/>
            </a:xfrm>
          </p:grpSpPr>
          <p:sp>
            <p:nvSpPr>
              <p:cNvPr id="1694" name="Google Shape;1694;p3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9" name="Google Shape;1699;p34"/>
            <p:cNvGrpSpPr/>
            <p:nvPr/>
          </p:nvGrpSpPr>
          <p:grpSpPr>
            <a:xfrm>
              <a:off x="6058667" y="1879688"/>
              <a:ext cx="1282899" cy="3589229"/>
              <a:chOff x="5789900" y="1448250"/>
              <a:chExt cx="1313100" cy="3673725"/>
            </a:xfrm>
          </p:grpSpPr>
          <p:sp>
            <p:nvSpPr>
              <p:cNvPr id="1700" name="Google Shape;1700;p34"/>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4"/>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4"/>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4"/>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4"/>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5" name="Google Shape;1705;p34"/>
            <p:cNvGrpSpPr/>
            <p:nvPr/>
          </p:nvGrpSpPr>
          <p:grpSpPr>
            <a:xfrm>
              <a:off x="7134942" y="1785950"/>
              <a:ext cx="1282899" cy="3589229"/>
              <a:chOff x="5789900" y="1448250"/>
              <a:chExt cx="1313100" cy="3673725"/>
            </a:xfrm>
          </p:grpSpPr>
          <p:sp>
            <p:nvSpPr>
              <p:cNvPr id="1706" name="Google Shape;1706;p34"/>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4"/>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4"/>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4"/>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4"/>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11" name="Google Shape;1711;p34"/>
          <p:cNvGrpSpPr/>
          <p:nvPr/>
        </p:nvGrpSpPr>
        <p:grpSpPr>
          <a:xfrm>
            <a:off x="8033531" y="897696"/>
            <a:ext cx="1177778" cy="435980"/>
            <a:chOff x="1119600" y="2506400"/>
            <a:chExt cx="763700" cy="282700"/>
          </a:xfrm>
        </p:grpSpPr>
        <p:sp>
          <p:nvSpPr>
            <p:cNvPr id="1712" name="Google Shape;1712;p34"/>
            <p:cNvSpPr/>
            <p:nvPr/>
          </p:nvSpPr>
          <p:spPr>
            <a:xfrm>
              <a:off x="1119600" y="2506400"/>
              <a:ext cx="763700" cy="282700"/>
            </a:xfrm>
            <a:custGeom>
              <a:rect b="b" l="l" r="r" t="t"/>
              <a:pathLst>
                <a:path extrusionOk="0" h="11308" w="30548">
                  <a:moveTo>
                    <a:pt x="11976" y="1"/>
                  </a:moveTo>
                  <a:cubicBezTo>
                    <a:pt x="14772" y="1"/>
                    <a:pt x="17113" y="1855"/>
                    <a:pt x="17812" y="4408"/>
                  </a:cubicBezTo>
                  <a:cubicBezTo>
                    <a:pt x="18177" y="4317"/>
                    <a:pt x="18572" y="4226"/>
                    <a:pt x="18997" y="4226"/>
                  </a:cubicBezTo>
                  <a:cubicBezTo>
                    <a:pt x="20548" y="4226"/>
                    <a:pt x="21915" y="5138"/>
                    <a:pt x="22554" y="6445"/>
                  </a:cubicBezTo>
                  <a:cubicBezTo>
                    <a:pt x="22979" y="6110"/>
                    <a:pt x="23526" y="5897"/>
                    <a:pt x="24165" y="5897"/>
                  </a:cubicBezTo>
                  <a:cubicBezTo>
                    <a:pt x="25563" y="5897"/>
                    <a:pt x="26718" y="7053"/>
                    <a:pt x="26718" y="8481"/>
                  </a:cubicBezTo>
                  <a:cubicBezTo>
                    <a:pt x="26718" y="8907"/>
                    <a:pt x="26627" y="9302"/>
                    <a:pt x="26444" y="9667"/>
                  </a:cubicBezTo>
                  <a:lnTo>
                    <a:pt x="27873" y="9667"/>
                  </a:lnTo>
                  <a:cubicBezTo>
                    <a:pt x="28329" y="9667"/>
                    <a:pt x="28694" y="10031"/>
                    <a:pt x="28694" y="10487"/>
                  </a:cubicBezTo>
                  <a:lnTo>
                    <a:pt x="28694" y="10487"/>
                  </a:lnTo>
                  <a:cubicBezTo>
                    <a:pt x="28694" y="10943"/>
                    <a:pt x="28329" y="11308"/>
                    <a:pt x="27873" y="11308"/>
                  </a:cubicBezTo>
                  <a:lnTo>
                    <a:pt x="821" y="11308"/>
                  </a:lnTo>
                  <a:cubicBezTo>
                    <a:pt x="365" y="11308"/>
                    <a:pt x="0" y="10943"/>
                    <a:pt x="0" y="10487"/>
                  </a:cubicBezTo>
                  <a:lnTo>
                    <a:pt x="0" y="10487"/>
                  </a:lnTo>
                  <a:cubicBezTo>
                    <a:pt x="0" y="10031"/>
                    <a:pt x="365" y="9667"/>
                    <a:pt x="821" y="9667"/>
                  </a:cubicBezTo>
                  <a:lnTo>
                    <a:pt x="1611" y="9667"/>
                  </a:lnTo>
                  <a:cubicBezTo>
                    <a:pt x="1429" y="9211"/>
                    <a:pt x="1307" y="8694"/>
                    <a:pt x="1307" y="8177"/>
                  </a:cubicBezTo>
                  <a:cubicBezTo>
                    <a:pt x="1307" y="5989"/>
                    <a:pt x="3070" y="4226"/>
                    <a:pt x="5258" y="4226"/>
                  </a:cubicBezTo>
                  <a:cubicBezTo>
                    <a:pt x="5562" y="4226"/>
                    <a:pt x="5866" y="4287"/>
                    <a:pt x="6170" y="4347"/>
                  </a:cubicBezTo>
                  <a:cubicBezTo>
                    <a:pt x="6900" y="1824"/>
                    <a:pt x="9210" y="1"/>
                    <a:pt x="11976" y="1"/>
                  </a:cubicBezTo>
                  <a:close/>
                  <a:moveTo>
                    <a:pt x="29697" y="9667"/>
                  </a:moveTo>
                  <a:lnTo>
                    <a:pt x="29727" y="9667"/>
                  </a:lnTo>
                  <a:cubicBezTo>
                    <a:pt x="30183" y="9667"/>
                    <a:pt x="30548" y="10031"/>
                    <a:pt x="30548" y="10487"/>
                  </a:cubicBezTo>
                  <a:lnTo>
                    <a:pt x="30548" y="10487"/>
                  </a:lnTo>
                  <a:cubicBezTo>
                    <a:pt x="30548" y="10943"/>
                    <a:pt x="30183" y="11308"/>
                    <a:pt x="29727" y="11308"/>
                  </a:cubicBezTo>
                  <a:lnTo>
                    <a:pt x="29697" y="11308"/>
                  </a:lnTo>
                  <a:cubicBezTo>
                    <a:pt x="29271" y="11308"/>
                    <a:pt x="28906" y="10943"/>
                    <a:pt x="28906" y="10487"/>
                  </a:cubicBezTo>
                  <a:lnTo>
                    <a:pt x="28906" y="10487"/>
                  </a:lnTo>
                  <a:cubicBezTo>
                    <a:pt x="28906" y="10031"/>
                    <a:pt x="29271" y="9667"/>
                    <a:pt x="29697" y="966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4"/>
            <p:cNvSpPr/>
            <p:nvPr/>
          </p:nvSpPr>
          <p:spPr>
            <a:xfrm>
              <a:off x="1228250" y="2605200"/>
              <a:ext cx="497750" cy="183900"/>
            </a:xfrm>
            <a:custGeom>
              <a:rect b="b" l="l" r="r" t="t"/>
              <a:pathLst>
                <a:path extrusionOk="0" h="7356" w="19910">
                  <a:moveTo>
                    <a:pt x="19788" y="7356"/>
                  </a:moveTo>
                  <a:lnTo>
                    <a:pt x="122" y="7356"/>
                  </a:lnTo>
                  <a:cubicBezTo>
                    <a:pt x="31" y="7052"/>
                    <a:pt x="1" y="6748"/>
                    <a:pt x="1" y="6414"/>
                  </a:cubicBezTo>
                  <a:cubicBezTo>
                    <a:pt x="1" y="4711"/>
                    <a:pt x="1368" y="3344"/>
                    <a:pt x="3071" y="3344"/>
                  </a:cubicBezTo>
                  <a:cubicBezTo>
                    <a:pt x="3314" y="3344"/>
                    <a:pt x="3557" y="3374"/>
                    <a:pt x="3800" y="3435"/>
                  </a:cubicBezTo>
                  <a:cubicBezTo>
                    <a:pt x="4378" y="1459"/>
                    <a:pt x="6201" y="0"/>
                    <a:pt x="8359" y="0"/>
                  </a:cubicBezTo>
                  <a:cubicBezTo>
                    <a:pt x="10518" y="0"/>
                    <a:pt x="12372" y="1490"/>
                    <a:pt x="12919" y="3496"/>
                  </a:cubicBezTo>
                  <a:cubicBezTo>
                    <a:pt x="13223" y="3404"/>
                    <a:pt x="13527" y="3344"/>
                    <a:pt x="13861" y="3344"/>
                  </a:cubicBezTo>
                  <a:cubicBezTo>
                    <a:pt x="15077" y="3344"/>
                    <a:pt x="16110" y="4043"/>
                    <a:pt x="16627" y="5076"/>
                  </a:cubicBezTo>
                  <a:cubicBezTo>
                    <a:pt x="16961" y="4803"/>
                    <a:pt x="17417" y="4620"/>
                    <a:pt x="17873" y="4620"/>
                  </a:cubicBezTo>
                  <a:cubicBezTo>
                    <a:pt x="18998" y="4620"/>
                    <a:pt x="19910" y="5532"/>
                    <a:pt x="19910" y="6657"/>
                  </a:cubicBezTo>
                  <a:cubicBezTo>
                    <a:pt x="19910" y="6900"/>
                    <a:pt x="19849" y="7143"/>
                    <a:pt x="19788" y="735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4" name="Google Shape;1714;p34"/>
          <p:cNvGrpSpPr/>
          <p:nvPr/>
        </p:nvGrpSpPr>
        <p:grpSpPr>
          <a:xfrm>
            <a:off x="8563710" y="3374687"/>
            <a:ext cx="373419" cy="350637"/>
            <a:chOff x="3708550" y="3474950"/>
            <a:chExt cx="256100" cy="240475"/>
          </a:xfrm>
        </p:grpSpPr>
        <p:sp>
          <p:nvSpPr>
            <p:cNvPr id="1715" name="Google Shape;1715;p34"/>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4"/>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7" name="Google Shape;1717;p34"/>
          <p:cNvSpPr txBox="1"/>
          <p:nvPr>
            <p:ph idx="1" type="subTitle"/>
          </p:nvPr>
        </p:nvSpPr>
        <p:spPr>
          <a:xfrm>
            <a:off x="827227" y="2487060"/>
            <a:ext cx="2258100" cy="37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2000">
                <a:solidFill>
                  <a:schemeClr val="accent2"/>
                </a:solidFill>
                <a:latin typeface="Heebo"/>
                <a:ea typeface="Heebo"/>
                <a:cs typeface="Heebo"/>
                <a:sym typeface="Heebo"/>
              </a:defRPr>
            </a:lvl1pPr>
            <a:lvl2pPr lvl="1" rtl="0" algn="ctr">
              <a:lnSpc>
                <a:spcPct val="100000"/>
              </a:lnSpc>
              <a:spcBef>
                <a:spcPts val="0"/>
              </a:spcBef>
              <a:spcAft>
                <a:spcPts val="0"/>
              </a:spcAft>
              <a:buNone/>
              <a:defRPr b="1" sz="2000">
                <a:solidFill>
                  <a:schemeClr val="accent2"/>
                </a:solidFill>
                <a:latin typeface="Heebo"/>
                <a:ea typeface="Heebo"/>
                <a:cs typeface="Heebo"/>
                <a:sym typeface="Heebo"/>
              </a:defRPr>
            </a:lvl2pPr>
            <a:lvl3pPr lvl="2" rtl="0" algn="ctr">
              <a:lnSpc>
                <a:spcPct val="100000"/>
              </a:lnSpc>
              <a:spcBef>
                <a:spcPts val="0"/>
              </a:spcBef>
              <a:spcAft>
                <a:spcPts val="0"/>
              </a:spcAft>
              <a:buNone/>
              <a:defRPr b="1" sz="2000">
                <a:solidFill>
                  <a:schemeClr val="accent2"/>
                </a:solidFill>
                <a:latin typeface="Heebo"/>
                <a:ea typeface="Heebo"/>
                <a:cs typeface="Heebo"/>
                <a:sym typeface="Heebo"/>
              </a:defRPr>
            </a:lvl3pPr>
            <a:lvl4pPr lvl="3" rtl="0" algn="ctr">
              <a:lnSpc>
                <a:spcPct val="100000"/>
              </a:lnSpc>
              <a:spcBef>
                <a:spcPts val="0"/>
              </a:spcBef>
              <a:spcAft>
                <a:spcPts val="0"/>
              </a:spcAft>
              <a:buNone/>
              <a:defRPr b="1" sz="2000">
                <a:solidFill>
                  <a:schemeClr val="accent2"/>
                </a:solidFill>
                <a:latin typeface="Heebo"/>
                <a:ea typeface="Heebo"/>
                <a:cs typeface="Heebo"/>
                <a:sym typeface="Heebo"/>
              </a:defRPr>
            </a:lvl4pPr>
            <a:lvl5pPr lvl="4" rtl="0" algn="ctr">
              <a:lnSpc>
                <a:spcPct val="100000"/>
              </a:lnSpc>
              <a:spcBef>
                <a:spcPts val="0"/>
              </a:spcBef>
              <a:spcAft>
                <a:spcPts val="0"/>
              </a:spcAft>
              <a:buNone/>
              <a:defRPr b="1" sz="2000">
                <a:solidFill>
                  <a:schemeClr val="accent2"/>
                </a:solidFill>
                <a:latin typeface="Heebo"/>
                <a:ea typeface="Heebo"/>
                <a:cs typeface="Heebo"/>
                <a:sym typeface="Heebo"/>
              </a:defRPr>
            </a:lvl5pPr>
            <a:lvl6pPr lvl="5" rtl="0" algn="ctr">
              <a:lnSpc>
                <a:spcPct val="100000"/>
              </a:lnSpc>
              <a:spcBef>
                <a:spcPts val="0"/>
              </a:spcBef>
              <a:spcAft>
                <a:spcPts val="0"/>
              </a:spcAft>
              <a:buNone/>
              <a:defRPr b="1" sz="2000">
                <a:solidFill>
                  <a:schemeClr val="accent2"/>
                </a:solidFill>
                <a:latin typeface="Heebo"/>
                <a:ea typeface="Heebo"/>
                <a:cs typeface="Heebo"/>
                <a:sym typeface="Heebo"/>
              </a:defRPr>
            </a:lvl6pPr>
            <a:lvl7pPr lvl="6" rtl="0" algn="ctr">
              <a:lnSpc>
                <a:spcPct val="100000"/>
              </a:lnSpc>
              <a:spcBef>
                <a:spcPts val="0"/>
              </a:spcBef>
              <a:spcAft>
                <a:spcPts val="0"/>
              </a:spcAft>
              <a:buNone/>
              <a:defRPr b="1" sz="2000">
                <a:solidFill>
                  <a:schemeClr val="accent2"/>
                </a:solidFill>
                <a:latin typeface="Heebo"/>
                <a:ea typeface="Heebo"/>
                <a:cs typeface="Heebo"/>
                <a:sym typeface="Heebo"/>
              </a:defRPr>
            </a:lvl7pPr>
            <a:lvl8pPr lvl="7" rtl="0" algn="ctr">
              <a:lnSpc>
                <a:spcPct val="100000"/>
              </a:lnSpc>
              <a:spcBef>
                <a:spcPts val="0"/>
              </a:spcBef>
              <a:spcAft>
                <a:spcPts val="0"/>
              </a:spcAft>
              <a:buNone/>
              <a:defRPr b="1" sz="2000">
                <a:solidFill>
                  <a:schemeClr val="accent2"/>
                </a:solidFill>
                <a:latin typeface="Heebo"/>
                <a:ea typeface="Heebo"/>
                <a:cs typeface="Heebo"/>
                <a:sym typeface="Heebo"/>
              </a:defRPr>
            </a:lvl8pPr>
            <a:lvl9pPr lvl="8" rtl="0" algn="ct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1718" name="Google Shape;1718;p34"/>
          <p:cNvSpPr txBox="1"/>
          <p:nvPr>
            <p:ph idx="2" type="subTitle"/>
          </p:nvPr>
        </p:nvSpPr>
        <p:spPr>
          <a:xfrm>
            <a:off x="827225" y="2753296"/>
            <a:ext cx="2258100" cy="84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1719" name="Google Shape;1719;p34"/>
          <p:cNvSpPr txBox="1"/>
          <p:nvPr>
            <p:ph idx="3" type="subTitle"/>
          </p:nvPr>
        </p:nvSpPr>
        <p:spPr>
          <a:xfrm>
            <a:off x="3442950" y="2487060"/>
            <a:ext cx="2258100" cy="37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2000">
                <a:solidFill>
                  <a:schemeClr val="accent2"/>
                </a:solidFill>
                <a:latin typeface="Heebo"/>
                <a:ea typeface="Heebo"/>
                <a:cs typeface="Heebo"/>
                <a:sym typeface="Heebo"/>
              </a:defRPr>
            </a:lvl1pPr>
            <a:lvl2pPr lvl="1" rtl="0" algn="ctr">
              <a:lnSpc>
                <a:spcPct val="100000"/>
              </a:lnSpc>
              <a:spcBef>
                <a:spcPts val="0"/>
              </a:spcBef>
              <a:spcAft>
                <a:spcPts val="0"/>
              </a:spcAft>
              <a:buNone/>
              <a:defRPr b="1" sz="2000">
                <a:solidFill>
                  <a:schemeClr val="accent2"/>
                </a:solidFill>
                <a:latin typeface="Heebo"/>
                <a:ea typeface="Heebo"/>
                <a:cs typeface="Heebo"/>
                <a:sym typeface="Heebo"/>
              </a:defRPr>
            </a:lvl2pPr>
            <a:lvl3pPr lvl="2" rtl="0" algn="ctr">
              <a:lnSpc>
                <a:spcPct val="100000"/>
              </a:lnSpc>
              <a:spcBef>
                <a:spcPts val="0"/>
              </a:spcBef>
              <a:spcAft>
                <a:spcPts val="0"/>
              </a:spcAft>
              <a:buNone/>
              <a:defRPr b="1" sz="2000">
                <a:solidFill>
                  <a:schemeClr val="accent2"/>
                </a:solidFill>
                <a:latin typeface="Heebo"/>
                <a:ea typeface="Heebo"/>
                <a:cs typeface="Heebo"/>
                <a:sym typeface="Heebo"/>
              </a:defRPr>
            </a:lvl3pPr>
            <a:lvl4pPr lvl="3" rtl="0" algn="ctr">
              <a:lnSpc>
                <a:spcPct val="100000"/>
              </a:lnSpc>
              <a:spcBef>
                <a:spcPts val="0"/>
              </a:spcBef>
              <a:spcAft>
                <a:spcPts val="0"/>
              </a:spcAft>
              <a:buNone/>
              <a:defRPr b="1" sz="2000">
                <a:solidFill>
                  <a:schemeClr val="accent2"/>
                </a:solidFill>
                <a:latin typeface="Heebo"/>
                <a:ea typeface="Heebo"/>
                <a:cs typeface="Heebo"/>
                <a:sym typeface="Heebo"/>
              </a:defRPr>
            </a:lvl4pPr>
            <a:lvl5pPr lvl="4" rtl="0" algn="ctr">
              <a:lnSpc>
                <a:spcPct val="100000"/>
              </a:lnSpc>
              <a:spcBef>
                <a:spcPts val="0"/>
              </a:spcBef>
              <a:spcAft>
                <a:spcPts val="0"/>
              </a:spcAft>
              <a:buNone/>
              <a:defRPr b="1" sz="2000">
                <a:solidFill>
                  <a:schemeClr val="accent2"/>
                </a:solidFill>
                <a:latin typeface="Heebo"/>
                <a:ea typeface="Heebo"/>
                <a:cs typeface="Heebo"/>
                <a:sym typeface="Heebo"/>
              </a:defRPr>
            </a:lvl5pPr>
            <a:lvl6pPr lvl="5" rtl="0" algn="ctr">
              <a:lnSpc>
                <a:spcPct val="100000"/>
              </a:lnSpc>
              <a:spcBef>
                <a:spcPts val="0"/>
              </a:spcBef>
              <a:spcAft>
                <a:spcPts val="0"/>
              </a:spcAft>
              <a:buNone/>
              <a:defRPr b="1" sz="2000">
                <a:solidFill>
                  <a:schemeClr val="accent2"/>
                </a:solidFill>
                <a:latin typeface="Heebo"/>
                <a:ea typeface="Heebo"/>
                <a:cs typeface="Heebo"/>
                <a:sym typeface="Heebo"/>
              </a:defRPr>
            </a:lvl6pPr>
            <a:lvl7pPr lvl="6" rtl="0" algn="ctr">
              <a:lnSpc>
                <a:spcPct val="100000"/>
              </a:lnSpc>
              <a:spcBef>
                <a:spcPts val="0"/>
              </a:spcBef>
              <a:spcAft>
                <a:spcPts val="0"/>
              </a:spcAft>
              <a:buNone/>
              <a:defRPr b="1" sz="2000">
                <a:solidFill>
                  <a:schemeClr val="accent2"/>
                </a:solidFill>
                <a:latin typeface="Heebo"/>
                <a:ea typeface="Heebo"/>
                <a:cs typeface="Heebo"/>
                <a:sym typeface="Heebo"/>
              </a:defRPr>
            </a:lvl7pPr>
            <a:lvl8pPr lvl="7" rtl="0" algn="ctr">
              <a:lnSpc>
                <a:spcPct val="100000"/>
              </a:lnSpc>
              <a:spcBef>
                <a:spcPts val="0"/>
              </a:spcBef>
              <a:spcAft>
                <a:spcPts val="0"/>
              </a:spcAft>
              <a:buNone/>
              <a:defRPr b="1" sz="2000">
                <a:solidFill>
                  <a:schemeClr val="accent2"/>
                </a:solidFill>
                <a:latin typeface="Heebo"/>
                <a:ea typeface="Heebo"/>
                <a:cs typeface="Heebo"/>
                <a:sym typeface="Heebo"/>
              </a:defRPr>
            </a:lvl8pPr>
            <a:lvl9pPr lvl="8" rtl="0" algn="ct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1720" name="Google Shape;1720;p34"/>
          <p:cNvSpPr txBox="1"/>
          <p:nvPr>
            <p:ph idx="4" type="subTitle"/>
          </p:nvPr>
        </p:nvSpPr>
        <p:spPr>
          <a:xfrm>
            <a:off x="3442950" y="2753296"/>
            <a:ext cx="2258100" cy="84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1721" name="Google Shape;1721;p34"/>
          <p:cNvSpPr txBox="1"/>
          <p:nvPr>
            <p:ph idx="5" type="subTitle"/>
          </p:nvPr>
        </p:nvSpPr>
        <p:spPr>
          <a:xfrm>
            <a:off x="6058673" y="2487060"/>
            <a:ext cx="2258100" cy="37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2000">
                <a:solidFill>
                  <a:schemeClr val="accent2"/>
                </a:solidFill>
                <a:latin typeface="Heebo"/>
                <a:ea typeface="Heebo"/>
                <a:cs typeface="Heebo"/>
                <a:sym typeface="Heebo"/>
              </a:defRPr>
            </a:lvl1pPr>
            <a:lvl2pPr lvl="1" rtl="0" algn="ctr">
              <a:lnSpc>
                <a:spcPct val="100000"/>
              </a:lnSpc>
              <a:spcBef>
                <a:spcPts val="0"/>
              </a:spcBef>
              <a:spcAft>
                <a:spcPts val="0"/>
              </a:spcAft>
              <a:buNone/>
              <a:defRPr b="1" sz="2000">
                <a:solidFill>
                  <a:schemeClr val="accent2"/>
                </a:solidFill>
                <a:latin typeface="Heebo"/>
                <a:ea typeface="Heebo"/>
                <a:cs typeface="Heebo"/>
                <a:sym typeface="Heebo"/>
              </a:defRPr>
            </a:lvl2pPr>
            <a:lvl3pPr lvl="2" rtl="0" algn="ctr">
              <a:lnSpc>
                <a:spcPct val="100000"/>
              </a:lnSpc>
              <a:spcBef>
                <a:spcPts val="0"/>
              </a:spcBef>
              <a:spcAft>
                <a:spcPts val="0"/>
              </a:spcAft>
              <a:buNone/>
              <a:defRPr b="1" sz="2000">
                <a:solidFill>
                  <a:schemeClr val="accent2"/>
                </a:solidFill>
                <a:latin typeface="Heebo"/>
                <a:ea typeface="Heebo"/>
                <a:cs typeface="Heebo"/>
                <a:sym typeface="Heebo"/>
              </a:defRPr>
            </a:lvl3pPr>
            <a:lvl4pPr lvl="3" rtl="0" algn="ctr">
              <a:lnSpc>
                <a:spcPct val="100000"/>
              </a:lnSpc>
              <a:spcBef>
                <a:spcPts val="0"/>
              </a:spcBef>
              <a:spcAft>
                <a:spcPts val="0"/>
              </a:spcAft>
              <a:buNone/>
              <a:defRPr b="1" sz="2000">
                <a:solidFill>
                  <a:schemeClr val="accent2"/>
                </a:solidFill>
                <a:latin typeface="Heebo"/>
                <a:ea typeface="Heebo"/>
                <a:cs typeface="Heebo"/>
                <a:sym typeface="Heebo"/>
              </a:defRPr>
            </a:lvl4pPr>
            <a:lvl5pPr lvl="4" rtl="0" algn="ctr">
              <a:lnSpc>
                <a:spcPct val="100000"/>
              </a:lnSpc>
              <a:spcBef>
                <a:spcPts val="0"/>
              </a:spcBef>
              <a:spcAft>
                <a:spcPts val="0"/>
              </a:spcAft>
              <a:buNone/>
              <a:defRPr b="1" sz="2000">
                <a:solidFill>
                  <a:schemeClr val="accent2"/>
                </a:solidFill>
                <a:latin typeface="Heebo"/>
                <a:ea typeface="Heebo"/>
                <a:cs typeface="Heebo"/>
                <a:sym typeface="Heebo"/>
              </a:defRPr>
            </a:lvl5pPr>
            <a:lvl6pPr lvl="5" rtl="0" algn="ctr">
              <a:lnSpc>
                <a:spcPct val="100000"/>
              </a:lnSpc>
              <a:spcBef>
                <a:spcPts val="0"/>
              </a:spcBef>
              <a:spcAft>
                <a:spcPts val="0"/>
              </a:spcAft>
              <a:buNone/>
              <a:defRPr b="1" sz="2000">
                <a:solidFill>
                  <a:schemeClr val="accent2"/>
                </a:solidFill>
                <a:latin typeface="Heebo"/>
                <a:ea typeface="Heebo"/>
                <a:cs typeface="Heebo"/>
                <a:sym typeface="Heebo"/>
              </a:defRPr>
            </a:lvl6pPr>
            <a:lvl7pPr lvl="6" rtl="0" algn="ctr">
              <a:lnSpc>
                <a:spcPct val="100000"/>
              </a:lnSpc>
              <a:spcBef>
                <a:spcPts val="0"/>
              </a:spcBef>
              <a:spcAft>
                <a:spcPts val="0"/>
              </a:spcAft>
              <a:buNone/>
              <a:defRPr b="1" sz="2000">
                <a:solidFill>
                  <a:schemeClr val="accent2"/>
                </a:solidFill>
                <a:latin typeface="Heebo"/>
                <a:ea typeface="Heebo"/>
                <a:cs typeface="Heebo"/>
                <a:sym typeface="Heebo"/>
              </a:defRPr>
            </a:lvl7pPr>
            <a:lvl8pPr lvl="7" rtl="0" algn="ctr">
              <a:lnSpc>
                <a:spcPct val="100000"/>
              </a:lnSpc>
              <a:spcBef>
                <a:spcPts val="0"/>
              </a:spcBef>
              <a:spcAft>
                <a:spcPts val="0"/>
              </a:spcAft>
              <a:buNone/>
              <a:defRPr b="1" sz="2000">
                <a:solidFill>
                  <a:schemeClr val="accent2"/>
                </a:solidFill>
                <a:latin typeface="Heebo"/>
                <a:ea typeface="Heebo"/>
                <a:cs typeface="Heebo"/>
                <a:sym typeface="Heebo"/>
              </a:defRPr>
            </a:lvl8pPr>
            <a:lvl9pPr lvl="8" rtl="0" algn="ct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1722" name="Google Shape;1722;p34"/>
          <p:cNvSpPr txBox="1"/>
          <p:nvPr>
            <p:ph idx="6" type="subTitle"/>
          </p:nvPr>
        </p:nvSpPr>
        <p:spPr>
          <a:xfrm>
            <a:off x="6058675" y="2753296"/>
            <a:ext cx="2258100" cy="84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1723" name="Google Shape;1723;p34"/>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Font typeface="Abhaya Libre"/>
              <a:buNone/>
              <a:defRPr sz="3000"/>
            </a:lvl1pPr>
            <a:lvl2pPr lvl="1" rtl="0">
              <a:spcBef>
                <a:spcPts val="0"/>
              </a:spcBef>
              <a:spcAft>
                <a:spcPts val="0"/>
              </a:spcAft>
              <a:buSzPts val="3500"/>
              <a:buFont typeface="Abhaya Libre"/>
              <a:buNone/>
              <a:defRPr sz="3500">
                <a:latin typeface="Abhaya Libre"/>
                <a:ea typeface="Abhaya Libre"/>
                <a:cs typeface="Abhaya Libre"/>
                <a:sym typeface="Abhaya Libre"/>
              </a:defRPr>
            </a:lvl2pPr>
            <a:lvl3pPr lvl="2" rtl="0">
              <a:spcBef>
                <a:spcPts val="0"/>
              </a:spcBef>
              <a:spcAft>
                <a:spcPts val="0"/>
              </a:spcAft>
              <a:buSzPts val="3500"/>
              <a:buFont typeface="Abhaya Libre"/>
              <a:buNone/>
              <a:defRPr sz="3500">
                <a:latin typeface="Abhaya Libre"/>
                <a:ea typeface="Abhaya Libre"/>
                <a:cs typeface="Abhaya Libre"/>
                <a:sym typeface="Abhaya Libre"/>
              </a:defRPr>
            </a:lvl3pPr>
            <a:lvl4pPr lvl="3" rtl="0">
              <a:spcBef>
                <a:spcPts val="0"/>
              </a:spcBef>
              <a:spcAft>
                <a:spcPts val="0"/>
              </a:spcAft>
              <a:buSzPts val="3500"/>
              <a:buFont typeface="Abhaya Libre"/>
              <a:buNone/>
              <a:defRPr sz="3500">
                <a:latin typeface="Abhaya Libre"/>
                <a:ea typeface="Abhaya Libre"/>
                <a:cs typeface="Abhaya Libre"/>
                <a:sym typeface="Abhaya Libre"/>
              </a:defRPr>
            </a:lvl4pPr>
            <a:lvl5pPr lvl="4" rtl="0">
              <a:spcBef>
                <a:spcPts val="0"/>
              </a:spcBef>
              <a:spcAft>
                <a:spcPts val="0"/>
              </a:spcAft>
              <a:buSzPts val="3500"/>
              <a:buFont typeface="Abhaya Libre"/>
              <a:buNone/>
              <a:defRPr sz="3500">
                <a:latin typeface="Abhaya Libre"/>
                <a:ea typeface="Abhaya Libre"/>
                <a:cs typeface="Abhaya Libre"/>
                <a:sym typeface="Abhaya Libre"/>
              </a:defRPr>
            </a:lvl5pPr>
            <a:lvl6pPr lvl="5" rtl="0">
              <a:spcBef>
                <a:spcPts val="0"/>
              </a:spcBef>
              <a:spcAft>
                <a:spcPts val="0"/>
              </a:spcAft>
              <a:buSzPts val="3500"/>
              <a:buFont typeface="Abhaya Libre"/>
              <a:buNone/>
              <a:defRPr sz="3500">
                <a:latin typeface="Abhaya Libre"/>
                <a:ea typeface="Abhaya Libre"/>
                <a:cs typeface="Abhaya Libre"/>
                <a:sym typeface="Abhaya Libre"/>
              </a:defRPr>
            </a:lvl6pPr>
            <a:lvl7pPr lvl="6" rtl="0">
              <a:spcBef>
                <a:spcPts val="0"/>
              </a:spcBef>
              <a:spcAft>
                <a:spcPts val="0"/>
              </a:spcAft>
              <a:buSzPts val="3500"/>
              <a:buFont typeface="Abhaya Libre"/>
              <a:buNone/>
              <a:defRPr sz="3500">
                <a:latin typeface="Abhaya Libre"/>
                <a:ea typeface="Abhaya Libre"/>
                <a:cs typeface="Abhaya Libre"/>
                <a:sym typeface="Abhaya Libre"/>
              </a:defRPr>
            </a:lvl7pPr>
            <a:lvl8pPr lvl="7" rtl="0">
              <a:spcBef>
                <a:spcPts val="0"/>
              </a:spcBef>
              <a:spcAft>
                <a:spcPts val="0"/>
              </a:spcAft>
              <a:buSzPts val="3500"/>
              <a:buFont typeface="Abhaya Libre"/>
              <a:buNone/>
              <a:defRPr sz="3500">
                <a:latin typeface="Abhaya Libre"/>
                <a:ea typeface="Abhaya Libre"/>
                <a:cs typeface="Abhaya Libre"/>
                <a:sym typeface="Abhaya Libre"/>
              </a:defRPr>
            </a:lvl8pPr>
            <a:lvl9pPr lvl="8" rtl="0">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724" name="Shape 1724"/>
        <p:cNvGrpSpPr/>
        <p:nvPr/>
      </p:nvGrpSpPr>
      <p:grpSpPr>
        <a:xfrm>
          <a:off x="0" y="0"/>
          <a:ext cx="0" cy="0"/>
          <a:chOff x="0" y="0"/>
          <a:chExt cx="0" cy="0"/>
        </a:xfrm>
      </p:grpSpPr>
      <p:grpSp>
        <p:nvGrpSpPr>
          <p:cNvPr id="1725" name="Google Shape;1725;p35"/>
          <p:cNvGrpSpPr/>
          <p:nvPr/>
        </p:nvGrpSpPr>
        <p:grpSpPr>
          <a:xfrm>
            <a:off x="-1013177" y="2143874"/>
            <a:ext cx="2778020" cy="3420968"/>
            <a:chOff x="7326200" y="3196774"/>
            <a:chExt cx="1997283" cy="2459535"/>
          </a:xfrm>
        </p:grpSpPr>
        <p:grpSp>
          <p:nvGrpSpPr>
            <p:cNvPr id="1726" name="Google Shape;1726;p35"/>
            <p:cNvGrpSpPr/>
            <p:nvPr/>
          </p:nvGrpSpPr>
          <p:grpSpPr>
            <a:xfrm flipH="1">
              <a:off x="8553073" y="3333315"/>
              <a:ext cx="770410" cy="2322995"/>
              <a:chOff x="4749600" y="2924725"/>
              <a:chExt cx="1313125" cy="3959425"/>
            </a:xfrm>
          </p:grpSpPr>
          <p:sp>
            <p:nvSpPr>
              <p:cNvPr id="1727" name="Google Shape;1727;p35"/>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5"/>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5"/>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5"/>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5"/>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2" name="Google Shape;1732;p35"/>
            <p:cNvGrpSpPr/>
            <p:nvPr/>
          </p:nvGrpSpPr>
          <p:grpSpPr>
            <a:xfrm flipH="1">
              <a:off x="7326200" y="3341542"/>
              <a:ext cx="770396" cy="2155374"/>
              <a:chOff x="5789900" y="1448250"/>
              <a:chExt cx="1313100" cy="3673725"/>
            </a:xfrm>
          </p:grpSpPr>
          <p:sp>
            <p:nvSpPr>
              <p:cNvPr id="1733" name="Google Shape;1733;p35"/>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5"/>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5"/>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5"/>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5"/>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8" name="Google Shape;1738;p35"/>
            <p:cNvGrpSpPr/>
            <p:nvPr/>
          </p:nvGrpSpPr>
          <p:grpSpPr>
            <a:xfrm flipH="1">
              <a:off x="8035562" y="3196774"/>
              <a:ext cx="770279" cy="2322599"/>
              <a:chOff x="4749600" y="2924725"/>
              <a:chExt cx="1313125" cy="3959425"/>
            </a:xfrm>
          </p:grpSpPr>
          <p:sp>
            <p:nvSpPr>
              <p:cNvPr id="1739" name="Google Shape;1739;p35"/>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5"/>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5"/>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5"/>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5"/>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44" name="Google Shape;1744;p35"/>
          <p:cNvGrpSpPr/>
          <p:nvPr/>
        </p:nvGrpSpPr>
        <p:grpSpPr>
          <a:xfrm>
            <a:off x="7352993" y="2296487"/>
            <a:ext cx="2787208" cy="3432281"/>
            <a:chOff x="7326200" y="3196774"/>
            <a:chExt cx="1997283" cy="2459535"/>
          </a:xfrm>
        </p:grpSpPr>
        <p:grpSp>
          <p:nvGrpSpPr>
            <p:cNvPr id="1745" name="Google Shape;1745;p35"/>
            <p:cNvGrpSpPr/>
            <p:nvPr/>
          </p:nvGrpSpPr>
          <p:grpSpPr>
            <a:xfrm flipH="1">
              <a:off x="8553073" y="3333315"/>
              <a:ext cx="770410" cy="2322995"/>
              <a:chOff x="4749600" y="2924725"/>
              <a:chExt cx="1313125" cy="3959425"/>
            </a:xfrm>
          </p:grpSpPr>
          <p:sp>
            <p:nvSpPr>
              <p:cNvPr id="1746" name="Google Shape;1746;p35"/>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5"/>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5"/>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5"/>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5"/>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1" name="Google Shape;1751;p35"/>
            <p:cNvGrpSpPr/>
            <p:nvPr/>
          </p:nvGrpSpPr>
          <p:grpSpPr>
            <a:xfrm flipH="1">
              <a:off x="7326200" y="3341542"/>
              <a:ext cx="770396" cy="2155374"/>
              <a:chOff x="5789900" y="1448250"/>
              <a:chExt cx="1313100" cy="3673725"/>
            </a:xfrm>
          </p:grpSpPr>
          <p:sp>
            <p:nvSpPr>
              <p:cNvPr id="1752" name="Google Shape;1752;p35"/>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5"/>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5"/>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5"/>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5"/>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7" name="Google Shape;1757;p35"/>
            <p:cNvGrpSpPr/>
            <p:nvPr/>
          </p:nvGrpSpPr>
          <p:grpSpPr>
            <a:xfrm flipH="1">
              <a:off x="8035562" y="3196774"/>
              <a:ext cx="770279" cy="2322599"/>
              <a:chOff x="4749600" y="2924725"/>
              <a:chExt cx="1313125" cy="3959425"/>
            </a:xfrm>
          </p:grpSpPr>
          <p:sp>
            <p:nvSpPr>
              <p:cNvPr id="1758" name="Google Shape;1758;p35"/>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5"/>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5"/>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5"/>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5"/>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63" name="Google Shape;1763;p35"/>
          <p:cNvGrpSpPr/>
          <p:nvPr/>
        </p:nvGrpSpPr>
        <p:grpSpPr>
          <a:xfrm flipH="1">
            <a:off x="8015792" y="441438"/>
            <a:ext cx="1052475" cy="335125"/>
            <a:chOff x="2293625" y="793625"/>
            <a:chExt cx="1052475" cy="335125"/>
          </a:xfrm>
        </p:grpSpPr>
        <p:sp>
          <p:nvSpPr>
            <p:cNvPr id="1764" name="Google Shape;1764;p35"/>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5"/>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6" name="Google Shape;1766;p35"/>
          <p:cNvGrpSpPr/>
          <p:nvPr/>
        </p:nvGrpSpPr>
        <p:grpSpPr>
          <a:xfrm flipH="1" rot="900075">
            <a:off x="7768981" y="1390993"/>
            <a:ext cx="605591" cy="513977"/>
            <a:chOff x="6064225" y="1470325"/>
            <a:chExt cx="1112500" cy="944200"/>
          </a:xfrm>
        </p:grpSpPr>
        <p:sp>
          <p:nvSpPr>
            <p:cNvPr id="1767" name="Google Shape;1767;p35"/>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5"/>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9" name="Google Shape;1769;p35"/>
          <p:cNvGrpSpPr/>
          <p:nvPr/>
        </p:nvGrpSpPr>
        <p:grpSpPr>
          <a:xfrm flipH="1" rot="-900065">
            <a:off x="634737" y="470537"/>
            <a:ext cx="695443" cy="572745"/>
            <a:chOff x="7315125" y="1121525"/>
            <a:chExt cx="1112525" cy="916100"/>
          </a:xfrm>
        </p:grpSpPr>
        <p:sp>
          <p:nvSpPr>
            <p:cNvPr id="1770" name="Google Shape;1770;p35"/>
            <p:cNvSpPr/>
            <p:nvPr/>
          </p:nvSpPr>
          <p:spPr>
            <a:xfrm>
              <a:off x="7315125" y="1121525"/>
              <a:ext cx="1112525" cy="792675"/>
            </a:xfrm>
            <a:custGeom>
              <a:rect b="b" l="l" r="r" t="t"/>
              <a:pathLst>
                <a:path extrusionOk="0" h="31707" w="44501">
                  <a:moveTo>
                    <a:pt x="21718" y="1"/>
                  </a:moveTo>
                  <a:cubicBezTo>
                    <a:pt x="16027" y="1"/>
                    <a:pt x="10701" y="509"/>
                    <a:pt x="7873" y="989"/>
                  </a:cubicBezTo>
                  <a:cubicBezTo>
                    <a:pt x="1" y="2326"/>
                    <a:pt x="2037" y="13816"/>
                    <a:pt x="1733" y="22084"/>
                  </a:cubicBezTo>
                  <a:cubicBezTo>
                    <a:pt x="1449" y="29752"/>
                    <a:pt x="13758" y="31707"/>
                    <a:pt x="24263" y="31707"/>
                  </a:cubicBezTo>
                  <a:cubicBezTo>
                    <a:pt x="29497" y="31707"/>
                    <a:pt x="34283" y="31221"/>
                    <a:pt x="36840" y="30716"/>
                  </a:cubicBezTo>
                  <a:cubicBezTo>
                    <a:pt x="44500" y="29166"/>
                    <a:pt x="44135" y="17676"/>
                    <a:pt x="43558" y="7889"/>
                  </a:cubicBezTo>
                  <a:cubicBezTo>
                    <a:pt x="43188" y="1617"/>
                    <a:pt x="31872" y="1"/>
                    <a:pt x="217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5"/>
            <p:cNvSpPr/>
            <p:nvPr/>
          </p:nvSpPr>
          <p:spPr>
            <a:xfrm>
              <a:off x="7815150" y="1808100"/>
              <a:ext cx="177825" cy="229525"/>
            </a:xfrm>
            <a:custGeom>
              <a:rect b="b" l="l" r="r" t="t"/>
              <a:pathLst>
                <a:path extrusionOk="0" h="9181" w="7113">
                  <a:moveTo>
                    <a:pt x="5016" y="1"/>
                  </a:moveTo>
                  <a:lnTo>
                    <a:pt x="0" y="943"/>
                  </a:lnTo>
                  <a:cubicBezTo>
                    <a:pt x="0" y="943"/>
                    <a:pt x="2888" y="9180"/>
                    <a:pt x="5016" y="9180"/>
                  </a:cubicBezTo>
                  <a:cubicBezTo>
                    <a:pt x="7113" y="9180"/>
                    <a:pt x="5016" y="1"/>
                    <a:pt x="50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2" name="Google Shape;1772;p35"/>
          <p:cNvSpPr txBox="1"/>
          <p:nvPr>
            <p:ph hasCustomPrompt="1" type="title"/>
          </p:nvPr>
        </p:nvSpPr>
        <p:spPr>
          <a:xfrm>
            <a:off x="2164950" y="3294750"/>
            <a:ext cx="4814100" cy="662400"/>
          </a:xfrm>
          <a:prstGeom prst="rect">
            <a:avLst/>
          </a:prstGeom>
          <a:solidFill>
            <a:schemeClr val="lt1"/>
          </a:solidFill>
          <a:ln>
            <a:noFill/>
          </a:ln>
        </p:spPr>
        <p:txBody>
          <a:bodyPr anchorCtr="0" anchor="ctr" bIns="91425" lIns="91425" spcFirstLastPara="1" rIns="91425" wrap="square" tIns="91425">
            <a:noAutofit/>
          </a:bodyPr>
          <a:lstStyle>
            <a:lvl1pPr lvl="0" rtl="0" algn="ctr">
              <a:spcBef>
                <a:spcPts val="0"/>
              </a:spcBef>
              <a:spcAft>
                <a:spcPts val="0"/>
              </a:spcAft>
              <a:buSzPts val="4800"/>
              <a:buNone/>
              <a:defRPr sz="3500">
                <a:solidFill>
                  <a:schemeClr val="accent6"/>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773" name="Google Shape;1773;p35"/>
          <p:cNvSpPr txBox="1"/>
          <p:nvPr>
            <p:ph hasCustomPrompt="1" idx="2" type="title"/>
          </p:nvPr>
        </p:nvSpPr>
        <p:spPr>
          <a:xfrm>
            <a:off x="2164950" y="1938752"/>
            <a:ext cx="4814100" cy="662400"/>
          </a:xfrm>
          <a:prstGeom prst="rect">
            <a:avLst/>
          </a:prstGeom>
          <a:solidFill>
            <a:schemeClr val="lt1"/>
          </a:solidFill>
          <a:ln>
            <a:noFill/>
          </a:ln>
        </p:spPr>
        <p:txBody>
          <a:bodyPr anchorCtr="0" anchor="ctr" bIns="91425" lIns="91425" spcFirstLastPara="1" rIns="91425" wrap="square" tIns="91425">
            <a:noAutofit/>
          </a:bodyPr>
          <a:lstStyle>
            <a:lvl1pPr lvl="0" rtl="0" algn="ctr">
              <a:spcBef>
                <a:spcPts val="0"/>
              </a:spcBef>
              <a:spcAft>
                <a:spcPts val="0"/>
              </a:spcAft>
              <a:buSzPts val="4800"/>
              <a:buNone/>
              <a:defRPr b="1" sz="3500">
                <a:solidFill>
                  <a:schemeClr val="accent6"/>
                </a:solidFill>
                <a:latin typeface="Heebo"/>
                <a:ea typeface="Heebo"/>
                <a:cs typeface="Heebo"/>
                <a:sym typeface="Heebo"/>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774" name="Google Shape;1774;p35"/>
          <p:cNvSpPr txBox="1"/>
          <p:nvPr>
            <p:ph idx="1" type="subTitle"/>
          </p:nvPr>
        </p:nvSpPr>
        <p:spPr>
          <a:xfrm>
            <a:off x="2164950" y="4033313"/>
            <a:ext cx="4814100" cy="52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775" name="Google Shape;1775;p35"/>
          <p:cNvSpPr txBox="1"/>
          <p:nvPr>
            <p:ph idx="3" type="subTitle"/>
          </p:nvPr>
        </p:nvSpPr>
        <p:spPr>
          <a:xfrm>
            <a:off x="2164950" y="2677350"/>
            <a:ext cx="4814100" cy="52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776" name="Google Shape;1776;p35"/>
          <p:cNvSpPr txBox="1"/>
          <p:nvPr>
            <p:ph idx="4" type="subTitle"/>
          </p:nvPr>
        </p:nvSpPr>
        <p:spPr>
          <a:xfrm>
            <a:off x="2164950" y="1321363"/>
            <a:ext cx="4814100" cy="52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777" name="Google Shape;1777;p35"/>
          <p:cNvSpPr txBox="1"/>
          <p:nvPr>
            <p:ph hasCustomPrompt="1" idx="5" type="title"/>
          </p:nvPr>
        </p:nvSpPr>
        <p:spPr>
          <a:xfrm>
            <a:off x="2164950" y="569002"/>
            <a:ext cx="4814100" cy="662400"/>
          </a:xfrm>
          <a:prstGeom prst="rect">
            <a:avLst/>
          </a:prstGeom>
          <a:solidFill>
            <a:schemeClr val="lt1"/>
          </a:solidFill>
          <a:ln>
            <a:noFill/>
          </a:ln>
        </p:spPr>
        <p:txBody>
          <a:bodyPr anchorCtr="0" anchor="ctr" bIns="91425" lIns="91425" spcFirstLastPara="1" rIns="91425" wrap="square" tIns="91425">
            <a:noAutofit/>
          </a:bodyPr>
          <a:lstStyle>
            <a:lvl1pPr lvl="0" rtl="0" algn="ctr">
              <a:spcBef>
                <a:spcPts val="0"/>
              </a:spcBef>
              <a:spcAft>
                <a:spcPts val="0"/>
              </a:spcAft>
              <a:buSzPts val="4800"/>
              <a:buNone/>
              <a:defRPr b="1" sz="3500">
                <a:solidFill>
                  <a:schemeClr val="accent6"/>
                </a:solidFill>
                <a:latin typeface="Heebo"/>
                <a:ea typeface="Heebo"/>
                <a:cs typeface="Heebo"/>
                <a:sym typeface="Heebo"/>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9">
    <p:spTree>
      <p:nvGrpSpPr>
        <p:cNvPr id="1778" name="Shape 1778"/>
        <p:cNvGrpSpPr/>
        <p:nvPr/>
      </p:nvGrpSpPr>
      <p:grpSpPr>
        <a:xfrm>
          <a:off x="0" y="0"/>
          <a:ext cx="0" cy="0"/>
          <a:chOff x="0" y="0"/>
          <a:chExt cx="0" cy="0"/>
        </a:xfrm>
      </p:grpSpPr>
      <p:grpSp>
        <p:nvGrpSpPr>
          <p:cNvPr id="1779" name="Google Shape;1779;p36"/>
          <p:cNvGrpSpPr/>
          <p:nvPr/>
        </p:nvGrpSpPr>
        <p:grpSpPr>
          <a:xfrm>
            <a:off x="421804" y="4011836"/>
            <a:ext cx="4135748" cy="2200311"/>
            <a:chOff x="427600" y="1407698"/>
            <a:chExt cx="7990240" cy="4251808"/>
          </a:xfrm>
        </p:grpSpPr>
        <p:grpSp>
          <p:nvGrpSpPr>
            <p:cNvPr id="1780" name="Google Shape;1780;p36"/>
            <p:cNvGrpSpPr/>
            <p:nvPr/>
          </p:nvGrpSpPr>
          <p:grpSpPr>
            <a:xfrm>
              <a:off x="3675306" y="1740129"/>
              <a:ext cx="1282923" cy="3868358"/>
              <a:chOff x="4749600" y="2924725"/>
              <a:chExt cx="1313125" cy="3959425"/>
            </a:xfrm>
          </p:grpSpPr>
          <p:sp>
            <p:nvSpPr>
              <p:cNvPr id="1781" name="Google Shape;1781;p36"/>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6"/>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6"/>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6"/>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6"/>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6" name="Google Shape;1786;p36"/>
            <p:cNvGrpSpPr/>
            <p:nvPr/>
          </p:nvGrpSpPr>
          <p:grpSpPr>
            <a:xfrm>
              <a:off x="4870625" y="1407698"/>
              <a:ext cx="1282923" cy="3868358"/>
              <a:chOff x="4749600" y="2924725"/>
              <a:chExt cx="1313125" cy="3959425"/>
            </a:xfrm>
          </p:grpSpPr>
          <p:sp>
            <p:nvSpPr>
              <p:cNvPr id="1787" name="Google Shape;1787;p36"/>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6"/>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6"/>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6"/>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6"/>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2" name="Google Shape;1792;p36"/>
            <p:cNvGrpSpPr/>
            <p:nvPr/>
          </p:nvGrpSpPr>
          <p:grpSpPr>
            <a:xfrm>
              <a:off x="427600" y="1791148"/>
              <a:ext cx="1282923" cy="3868358"/>
              <a:chOff x="4749600" y="2924725"/>
              <a:chExt cx="1313125" cy="3959425"/>
            </a:xfrm>
          </p:grpSpPr>
          <p:sp>
            <p:nvSpPr>
              <p:cNvPr id="1793" name="Google Shape;1793;p36"/>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6"/>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6"/>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6"/>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6"/>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8" name="Google Shape;1798;p36"/>
            <p:cNvGrpSpPr/>
            <p:nvPr/>
          </p:nvGrpSpPr>
          <p:grpSpPr>
            <a:xfrm>
              <a:off x="2606317" y="1791088"/>
              <a:ext cx="1282899" cy="3589229"/>
              <a:chOff x="5789900" y="1448250"/>
              <a:chExt cx="1313100" cy="3673725"/>
            </a:xfrm>
          </p:grpSpPr>
          <p:sp>
            <p:nvSpPr>
              <p:cNvPr id="1799" name="Google Shape;1799;p36"/>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6"/>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6"/>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6"/>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6"/>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4" name="Google Shape;1804;p36"/>
            <p:cNvGrpSpPr/>
            <p:nvPr/>
          </p:nvGrpSpPr>
          <p:grpSpPr>
            <a:xfrm>
              <a:off x="1609318" y="1407698"/>
              <a:ext cx="1282923" cy="3868358"/>
              <a:chOff x="4749600" y="2924725"/>
              <a:chExt cx="1313125" cy="3959425"/>
            </a:xfrm>
          </p:grpSpPr>
          <p:sp>
            <p:nvSpPr>
              <p:cNvPr id="1805" name="Google Shape;1805;p36"/>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6"/>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6"/>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6"/>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6"/>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0" name="Google Shape;1810;p36"/>
            <p:cNvGrpSpPr/>
            <p:nvPr/>
          </p:nvGrpSpPr>
          <p:grpSpPr>
            <a:xfrm>
              <a:off x="6058667" y="1879688"/>
              <a:ext cx="1282899" cy="3589229"/>
              <a:chOff x="5789900" y="1448250"/>
              <a:chExt cx="1313100" cy="3673725"/>
            </a:xfrm>
          </p:grpSpPr>
          <p:sp>
            <p:nvSpPr>
              <p:cNvPr id="1811" name="Google Shape;1811;p36"/>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6"/>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6"/>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6"/>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6"/>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6" name="Google Shape;1816;p36"/>
            <p:cNvGrpSpPr/>
            <p:nvPr/>
          </p:nvGrpSpPr>
          <p:grpSpPr>
            <a:xfrm>
              <a:off x="7134942" y="1785950"/>
              <a:ext cx="1282899" cy="3589229"/>
              <a:chOff x="5789900" y="1448250"/>
              <a:chExt cx="1313100" cy="3673725"/>
            </a:xfrm>
          </p:grpSpPr>
          <p:sp>
            <p:nvSpPr>
              <p:cNvPr id="1817" name="Google Shape;1817;p36"/>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6"/>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6"/>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6"/>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6"/>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22" name="Google Shape;1822;p36"/>
          <p:cNvGrpSpPr/>
          <p:nvPr/>
        </p:nvGrpSpPr>
        <p:grpSpPr>
          <a:xfrm>
            <a:off x="4557554" y="4011836"/>
            <a:ext cx="4135748" cy="2200311"/>
            <a:chOff x="427600" y="1407698"/>
            <a:chExt cx="7990240" cy="4251808"/>
          </a:xfrm>
        </p:grpSpPr>
        <p:grpSp>
          <p:nvGrpSpPr>
            <p:cNvPr id="1823" name="Google Shape;1823;p36"/>
            <p:cNvGrpSpPr/>
            <p:nvPr/>
          </p:nvGrpSpPr>
          <p:grpSpPr>
            <a:xfrm>
              <a:off x="3675306" y="1740129"/>
              <a:ext cx="1282923" cy="3868358"/>
              <a:chOff x="4749600" y="2924725"/>
              <a:chExt cx="1313125" cy="3959425"/>
            </a:xfrm>
          </p:grpSpPr>
          <p:sp>
            <p:nvSpPr>
              <p:cNvPr id="1824" name="Google Shape;1824;p36"/>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6"/>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6"/>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6"/>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6"/>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9" name="Google Shape;1829;p36"/>
            <p:cNvGrpSpPr/>
            <p:nvPr/>
          </p:nvGrpSpPr>
          <p:grpSpPr>
            <a:xfrm>
              <a:off x="4870625" y="1407698"/>
              <a:ext cx="1282923" cy="3868358"/>
              <a:chOff x="4749600" y="2924725"/>
              <a:chExt cx="1313125" cy="3959425"/>
            </a:xfrm>
          </p:grpSpPr>
          <p:sp>
            <p:nvSpPr>
              <p:cNvPr id="1830" name="Google Shape;1830;p36"/>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6"/>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6"/>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6"/>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6"/>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5" name="Google Shape;1835;p36"/>
            <p:cNvGrpSpPr/>
            <p:nvPr/>
          </p:nvGrpSpPr>
          <p:grpSpPr>
            <a:xfrm>
              <a:off x="427600" y="1791148"/>
              <a:ext cx="1282923" cy="3868358"/>
              <a:chOff x="4749600" y="2924725"/>
              <a:chExt cx="1313125" cy="3959425"/>
            </a:xfrm>
          </p:grpSpPr>
          <p:sp>
            <p:nvSpPr>
              <p:cNvPr id="1836" name="Google Shape;1836;p36"/>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6"/>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6"/>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6"/>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6"/>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1" name="Google Shape;1841;p36"/>
            <p:cNvGrpSpPr/>
            <p:nvPr/>
          </p:nvGrpSpPr>
          <p:grpSpPr>
            <a:xfrm>
              <a:off x="2606317" y="1791088"/>
              <a:ext cx="1282899" cy="3589229"/>
              <a:chOff x="5789900" y="1448250"/>
              <a:chExt cx="1313100" cy="3673725"/>
            </a:xfrm>
          </p:grpSpPr>
          <p:sp>
            <p:nvSpPr>
              <p:cNvPr id="1842" name="Google Shape;1842;p36"/>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6"/>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6"/>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6"/>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6"/>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7" name="Google Shape;1847;p36"/>
            <p:cNvGrpSpPr/>
            <p:nvPr/>
          </p:nvGrpSpPr>
          <p:grpSpPr>
            <a:xfrm>
              <a:off x="1609318" y="1407698"/>
              <a:ext cx="1282923" cy="3868358"/>
              <a:chOff x="4749600" y="2924725"/>
              <a:chExt cx="1313125" cy="3959425"/>
            </a:xfrm>
          </p:grpSpPr>
          <p:sp>
            <p:nvSpPr>
              <p:cNvPr id="1848" name="Google Shape;1848;p36"/>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6"/>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6"/>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6"/>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6"/>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3" name="Google Shape;1853;p36"/>
            <p:cNvGrpSpPr/>
            <p:nvPr/>
          </p:nvGrpSpPr>
          <p:grpSpPr>
            <a:xfrm>
              <a:off x="6058667" y="1879688"/>
              <a:ext cx="1282899" cy="3589229"/>
              <a:chOff x="5789900" y="1448250"/>
              <a:chExt cx="1313100" cy="3673725"/>
            </a:xfrm>
          </p:grpSpPr>
          <p:sp>
            <p:nvSpPr>
              <p:cNvPr id="1854" name="Google Shape;1854;p36"/>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6"/>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6"/>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6"/>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6"/>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9" name="Google Shape;1859;p36"/>
            <p:cNvGrpSpPr/>
            <p:nvPr/>
          </p:nvGrpSpPr>
          <p:grpSpPr>
            <a:xfrm>
              <a:off x="7134942" y="1785950"/>
              <a:ext cx="1282899" cy="3589229"/>
              <a:chOff x="5789900" y="1448250"/>
              <a:chExt cx="1313100" cy="3673725"/>
            </a:xfrm>
          </p:grpSpPr>
          <p:sp>
            <p:nvSpPr>
              <p:cNvPr id="1860" name="Google Shape;1860;p36"/>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6"/>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6"/>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6"/>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6"/>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65" name="Google Shape;1865;p36"/>
          <p:cNvGrpSpPr/>
          <p:nvPr/>
        </p:nvGrpSpPr>
        <p:grpSpPr>
          <a:xfrm flipH="1" rot="900075">
            <a:off x="8174433" y="1447026"/>
            <a:ext cx="605591" cy="513977"/>
            <a:chOff x="6064225" y="1470325"/>
            <a:chExt cx="1112500" cy="944200"/>
          </a:xfrm>
        </p:grpSpPr>
        <p:sp>
          <p:nvSpPr>
            <p:cNvPr id="1866" name="Google Shape;1866;p36"/>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6"/>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8" name="Google Shape;1868;p36"/>
          <p:cNvGrpSpPr/>
          <p:nvPr/>
        </p:nvGrpSpPr>
        <p:grpSpPr>
          <a:xfrm>
            <a:off x="-400044" y="985046"/>
            <a:ext cx="1177778" cy="435980"/>
            <a:chOff x="1119600" y="2506400"/>
            <a:chExt cx="763700" cy="282700"/>
          </a:xfrm>
        </p:grpSpPr>
        <p:sp>
          <p:nvSpPr>
            <p:cNvPr id="1869" name="Google Shape;1869;p36"/>
            <p:cNvSpPr/>
            <p:nvPr/>
          </p:nvSpPr>
          <p:spPr>
            <a:xfrm>
              <a:off x="1119600" y="2506400"/>
              <a:ext cx="763700" cy="282700"/>
            </a:xfrm>
            <a:custGeom>
              <a:rect b="b" l="l" r="r" t="t"/>
              <a:pathLst>
                <a:path extrusionOk="0" h="11308" w="30548">
                  <a:moveTo>
                    <a:pt x="11976" y="1"/>
                  </a:moveTo>
                  <a:cubicBezTo>
                    <a:pt x="14772" y="1"/>
                    <a:pt x="17113" y="1855"/>
                    <a:pt x="17812" y="4408"/>
                  </a:cubicBezTo>
                  <a:cubicBezTo>
                    <a:pt x="18177" y="4317"/>
                    <a:pt x="18572" y="4226"/>
                    <a:pt x="18997" y="4226"/>
                  </a:cubicBezTo>
                  <a:cubicBezTo>
                    <a:pt x="20548" y="4226"/>
                    <a:pt x="21915" y="5138"/>
                    <a:pt x="22554" y="6445"/>
                  </a:cubicBezTo>
                  <a:cubicBezTo>
                    <a:pt x="22979" y="6110"/>
                    <a:pt x="23526" y="5897"/>
                    <a:pt x="24165" y="5897"/>
                  </a:cubicBezTo>
                  <a:cubicBezTo>
                    <a:pt x="25563" y="5897"/>
                    <a:pt x="26718" y="7053"/>
                    <a:pt x="26718" y="8481"/>
                  </a:cubicBezTo>
                  <a:cubicBezTo>
                    <a:pt x="26718" y="8907"/>
                    <a:pt x="26627" y="9302"/>
                    <a:pt x="26444" y="9667"/>
                  </a:cubicBezTo>
                  <a:lnTo>
                    <a:pt x="27873" y="9667"/>
                  </a:lnTo>
                  <a:cubicBezTo>
                    <a:pt x="28329" y="9667"/>
                    <a:pt x="28694" y="10031"/>
                    <a:pt x="28694" y="10487"/>
                  </a:cubicBezTo>
                  <a:lnTo>
                    <a:pt x="28694" y="10487"/>
                  </a:lnTo>
                  <a:cubicBezTo>
                    <a:pt x="28694" y="10943"/>
                    <a:pt x="28329" y="11308"/>
                    <a:pt x="27873" y="11308"/>
                  </a:cubicBezTo>
                  <a:lnTo>
                    <a:pt x="821" y="11308"/>
                  </a:lnTo>
                  <a:cubicBezTo>
                    <a:pt x="365" y="11308"/>
                    <a:pt x="0" y="10943"/>
                    <a:pt x="0" y="10487"/>
                  </a:cubicBezTo>
                  <a:lnTo>
                    <a:pt x="0" y="10487"/>
                  </a:lnTo>
                  <a:cubicBezTo>
                    <a:pt x="0" y="10031"/>
                    <a:pt x="365" y="9667"/>
                    <a:pt x="821" y="9667"/>
                  </a:cubicBezTo>
                  <a:lnTo>
                    <a:pt x="1611" y="9667"/>
                  </a:lnTo>
                  <a:cubicBezTo>
                    <a:pt x="1429" y="9211"/>
                    <a:pt x="1307" y="8694"/>
                    <a:pt x="1307" y="8177"/>
                  </a:cubicBezTo>
                  <a:cubicBezTo>
                    <a:pt x="1307" y="5989"/>
                    <a:pt x="3070" y="4226"/>
                    <a:pt x="5258" y="4226"/>
                  </a:cubicBezTo>
                  <a:cubicBezTo>
                    <a:pt x="5562" y="4226"/>
                    <a:pt x="5866" y="4287"/>
                    <a:pt x="6170" y="4347"/>
                  </a:cubicBezTo>
                  <a:cubicBezTo>
                    <a:pt x="6900" y="1824"/>
                    <a:pt x="9210" y="1"/>
                    <a:pt x="11976" y="1"/>
                  </a:cubicBezTo>
                  <a:close/>
                  <a:moveTo>
                    <a:pt x="29697" y="9667"/>
                  </a:moveTo>
                  <a:lnTo>
                    <a:pt x="29727" y="9667"/>
                  </a:lnTo>
                  <a:cubicBezTo>
                    <a:pt x="30183" y="9667"/>
                    <a:pt x="30548" y="10031"/>
                    <a:pt x="30548" y="10487"/>
                  </a:cubicBezTo>
                  <a:lnTo>
                    <a:pt x="30548" y="10487"/>
                  </a:lnTo>
                  <a:cubicBezTo>
                    <a:pt x="30548" y="10943"/>
                    <a:pt x="30183" y="11308"/>
                    <a:pt x="29727" y="11308"/>
                  </a:cubicBezTo>
                  <a:lnTo>
                    <a:pt x="29697" y="11308"/>
                  </a:lnTo>
                  <a:cubicBezTo>
                    <a:pt x="29271" y="11308"/>
                    <a:pt x="28906" y="10943"/>
                    <a:pt x="28906" y="10487"/>
                  </a:cubicBezTo>
                  <a:lnTo>
                    <a:pt x="28906" y="10487"/>
                  </a:lnTo>
                  <a:cubicBezTo>
                    <a:pt x="28906" y="10031"/>
                    <a:pt x="29271" y="9667"/>
                    <a:pt x="29697" y="966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6"/>
            <p:cNvSpPr/>
            <p:nvPr/>
          </p:nvSpPr>
          <p:spPr>
            <a:xfrm>
              <a:off x="1228250" y="2605200"/>
              <a:ext cx="497750" cy="183900"/>
            </a:xfrm>
            <a:custGeom>
              <a:rect b="b" l="l" r="r" t="t"/>
              <a:pathLst>
                <a:path extrusionOk="0" h="7356" w="19910">
                  <a:moveTo>
                    <a:pt x="19788" y="7356"/>
                  </a:moveTo>
                  <a:lnTo>
                    <a:pt x="122" y="7356"/>
                  </a:lnTo>
                  <a:cubicBezTo>
                    <a:pt x="31" y="7052"/>
                    <a:pt x="1" y="6748"/>
                    <a:pt x="1" y="6414"/>
                  </a:cubicBezTo>
                  <a:cubicBezTo>
                    <a:pt x="1" y="4711"/>
                    <a:pt x="1368" y="3344"/>
                    <a:pt x="3071" y="3344"/>
                  </a:cubicBezTo>
                  <a:cubicBezTo>
                    <a:pt x="3314" y="3344"/>
                    <a:pt x="3557" y="3374"/>
                    <a:pt x="3800" y="3435"/>
                  </a:cubicBezTo>
                  <a:cubicBezTo>
                    <a:pt x="4378" y="1459"/>
                    <a:pt x="6201" y="0"/>
                    <a:pt x="8359" y="0"/>
                  </a:cubicBezTo>
                  <a:cubicBezTo>
                    <a:pt x="10518" y="0"/>
                    <a:pt x="12372" y="1490"/>
                    <a:pt x="12919" y="3496"/>
                  </a:cubicBezTo>
                  <a:cubicBezTo>
                    <a:pt x="13223" y="3404"/>
                    <a:pt x="13527" y="3344"/>
                    <a:pt x="13861" y="3344"/>
                  </a:cubicBezTo>
                  <a:cubicBezTo>
                    <a:pt x="15077" y="3344"/>
                    <a:pt x="16110" y="4043"/>
                    <a:pt x="16627" y="5076"/>
                  </a:cubicBezTo>
                  <a:cubicBezTo>
                    <a:pt x="16961" y="4803"/>
                    <a:pt x="17417" y="4620"/>
                    <a:pt x="17873" y="4620"/>
                  </a:cubicBezTo>
                  <a:cubicBezTo>
                    <a:pt x="18998" y="4620"/>
                    <a:pt x="19910" y="5532"/>
                    <a:pt x="19910" y="6657"/>
                  </a:cubicBezTo>
                  <a:cubicBezTo>
                    <a:pt x="19910" y="6900"/>
                    <a:pt x="19849" y="7143"/>
                    <a:pt x="19788" y="735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1" name="Google Shape;1871;p36"/>
          <p:cNvSpPr txBox="1"/>
          <p:nvPr>
            <p:ph hasCustomPrompt="1" type="title"/>
          </p:nvPr>
        </p:nvSpPr>
        <p:spPr>
          <a:xfrm>
            <a:off x="3442950" y="1926965"/>
            <a:ext cx="2258100" cy="717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5000"/>
              <a:buNone/>
              <a:defRPr sz="25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1872" name="Google Shape;1872;p36"/>
          <p:cNvSpPr txBox="1"/>
          <p:nvPr>
            <p:ph hasCustomPrompt="1" idx="2" type="title"/>
          </p:nvPr>
        </p:nvSpPr>
        <p:spPr>
          <a:xfrm>
            <a:off x="827225" y="1926965"/>
            <a:ext cx="2258100" cy="7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25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1873" name="Google Shape;1873;p36"/>
          <p:cNvSpPr txBox="1"/>
          <p:nvPr>
            <p:ph idx="1" type="subTitle"/>
          </p:nvPr>
        </p:nvSpPr>
        <p:spPr>
          <a:xfrm>
            <a:off x="827225" y="3249326"/>
            <a:ext cx="2258100" cy="404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000">
                <a:solidFill>
                  <a:schemeClr val="accent2"/>
                </a:solidFill>
                <a:latin typeface="Heebo"/>
                <a:ea typeface="Heebo"/>
                <a:cs typeface="Heebo"/>
                <a:sym typeface="Heebo"/>
              </a:defRPr>
            </a:lvl1pPr>
            <a:lvl2pPr lvl="1" rtl="0" algn="ctr">
              <a:lnSpc>
                <a:spcPct val="100000"/>
              </a:lnSpc>
              <a:spcBef>
                <a:spcPts val="0"/>
              </a:spcBef>
              <a:spcAft>
                <a:spcPts val="0"/>
              </a:spcAft>
              <a:buNone/>
              <a:defRPr b="1" sz="2000">
                <a:solidFill>
                  <a:schemeClr val="accent2"/>
                </a:solidFill>
                <a:latin typeface="Heebo"/>
                <a:ea typeface="Heebo"/>
                <a:cs typeface="Heebo"/>
                <a:sym typeface="Heebo"/>
              </a:defRPr>
            </a:lvl2pPr>
            <a:lvl3pPr lvl="2" rtl="0" algn="ctr">
              <a:lnSpc>
                <a:spcPct val="100000"/>
              </a:lnSpc>
              <a:spcBef>
                <a:spcPts val="0"/>
              </a:spcBef>
              <a:spcAft>
                <a:spcPts val="0"/>
              </a:spcAft>
              <a:buNone/>
              <a:defRPr b="1" sz="2000">
                <a:solidFill>
                  <a:schemeClr val="accent2"/>
                </a:solidFill>
                <a:latin typeface="Heebo"/>
                <a:ea typeface="Heebo"/>
                <a:cs typeface="Heebo"/>
                <a:sym typeface="Heebo"/>
              </a:defRPr>
            </a:lvl3pPr>
            <a:lvl4pPr lvl="3" rtl="0" algn="ctr">
              <a:lnSpc>
                <a:spcPct val="100000"/>
              </a:lnSpc>
              <a:spcBef>
                <a:spcPts val="0"/>
              </a:spcBef>
              <a:spcAft>
                <a:spcPts val="0"/>
              </a:spcAft>
              <a:buNone/>
              <a:defRPr b="1" sz="2000">
                <a:solidFill>
                  <a:schemeClr val="accent2"/>
                </a:solidFill>
                <a:latin typeface="Heebo"/>
                <a:ea typeface="Heebo"/>
                <a:cs typeface="Heebo"/>
                <a:sym typeface="Heebo"/>
              </a:defRPr>
            </a:lvl4pPr>
            <a:lvl5pPr lvl="4" rtl="0" algn="ctr">
              <a:lnSpc>
                <a:spcPct val="100000"/>
              </a:lnSpc>
              <a:spcBef>
                <a:spcPts val="0"/>
              </a:spcBef>
              <a:spcAft>
                <a:spcPts val="0"/>
              </a:spcAft>
              <a:buNone/>
              <a:defRPr b="1" sz="2000">
                <a:solidFill>
                  <a:schemeClr val="accent2"/>
                </a:solidFill>
                <a:latin typeface="Heebo"/>
                <a:ea typeface="Heebo"/>
                <a:cs typeface="Heebo"/>
                <a:sym typeface="Heebo"/>
              </a:defRPr>
            </a:lvl5pPr>
            <a:lvl6pPr lvl="5" rtl="0" algn="ctr">
              <a:lnSpc>
                <a:spcPct val="100000"/>
              </a:lnSpc>
              <a:spcBef>
                <a:spcPts val="0"/>
              </a:spcBef>
              <a:spcAft>
                <a:spcPts val="0"/>
              </a:spcAft>
              <a:buNone/>
              <a:defRPr b="1" sz="2000">
                <a:solidFill>
                  <a:schemeClr val="accent2"/>
                </a:solidFill>
                <a:latin typeface="Heebo"/>
                <a:ea typeface="Heebo"/>
                <a:cs typeface="Heebo"/>
                <a:sym typeface="Heebo"/>
              </a:defRPr>
            </a:lvl6pPr>
            <a:lvl7pPr lvl="6" rtl="0" algn="ctr">
              <a:lnSpc>
                <a:spcPct val="100000"/>
              </a:lnSpc>
              <a:spcBef>
                <a:spcPts val="0"/>
              </a:spcBef>
              <a:spcAft>
                <a:spcPts val="0"/>
              </a:spcAft>
              <a:buNone/>
              <a:defRPr b="1" sz="2000">
                <a:solidFill>
                  <a:schemeClr val="accent2"/>
                </a:solidFill>
                <a:latin typeface="Heebo"/>
                <a:ea typeface="Heebo"/>
                <a:cs typeface="Heebo"/>
                <a:sym typeface="Heebo"/>
              </a:defRPr>
            </a:lvl7pPr>
            <a:lvl8pPr lvl="7" rtl="0" algn="ctr">
              <a:lnSpc>
                <a:spcPct val="100000"/>
              </a:lnSpc>
              <a:spcBef>
                <a:spcPts val="0"/>
              </a:spcBef>
              <a:spcAft>
                <a:spcPts val="0"/>
              </a:spcAft>
              <a:buNone/>
              <a:defRPr b="1" sz="2000">
                <a:solidFill>
                  <a:schemeClr val="accent2"/>
                </a:solidFill>
                <a:latin typeface="Heebo"/>
                <a:ea typeface="Heebo"/>
                <a:cs typeface="Heebo"/>
                <a:sym typeface="Heebo"/>
              </a:defRPr>
            </a:lvl8pPr>
            <a:lvl9pPr lvl="8" rtl="0" algn="ct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1874" name="Google Shape;1874;p36"/>
          <p:cNvSpPr txBox="1"/>
          <p:nvPr>
            <p:ph idx="3" type="subTitle"/>
          </p:nvPr>
        </p:nvSpPr>
        <p:spPr>
          <a:xfrm>
            <a:off x="827225" y="3624839"/>
            <a:ext cx="2258100" cy="7209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1875" name="Google Shape;1875;p36"/>
          <p:cNvSpPr txBox="1"/>
          <p:nvPr>
            <p:ph idx="4" type="subTitle"/>
          </p:nvPr>
        </p:nvSpPr>
        <p:spPr>
          <a:xfrm>
            <a:off x="3442950" y="3249327"/>
            <a:ext cx="2258100" cy="404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000">
                <a:solidFill>
                  <a:schemeClr val="accent2"/>
                </a:solidFill>
                <a:latin typeface="Heebo"/>
                <a:ea typeface="Heebo"/>
                <a:cs typeface="Heebo"/>
                <a:sym typeface="Heebo"/>
              </a:defRPr>
            </a:lvl1pPr>
            <a:lvl2pPr lvl="1" rtl="0" algn="ctr">
              <a:lnSpc>
                <a:spcPct val="100000"/>
              </a:lnSpc>
              <a:spcBef>
                <a:spcPts val="0"/>
              </a:spcBef>
              <a:spcAft>
                <a:spcPts val="0"/>
              </a:spcAft>
              <a:buNone/>
              <a:defRPr b="1" sz="2000">
                <a:solidFill>
                  <a:schemeClr val="accent2"/>
                </a:solidFill>
                <a:latin typeface="Heebo"/>
                <a:ea typeface="Heebo"/>
                <a:cs typeface="Heebo"/>
                <a:sym typeface="Heebo"/>
              </a:defRPr>
            </a:lvl2pPr>
            <a:lvl3pPr lvl="2" rtl="0" algn="ctr">
              <a:lnSpc>
                <a:spcPct val="100000"/>
              </a:lnSpc>
              <a:spcBef>
                <a:spcPts val="0"/>
              </a:spcBef>
              <a:spcAft>
                <a:spcPts val="0"/>
              </a:spcAft>
              <a:buNone/>
              <a:defRPr b="1" sz="2000">
                <a:solidFill>
                  <a:schemeClr val="accent2"/>
                </a:solidFill>
                <a:latin typeface="Heebo"/>
                <a:ea typeface="Heebo"/>
                <a:cs typeface="Heebo"/>
                <a:sym typeface="Heebo"/>
              </a:defRPr>
            </a:lvl3pPr>
            <a:lvl4pPr lvl="3" rtl="0" algn="ctr">
              <a:lnSpc>
                <a:spcPct val="100000"/>
              </a:lnSpc>
              <a:spcBef>
                <a:spcPts val="0"/>
              </a:spcBef>
              <a:spcAft>
                <a:spcPts val="0"/>
              </a:spcAft>
              <a:buNone/>
              <a:defRPr b="1" sz="2000">
                <a:solidFill>
                  <a:schemeClr val="accent2"/>
                </a:solidFill>
                <a:latin typeface="Heebo"/>
                <a:ea typeface="Heebo"/>
                <a:cs typeface="Heebo"/>
                <a:sym typeface="Heebo"/>
              </a:defRPr>
            </a:lvl4pPr>
            <a:lvl5pPr lvl="4" rtl="0" algn="ctr">
              <a:lnSpc>
                <a:spcPct val="100000"/>
              </a:lnSpc>
              <a:spcBef>
                <a:spcPts val="0"/>
              </a:spcBef>
              <a:spcAft>
                <a:spcPts val="0"/>
              </a:spcAft>
              <a:buNone/>
              <a:defRPr b="1" sz="2000">
                <a:solidFill>
                  <a:schemeClr val="accent2"/>
                </a:solidFill>
                <a:latin typeface="Heebo"/>
                <a:ea typeface="Heebo"/>
                <a:cs typeface="Heebo"/>
                <a:sym typeface="Heebo"/>
              </a:defRPr>
            </a:lvl5pPr>
            <a:lvl6pPr lvl="5" rtl="0" algn="ctr">
              <a:lnSpc>
                <a:spcPct val="100000"/>
              </a:lnSpc>
              <a:spcBef>
                <a:spcPts val="0"/>
              </a:spcBef>
              <a:spcAft>
                <a:spcPts val="0"/>
              </a:spcAft>
              <a:buNone/>
              <a:defRPr b="1" sz="2000">
                <a:solidFill>
                  <a:schemeClr val="accent2"/>
                </a:solidFill>
                <a:latin typeface="Heebo"/>
                <a:ea typeface="Heebo"/>
                <a:cs typeface="Heebo"/>
                <a:sym typeface="Heebo"/>
              </a:defRPr>
            </a:lvl6pPr>
            <a:lvl7pPr lvl="6" rtl="0" algn="ctr">
              <a:lnSpc>
                <a:spcPct val="100000"/>
              </a:lnSpc>
              <a:spcBef>
                <a:spcPts val="0"/>
              </a:spcBef>
              <a:spcAft>
                <a:spcPts val="0"/>
              </a:spcAft>
              <a:buNone/>
              <a:defRPr b="1" sz="2000">
                <a:solidFill>
                  <a:schemeClr val="accent2"/>
                </a:solidFill>
                <a:latin typeface="Heebo"/>
                <a:ea typeface="Heebo"/>
                <a:cs typeface="Heebo"/>
                <a:sym typeface="Heebo"/>
              </a:defRPr>
            </a:lvl7pPr>
            <a:lvl8pPr lvl="7" rtl="0" algn="ctr">
              <a:lnSpc>
                <a:spcPct val="100000"/>
              </a:lnSpc>
              <a:spcBef>
                <a:spcPts val="0"/>
              </a:spcBef>
              <a:spcAft>
                <a:spcPts val="0"/>
              </a:spcAft>
              <a:buNone/>
              <a:defRPr b="1" sz="2000">
                <a:solidFill>
                  <a:schemeClr val="accent2"/>
                </a:solidFill>
                <a:latin typeface="Heebo"/>
                <a:ea typeface="Heebo"/>
                <a:cs typeface="Heebo"/>
                <a:sym typeface="Heebo"/>
              </a:defRPr>
            </a:lvl8pPr>
            <a:lvl9pPr lvl="8" rtl="0" algn="ct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1876" name="Google Shape;1876;p36"/>
          <p:cNvSpPr txBox="1"/>
          <p:nvPr>
            <p:ph idx="5" type="subTitle"/>
          </p:nvPr>
        </p:nvSpPr>
        <p:spPr>
          <a:xfrm>
            <a:off x="3442950" y="3624839"/>
            <a:ext cx="2258100" cy="7209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1877" name="Google Shape;1877;p36"/>
          <p:cNvSpPr txBox="1"/>
          <p:nvPr>
            <p:ph idx="6" type="subTitle"/>
          </p:nvPr>
        </p:nvSpPr>
        <p:spPr>
          <a:xfrm>
            <a:off x="6058675" y="3249326"/>
            <a:ext cx="2258100" cy="404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000">
                <a:solidFill>
                  <a:schemeClr val="accent2"/>
                </a:solidFill>
                <a:latin typeface="Heebo"/>
                <a:ea typeface="Heebo"/>
                <a:cs typeface="Heebo"/>
                <a:sym typeface="Heebo"/>
              </a:defRPr>
            </a:lvl1pPr>
            <a:lvl2pPr lvl="1" rtl="0" algn="ctr">
              <a:lnSpc>
                <a:spcPct val="100000"/>
              </a:lnSpc>
              <a:spcBef>
                <a:spcPts val="0"/>
              </a:spcBef>
              <a:spcAft>
                <a:spcPts val="0"/>
              </a:spcAft>
              <a:buNone/>
              <a:defRPr b="1" sz="2000">
                <a:solidFill>
                  <a:schemeClr val="accent2"/>
                </a:solidFill>
                <a:latin typeface="Heebo"/>
                <a:ea typeface="Heebo"/>
                <a:cs typeface="Heebo"/>
                <a:sym typeface="Heebo"/>
              </a:defRPr>
            </a:lvl2pPr>
            <a:lvl3pPr lvl="2" rtl="0" algn="ctr">
              <a:lnSpc>
                <a:spcPct val="100000"/>
              </a:lnSpc>
              <a:spcBef>
                <a:spcPts val="0"/>
              </a:spcBef>
              <a:spcAft>
                <a:spcPts val="0"/>
              </a:spcAft>
              <a:buNone/>
              <a:defRPr b="1" sz="2000">
                <a:solidFill>
                  <a:schemeClr val="accent2"/>
                </a:solidFill>
                <a:latin typeface="Heebo"/>
                <a:ea typeface="Heebo"/>
                <a:cs typeface="Heebo"/>
                <a:sym typeface="Heebo"/>
              </a:defRPr>
            </a:lvl3pPr>
            <a:lvl4pPr lvl="3" rtl="0" algn="ctr">
              <a:lnSpc>
                <a:spcPct val="100000"/>
              </a:lnSpc>
              <a:spcBef>
                <a:spcPts val="0"/>
              </a:spcBef>
              <a:spcAft>
                <a:spcPts val="0"/>
              </a:spcAft>
              <a:buNone/>
              <a:defRPr b="1" sz="2000">
                <a:solidFill>
                  <a:schemeClr val="accent2"/>
                </a:solidFill>
                <a:latin typeface="Heebo"/>
                <a:ea typeface="Heebo"/>
                <a:cs typeface="Heebo"/>
                <a:sym typeface="Heebo"/>
              </a:defRPr>
            </a:lvl4pPr>
            <a:lvl5pPr lvl="4" rtl="0" algn="ctr">
              <a:lnSpc>
                <a:spcPct val="100000"/>
              </a:lnSpc>
              <a:spcBef>
                <a:spcPts val="0"/>
              </a:spcBef>
              <a:spcAft>
                <a:spcPts val="0"/>
              </a:spcAft>
              <a:buNone/>
              <a:defRPr b="1" sz="2000">
                <a:solidFill>
                  <a:schemeClr val="accent2"/>
                </a:solidFill>
                <a:latin typeface="Heebo"/>
                <a:ea typeface="Heebo"/>
                <a:cs typeface="Heebo"/>
                <a:sym typeface="Heebo"/>
              </a:defRPr>
            </a:lvl5pPr>
            <a:lvl6pPr lvl="5" rtl="0" algn="ctr">
              <a:lnSpc>
                <a:spcPct val="100000"/>
              </a:lnSpc>
              <a:spcBef>
                <a:spcPts val="0"/>
              </a:spcBef>
              <a:spcAft>
                <a:spcPts val="0"/>
              </a:spcAft>
              <a:buNone/>
              <a:defRPr b="1" sz="2000">
                <a:solidFill>
                  <a:schemeClr val="accent2"/>
                </a:solidFill>
                <a:latin typeface="Heebo"/>
                <a:ea typeface="Heebo"/>
                <a:cs typeface="Heebo"/>
                <a:sym typeface="Heebo"/>
              </a:defRPr>
            </a:lvl6pPr>
            <a:lvl7pPr lvl="6" rtl="0" algn="ctr">
              <a:lnSpc>
                <a:spcPct val="100000"/>
              </a:lnSpc>
              <a:spcBef>
                <a:spcPts val="0"/>
              </a:spcBef>
              <a:spcAft>
                <a:spcPts val="0"/>
              </a:spcAft>
              <a:buNone/>
              <a:defRPr b="1" sz="2000">
                <a:solidFill>
                  <a:schemeClr val="accent2"/>
                </a:solidFill>
                <a:latin typeface="Heebo"/>
                <a:ea typeface="Heebo"/>
                <a:cs typeface="Heebo"/>
                <a:sym typeface="Heebo"/>
              </a:defRPr>
            </a:lvl7pPr>
            <a:lvl8pPr lvl="7" rtl="0" algn="ctr">
              <a:lnSpc>
                <a:spcPct val="100000"/>
              </a:lnSpc>
              <a:spcBef>
                <a:spcPts val="0"/>
              </a:spcBef>
              <a:spcAft>
                <a:spcPts val="0"/>
              </a:spcAft>
              <a:buNone/>
              <a:defRPr b="1" sz="2000">
                <a:solidFill>
                  <a:schemeClr val="accent2"/>
                </a:solidFill>
                <a:latin typeface="Heebo"/>
                <a:ea typeface="Heebo"/>
                <a:cs typeface="Heebo"/>
                <a:sym typeface="Heebo"/>
              </a:defRPr>
            </a:lvl8pPr>
            <a:lvl9pPr lvl="8" rtl="0" algn="ct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1878" name="Google Shape;1878;p36"/>
          <p:cNvSpPr txBox="1"/>
          <p:nvPr>
            <p:ph idx="7" type="subTitle"/>
          </p:nvPr>
        </p:nvSpPr>
        <p:spPr>
          <a:xfrm>
            <a:off x="6058674" y="3624839"/>
            <a:ext cx="2258100" cy="7209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1879" name="Google Shape;1879;p36"/>
          <p:cNvSpPr txBox="1"/>
          <p:nvPr>
            <p:ph hasCustomPrompt="1" idx="8" type="title"/>
          </p:nvPr>
        </p:nvSpPr>
        <p:spPr>
          <a:xfrm>
            <a:off x="6058674" y="1926965"/>
            <a:ext cx="2258100" cy="7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25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1880" name="Google Shape;1880;p36"/>
          <p:cNvSpPr txBox="1"/>
          <p:nvPr>
            <p:ph idx="9"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Font typeface="Abhaya Libre"/>
              <a:buNone/>
              <a:defRPr sz="3000"/>
            </a:lvl1pPr>
            <a:lvl2pPr lvl="1" rtl="0">
              <a:spcBef>
                <a:spcPts val="0"/>
              </a:spcBef>
              <a:spcAft>
                <a:spcPts val="0"/>
              </a:spcAft>
              <a:buSzPts val="3500"/>
              <a:buFont typeface="Abhaya Libre"/>
              <a:buNone/>
              <a:defRPr sz="3500">
                <a:latin typeface="Abhaya Libre"/>
                <a:ea typeface="Abhaya Libre"/>
                <a:cs typeface="Abhaya Libre"/>
                <a:sym typeface="Abhaya Libre"/>
              </a:defRPr>
            </a:lvl2pPr>
            <a:lvl3pPr lvl="2" rtl="0">
              <a:spcBef>
                <a:spcPts val="0"/>
              </a:spcBef>
              <a:spcAft>
                <a:spcPts val="0"/>
              </a:spcAft>
              <a:buSzPts val="3500"/>
              <a:buFont typeface="Abhaya Libre"/>
              <a:buNone/>
              <a:defRPr sz="3500">
                <a:latin typeface="Abhaya Libre"/>
                <a:ea typeface="Abhaya Libre"/>
                <a:cs typeface="Abhaya Libre"/>
                <a:sym typeface="Abhaya Libre"/>
              </a:defRPr>
            </a:lvl3pPr>
            <a:lvl4pPr lvl="3" rtl="0">
              <a:spcBef>
                <a:spcPts val="0"/>
              </a:spcBef>
              <a:spcAft>
                <a:spcPts val="0"/>
              </a:spcAft>
              <a:buSzPts val="3500"/>
              <a:buFont typeface="Abhaya Libre"/>
              <a:buNone/>
              <a:defRPr sz="3500">
                <a:latin typeface="Abhaya Libre"/>
                <a:ea typeface="Abhaya Libre"/>
                <a:cs typeface="Abhaya Libre"/>
                <a:sym typeface="Abhaya Libre"/>
              </a:defRPr>
            </a:lvl4pPr>
            <a:lvl5pPr lvl="4" rtl="0">
              <a:spcBef>
                <a:spcPts val="0"/>
              </a:spcBef>
              <a:spcAft>
                <a:spcPts val="0"/>
              </a:spcAft>
              <a:buSzPts val="3500"/>
              <a:buFont typeface="Abhaya Libre"/>
              <a:buNone/>
              <a:defRPr sz="3500">
                <a:latin typeface="Abhaya Libre"/>
                <a:ea typeface="Abhaya Libre"/>
                <a:cs typeface="Abhaya Libre"/>
                <a:sym typeface="Abhaya Libre"/>
              </a:defRPr>
            </a:lvl5pPr>
            <a:lvl6pPr lvl="5" rtl="0">
              <a:spcBef>
                <a:spcPts val="0"/>
              </a:spcBef>
              <a:spcAft>
                <a:spcPts val="0"/>
              </a:spcAft>
              <a:buSzPts val="3500"/>
              <a:buFont typeface="Abhaya Libre"/>
              <a:buNone/>
              <a:defRPr sz="3500">
                <a:latin typeface="Abhaya Libre"/>
                <a:ea typeface="Abhaya Libre"/>
                <a:cs typeface="Abhaya Libre"/>
                <a:sym typeface="Abhaya Libre"/>
              </a:defRPr>
            </a:lvl6pPr>
            <a:lvl7pPr lvl="6" rtl="0">
              <a:spcBef>
                <a:spcPts val="0"/>
              </a:spcBef>
              <a:spcAft>
                <a:spcPts val="0"/>
              </a:spcAft>
              <a:buSzPts val="3500"/>
              <a:buFont typeface="Abhaya Libre"/>
              <a:buNone/>
              <a:defRPr sz="3500">
                <a:latin typeface="Abhaya Libre"/>
                <a:ea typeface="Abhaya Libre"/>
                <a:cs typeface="Abhaya Libre"/>
                <a:sym typeface="Abhaya Libre"/>
              </a:defRPr>
            </a:lvl7pPr>
            <a:lvl8pPr lvl="7" rtl="0">
              <a:spcBef>
                <a:spcPts val="0"/>
              </a:spcBef>
              <a:spcAft>
                <a:spcPts val="0"/>
              </a:spcAft>
              <a:buSzPts val="3500"/>
              <a:buFont typeface="Abhaya Libre"/>
              <a:buNone/>
              <a:defRPr sz="3500">
                <a:latin typeface="Abhaya Libre"/>
                <a:ea typeface="Abhaya Libre"/>
                <a:cs typeface="Abhaya Libre"/>
                <a:sym typeface="Abhaya Libre"/>
              </a:defRPr>
            </a:lvl8pPr>
            <a:lvl9pPr lvl="8" rtl="0">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1_4_2">
    <p:spTree>
      <p:nvGrpSpPr>
        <p:cNvPr id="1881" name="Shape 1881"/>
        <p:cNvGrpSpPr/>
        <p:nvPr/>
      </p:nvGrpSpPr>
      <p:grpSpPr>
        <a:xfrm>
          <a:off x="0" y="0"/>
          <a:ext cx="0" cy="0"/>
          <a:chOff x="0" y="0"/>
          <a:chExt cx="0" cy="0"/>
        </a:xfrm>
      </p:grpSpPr>
      <p:grpSp>
        <p:nvGrpSpPr>
          <p:cNvPr id="1882" name="Google Shape;1882;p37"/>
          <p:cNvGrpSpPr/>
          <p:nvPr/>
        </p:nvGrpSpPr>
        <p:grpSpPr>
          <a:xfrm>
            <a:off x="-2144587" y="2836686"/>
            <a:ext cx="3192797" cy="2882012"/>
            <a:chOff x="825252" y="2083299"/>
            <a:chExt cx="4206583" cy="3797117"/>
          </a:xfrm>
        </p:grpSpPr>
        <p:grpSp>
          <p:nvGrpSpPr>
            <p:cNvPr id="1883" name="Google Shape;1883;p37"/>
            <p:cNvGrpSpPr/>
            <p:nvPr/>
          </p:nvGrpSpPr>
          <p:grpSpPr>
            <a:xfrm flipH="1">
              <a:off x="3862520" y="2083299"/>
              <a:ext cx="1169316" cy="3705371"/>
              <a:chOff x="689500" y="2924525"/>
              <a:chExt cx="1313100" cy="4161000"/>
            </a:xfrm>
          </p:grpSpPr>
          <p:sp>
            <p:nvSpPr>
              <p:cNvPr id="1884" name="Google Shape;1884;p37"/>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7"/>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7"/>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7"/>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7"/>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9" name="Google Shape;1889;p37"/>
            <p:cNvGrpSpPr/>
            <p:nvPr/>
          </p:nvGrpSpPr>
          <p:grpSpPr>
            <a:xfrm flipH="1">
              <a:off x="2946058" y="2391878"/>
              <a:ext cx="1169316" cy="3271608"/>
              <a:chOff x="-1044450" y="1559250"/>
              <a:chExt cx="1313100" cy="3673900"/>
            </a:xfrm>
          </p:grpSpPr>
          <p:sp>
            <p:nvSpPr>
              <p:cNvPr id="1890" name="Google Shape;1890;p37"/>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7"/>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7"/>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7"/>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7"/>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5" name="Google Shape;1895;p37"/>
            <p:cNvGrpSpPr/>
            <p:nvPr/>
          </p:nvGrpSpPr>
          <p:grpSpPr>
            <a:xfrm flipH="1">
              <a:off x="1897405" y="2160705"/>
              <a:ext cx="1169316" cy="3271608"/>
              <a:chOff x="-1044450" y="1559250"/>
              <a:chExt cx="1313100" cy="3673900"/>
            </a:xfrm>
          </p:grpSpPr>
          <p:sp>
            <p:nvSpPr>
              <p:cNvPr id="1896" name="Google Shape;1896;p37"/>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7"/>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7"/>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7"/>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7"/>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1" name="Google Shape;1901;p37"/>
            <p:cNvGrpSpPr/>
            <p:nvPr/>
          </p:nvGrpSpPr>
          <p:grpSpPr>
            <a:xfrm flipH="1">
              <a:off x="825252" y="2175046"/>
              <a:ext cx="1169316" cy="3705371"/>
              <a:chOff x="689500" y="2924525"/>
              <a:chExt cx="1313100" cy="4161000"/>
            </a:xfrm>
          </p:grpSpPr>
          <p:sp>
            <p:nvSpPr>
              <p:cNvPr id="1902" name="Google Shape;1902;p37"/>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7"/>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7"/>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7"/>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7"/>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07" name="Google Shape;1907;p37"/>
          <p:cNvGrpSpPr/>
          <p:nvPr/>
        </p:nvGrpSpPr>
        <p:grpSpPr>
          <a:xfrm>
            <a:off x="8142813" y="2792369"/>
            <a:ext cx="2555211" cy="3002527"/>
            <a:chOff x="4955884" y="1726985"/>
            <a:chExt cx="3366550" cy="3955898"/>
          </a:xfrm>
        </p:grpSpPr>
        <p:grpSp>
          <p:nvGrpSpPr>
            <p:cNvPr id="1908" name="Google Shape;1908;p37"/>
            <p:cNvGrpSpPr/>
            <p:nvPr/>
          </p:nvGrpSpPr>
          <p:grpSpPr>
            <a:xfrm flipH="1">
              <a:off x="6033410" y="1977531"/>
              <a:ext cx="1169316" cy="3271608"/>
              <a:chOff x="-1044450" y="1559250"/>
              <a:chExt cx="1313100" cy="3673900"/>
            </a:xfrm>
          </p:grpSpPr>
          <p:sp>
            <p:nvSpPr>
              <p:cNvPr id="1909" name="Google Shape;1909;p37"/>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7"/>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7"/>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7"/>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7"/>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4" name="Google Shape;1914;p37"/>
            <p:cNvGrpSpPr/>
            <p:nvPr/>
          </p:nvGrpSpPr>
          <p:grpSpPr>
            <a:xfrm flipH="1">
              <a:off x="4955884" y="1726985"/>
              <a:ext cx="1169316" cy="3705370"/>
              <a:chOff x="689500" y="2924525"/>
              <a:chExt cx="1313100" cy="4161000"/>
            </a:xfrm>
          </p:grpSpPr>
          <p:sp>
            <p:nvSpPr>
              <p:cNvPr id="1915" name="Google Shape;1915;p37"/>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7"/>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7"/>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7"/>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7"/>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0" name="Google Shape;1920;p37"/>
            <p:cNvGrpSpPr/>
            <p:nvPr/>
          </p:nvGrpSpPr>
          <p:grpSpPr>
            <a:xfrm flipH="1">
              <a:off x="7153118" y="1977513"/>
              <a:ext cx="1169316" cy="3705371"/>
              <a:chOff x="689500" y="2924525"/>
              <a:chExt cx="1313100" cy="4161000"/>
            </a:xfrm>
          </p:grpSpPr>
          <p:sp>
            <p:nvSpPr>
              <p:cNvPr id="1921" name="Google Shape;1921;p37"/>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7"/>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7"/>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7"/>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7"/>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26" name="Google Shape;1926;p37"/>
          <p:cNvGrpSpPr/>
          <p:nvPr/>
        </p:nvGrpSpPr>
        <p:grpSpPr>
          <a:xfrm>
            <a:off x="-298695" y="807459"/>
            <a:ext cx="1529562" cy="487037"/>
            <a:chOff x="2293625" y="793625"/>
            <a:chExt cx="1052475" cy="335125"/>
          </a:xfrm>
        </p:grpSpPr>
        <p:sp>
          <p:nvSpPr>
            <p:cNvPr id="1927" name="Google Shape;1927;p37"/>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7"/>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9" name="Google Shape;1929;p37"/>
          <p:cNvSpPr txBox="1"/>
          <p:nvPr>
            <p:ph idx="1" type="subTitle"/>
          </p:nvPr>
        </p:nvSpPr>
        <p:spPr>
          <a:xfrm>
            <a:off x="2082104" y="1821675"/>
            <a:ext cx="2288700" cy="527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b="1" sz="2000">
                <a:solidFill>
                  <a:schemeClr val="accent2"/>
                </a:solidFill>
                <a:latin typeface="Heebo"/>
                <a:ea typeface="Heebo"/>
                <a:cs typeface="Heebo"/>
                <a:sym typeface="Heebo"/>
              </a:defRPr>
            </a:lvl1pPr>
            <a:lvl2pPr lvl="1" rtl="0">
              <a:lnSpc>
                <a:spcPct val="100000"/>
              </a:lnSpc>
              <a:spcBef>
                <a:spcPts val="0"/>
              </a:spcBef>
              <a:spcAft>
                <a:spcPts val="0"/>
              </a:spcAft>
              <a:buNone/>
              <a:defRPr b="1" sz="2000">
                <a:solidFill>
                  <a:schemeClr val="accent2"/>
                </a:solidFill>
                <a:latin typeface="Heebo"/>
                <a:ea typeface="Heebo"/>
                <a:cs typeface="Heebo"/>
                <a:sym typeface="Heebo"/>
              </a:defRPr>
            </a:lvl2pPr>
            <a:lvl3pPr lvl="2" rtl="0">
              <a:lnSpc>
                <a:spcPct val="100000"/>
              </a:lnSpc>
              <a:spcBef>
                <a:spcPts val="0"/>
              </a:spcBef>
              <a:spcAft>
                <a:spcPts val="0"/>
              </a:spcAft>
              <a:buNone/>
              <a:defRPr b="1" sz="2000">
                <a:solidFill>
                  <a:schemeClr val="accent2"/>
                </a:solidFill>
                <a:latin typeface="Heebo"/>
                <a:ea typeface="Heebo"/>
                <a:cs typeface="Heebo"/>
                <a:sym typeface="Heebo"/>
              </a:defRPr>
            </a:lvl3pPr>
            <a:lvl4pPr lvl="3" rtl="0">
              <a:lnSpc>
                <a:spcPct val="100000"/>
              </a:lnSpc>
              <a:spcBef>
                <a:spcPts val="0"/>
              </a:spcBef>
              <a:spcAft>
                <a:spcPts val="0"/>
              </a:spcAft>
              <a:buNone/>
              <a:defRPr b="1" sz="2000">
                <a:solidFill>
                  <a:schemeClr val="accent2"/>
                </a:solidFill>
                <a:latin typeface="Heebo"/>
                <a:ea typeface="Heebo"/>
                <a:cs typeface="Heebo"/>
                <a:sym typeface="Heebo"/>
              </a:defRPr>
            </a:lvl4pPr>
            <a:lvl5pPr lvl="4" rtl="0">
              <a:lnSpc>
                <a:spcPct val="100000"/>
              </a:lnSpc>
              <a:spcBef>
                <a:spcPts val="0"/>
              </a:spcBef>
              <a:spcAft>
                <a:spcPts val="0"/>
              </a:spcAft>
              <a:buNone/>
              <a:defRPr b="1" sz="2000">
                <a:solidFill>
                  <a:schemeClr val="accent2"/>
                </a:solidFill>
                <a:latin typeface="Heebo"/>
                <a:ea typeface="Heebo"/>
                <a:cs typeface="Heebo"/>
                <a:sym typeface="Heebo"/>
              </a:defRPr>
            </a:lvl5pPr>
            <a:lvl6pPr lvl="5" rtl="0">
              <a:lnSpc>
                <a:spcPct val="100000"/>
              </a:lnSpc>
              <a:spcBef>
                <a:spcPts val="0"/>
              </a:spcBef>
              <a:spcAft>
                <a:spcPts val="0"/>
              </a:spcAft>
              <a:buNone/>
              <a:defRPr b="1" sz="2000">
                <a:solidFill>
                  <a:schemeClr val="accent2"/>
                </a:solidFill>
                <a:latin typeface="Heebo"/>
                <a:ea typeface="Heebo"/>
                <a:cs typeface="Heebo"/>
                <a:sym typeface="Heebo"/>
              </a:defRPr>
            </a:lvl6pPr>
            <a:lvl7pPr lvl="6" rtl="0">
              <a:lnSpc>
                <a:spcPct val="100000"/>
              </a:lnSpc>
              <a:spcBef>
                <a:spcPts val="0"/>
              </a:spcBef>
              <a:spcAft>
                <a:spcPts val="0"/>
              </a:spcAft>
              <a:buNone/>
              <a:defRPr b="1" sz="2000">
                <a:solidFill>
                  <a:schemeClr val="accent2"/>
                </a:solidFill>
                <a:latin typeface="Heebo"/>
                <a:ea typeface="Heebo"/>
                <a:cs typeface="Heebo"/>
                <a:sym typeface="Heebo"/>
              </a:defRPr>
            </a:lvl7pPr>
            <a:lvl8pPr lvl="7" rtl="0">
              <a:lnSpc>
                <a:spcPct val="100000"/>
              </a:lnSpc>
              <a:spcBef>
                <a:spcPts val="0"/>
              </a:spcBef>
              <a:spcAft>
                <a:spcPts val="0"/>
              </a:spcAft>
              <a:buNone/>
              <a:defRPr b="1" sz="2000">
                <a:solidFill>
                  <a:schemeClr val="accent2"/>
                </a:solidFill>
                <a:latin typeface="Heebo"/>
                <a:ea typeface="Heebo"/>
                <a:cs typeface="Heebo"/>
                <a:sym typeface="Heebo"/>
              </a:defRPr>
            </a:lvl8pPr>
            <a:lvl9pPr lvl="8" rtl="0">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1930" name="Google Shape;1930;p37"/>
          <p:cNvSpPr txBox="1"/>
          <p:nvPr>
            <p:ph idx="2" type="subTitle"/>
          </p:nvPr>
        </p:nvSpPr>
        <p:spPr>
          <a:xfrm>
            <a:off x="2082105" y="2243225"/>
            <a:ext cx="22887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931" name="Google Shape;1931;p37"/>
          <p:cNvSpPr txBox="1"/>
          <p:nvPr>
            <p:ph idx="3" type="subTitle"/>
          </p:nvPr>
        </p:nvSpPr>
        <p:spPr>
          <a:xfrm>
            <a:off x="2082104" y="3261475"/>
            <a:ext cx="2288700" cy="571200"/>
          </a:xfrm>
          <a:prstGeom prst="rect">
            <a:avLst/>
          </a:prstGeom>
        </p:spPr>
        <p:txBody>
          <a:bodyPr anchorCtr="0" anchor="b" bIns="91425" lIns="91425" spcFirstLastPara="1" rIns="91425" wrap="square" tIns="91425">
            <a:noAutofit/>
          </a:bodyPr>
          <a:lstStyle>
            <a:lvl1pPr lvl="0" marR="38100" rtl="0">
              <a:spcBef>
                <a:spcPts val="0"/>
              </a:spcBef>
              <a:spcAft>
                <a:spcPts val="0"/>
              </a:spcAft>
              <a:buNone/>
              <a:defRPr b="1" sz="2000">
                <a:solidFill>
                  <a:schemeClr val="accent2"/>
                </a:solidFill>
                <a:latin typeface="Heebo"/>
                <a:ea typeface="Heebo"/>
                <a:cs typeface="Heebo"/>
                <a:sym typeface="Heebo"/>
              </a:defRPr>
            </a:lvl1pPr>
            <a:lvl2pPr lvl="1" marR="38100" rtl="0">
              <a:spcBef>
                <a:spcPts val="0"/>
              </a:spcBef>
              <a:spcAft>
                <a:spcPts val="0"/>
              </a:spcAft>
              <a:buNone/>
              <a:defRPr b="1" sz="2000">
                <a:solidFill>
                  <a:schemeClr val="accent2"/>
                </a:solidFill>
                <a:latin typeface="Heebo"/>
                <a:ea typeface="Heebo"/>
                <a:cs typeface="Heebo"/>
                <a:sym typeface="Heebo"/>
              </a:defRPr>
            </a:lvl2pPr>
            <a:lvl3pPr lvl="2" marR="38100" rtl="0">
              <a:spcBef>
                <a:spcPts val="0"/>
              </a:spcBef>
              <a:spcAft>
                <a:spcPts val="0"/>
              </a:spcAft>
              <a:buNone/>
              <a:defRPr b="1" sz="2000">
                <a:solidFill>
                  <a:schemeClr val="accent2"/>
                </a:solidFill>
                <a:latin typeface="Heebo"/>
                <a:ea typeface="Heebo"/>
                <a:cs typeface="Heebo"/>
                <a:sym typeface="Heebo"/>
              </a:defRPr>
            </a:lvl3pPr>
            <a:lvl4pPr lvl="3" marR="38100" rtl="0">
              <a:spcBef>
                <a:spcPts val="0"/>
              </a:spcBef>
              <a:spcAft>
                <a:spcPts val="0"/>
              </a:spcAft>
              <a:buNone/>
              <a:defRPr b="1" sz="2000">
                <a:solidFill>
                  <a:schemeClr val="accent2"/>
                </a:solidFill>
                <a:latin typeface="Heebo"/>
                <a:ea typeface="Heebo"/>
                <a:cs typeface="Heebo"/>
                <a:sym typeface="Heebo"/>
              </a:defRPr>
            </a:lvl4pPr>
            <a:lvl5pPr lvl="4" marR="38100" rtl="0">
              <a:spcBef>
                <a:spcPts val="0"/>
              </a:spcBef>
              <a:spcAft>
                <a:spcPts val="0"/>
              </a:spcAft>
              <a:buNone/>
              <a:defRPr b="1" sz="2000">
                <a:solidFill>
                  <a:schemeClr val="accent2"/>
                </a:solidFill>
                <a:latin typeface="Heebo"/>
                <a:ea typeface="Heebo"/>
                <a:cs typeface="Heebo"/>
                <a:sym typeface="Heebo"/>
              </a:defRPr>
            </a:lvl5pPr>
            <a:lvl6pPr lvl="5" marR="38100" rtl="0">
              <a:spcBef>
                <a:spcPts val="0"/>
              </a:spcBef>
              <a:spcAft>
                <a:spcPts val="0"/>
              </a:spcAft>
              <a:buNone/>
              <a:defRPr b="1" sz="2000">
                <a:solidFill>
                  <a:schemeClr val="accent2"/>
                </a:solidFill>
                <a:latin typeface="Heebo"/>
                <a:ea typeface="Heebo"/>
                <a:cs typeface="Heebo"/>
                <a:sym typeface="Heebo"/>
              </a:defRPr>
            </a:lvl6pPr>
            <a:lvl7pPr lvl="6" marR="38100" rtl="0">
              <a:spcBef>
                <a:spcPts val="0"/>
              </a:spcBef>
              <a:spcAft>
                <a:spcPts val="0"/>
              </a:spcAft>
              <a:buNone/>
              <a:defRPr b="1" sz="2000">
                <a:solidFill>
                  <a:schemeClr val="accent2"/>
                </a:solidFill>
                <a:latin typeface="Heebo"/>
                <a:ea typeface="Heebo"/>
                <a:cs typeface="Heebo"/>
                <a:sym typeface="Heebo"/>
              </a:defRPr>
            </a:lvl7pPr>
            <a:lvl8pPr lvl="7" marR="38100" rtl="0">
              <a:spcBef>
                <a:spcPts val="0"/>
              </a:spcBef>
              <a:spcAft>
                <a:spcPts val="0"/>
              </a:spcAft>
              <a:buNone/>
              <a:defRPr b="1" sz="2000">
                <a:solidFill>
                  <a:schemeClr val="accent2"/>
                </a:solidFill>
                <a:latin typeface="Heebo"/>
                <a:ea typeface="Heebo"/>
                <a:cs typeface="Heebo"/>
                <a:sym typeface="Heebo"/>
              </a:defRPr>
            </a:lvl8pPr>
            <a:lvl9pPr lvl="8" marR="38100" rtl="0">
              <a:spcBef>
                <a:spcPts val="0"/>
              </a:spcBef>
              <a:spcAft>
                <a:spcPts val="0"/>
              </a:spcAft>
              <a:buNone/>
              <a:defRPr b="1" sz="2000">
                <a:solidFill>
                  <a:schemeClr val="accent2"/>
                </a:solidFill>
                <a:latin typeface="Heebo"/>
                <a:ea typeface="Heebo"/>
                <a:cs typeface="Heebo"/>
                <a:sym typeface="Heebo"/>
              </a:defRPr>
            </a:lvl9pPr>
          </a:lstStyle>
          <a:p/>
        </p:txBody>
      </p:sp>
      <p:sp>
        <p:nvSpPr>
          <p:cNvPr id="1932" name="Google Shape;1932;p37"/>
          <p:cNvSpPr txBox="1"/>
          <p:nvPr>
            <p:ph idx="4" type="subTitle"/>
          </p:nvPr>
        </p:nvSpPr>
        <p:spPr>
          <a:xfrm>
            <a:off x="2082105" y="3728275"/>
            <a:ext cx="22887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933" name="Google Shape;1933;p37"/>
          <p:cNvSpPr txBox="1"/>
          <p:nvPr>
            <p:ph idx="5" type="subTitle"/>
          </p:nvPr>
        </p:nvSpPr>
        <p:spPr>
          <a:xfrm>
            <a:off x="4762182" y="1821675"/>
            <a:ext cx="2288700" cy="527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None/>
              <a:defRPr b="1" sz="2000">
                <a:solidFill>
                  <a:schemeClr val="accent2"/>
                </a:solidFill>
                <a:latin typeface="Heebo"/>
                <a:ea typeface="Heebo"/>
                <a:cs typeface="Heebo"/>
                <a:sym typeface="Heebo"/>
              </a:defRPr>
            </a:lvl1pPr>
            <a:lvl2pPr lvl="1" rtl="0" algn="r">
              <a:lnSpc>
                <a:spcPct val="100000"/>
              </a:lnSpc>
              <a:spcBef>
                <a:spcPts val="0"/>
              </a:spcBef>
              <a:spcAft>
                <a:spcPts val="0"/>
              </a:spcAft>
              <a:buNone/>
              <a:defRPr b="1" sz="2000">
                <a:solidFill>
                  <a:schemeClr val="accent2"/>
                </a:solidFill>
                <a:latin typeface="Heebo"/>
                <a:ea typeface="Heebo"/>
                <a:cs typeface="Heebo"/>
                <a:sym typeface="Heebo"/>
              </a:defRPr>
            </a:lvl2pPr>
            <a:lvl3pPr lvl="2" rtl="0" algn="r">
              <a:lnSpc>
                <a:spcPct val="100000"/>
              </a:lnSpc>
              <a:spcBef>
                <a:spcPts val="0"/>
              </a:spcBef>
              <a:spcAft>
                <a:spcPts val="0"/>
              </a:spcAft>
              <a:buNone/>
              <a:defRPr b="1" sz="2000">
                <a:solidFill>
                  <a:schemeClr val="accent2"/>
                </a:solidFill>
                <a:latin typeface="Heebo"/>
                <a:ea typeface="Heebo"/>
                <a:cs typeface="Heebo"/>
                <a:sym typeface="Heebo"/>
              </a:defRPr>
            </a:lvl3pPr>
            <a:lvl4pPr lvl="3" rtl="0" algn="r">
              <a:lnSpc>
                <a:spcPct val="100000"/>
              </a:lnSpc>
              <a:spcBef>
                <a:spcPts val="0"/>
              </a:spcBef>
              <a:spcAft>
                <a:spcPts val="0"/>
              </a:spcAft>
              <a:buNone/>
              <a:defRPr b="1" sz="2000">
                <a:solidFill>
                  <a:schemeClr val="accent2"/>
                </a:solidFill>
                <a:latin typeface="Heebo"/>
                <a:ea typeface="Heebo"/>
                <a:cs typeface="Heebo"/>
                <a:sym typeface="Heebo"/>
              </a:defRPr>
            </a:lvl4pPr>
            <a:lvl5pPr lvl="4" rtl="0" algn="r">
              <a:lnSpc>
                <a:spcPct val="100000"/>
              </a:lnSpc>
              <a:spcBef>
                <a:spcPts val="0"/>
              </a:spcBef>
              <a:spcAft>
                <a:spcPts val="0"/>
              </a:spcAft>
              <a:buNone/>
              <a:defRPr b="1" sz="2000">
                <a:solidFill>
                  <a:schemeClr val="accent2"/>
                </a:solidFill>
                <a:latin typeface="Heebo"/>
                <a:ea typeface="Heebo"/>
                <a:cs typeface="Heebo"/>
                <a:sym typeface="Heebo"/>
              </a:defRPr>
            </a:lvl5pPr>
            <a:lvl6pPr lvl="5" rtl="0" algn="r">
              <a:lnSpc>
                <a:spcPct val="100000"/>
              </a:lnSpc>
              <a:spcBef>
                <a:spcPts val="0"/>
              </a:spcBef>
              <a:spcAft>
                <a:spcPts val="0"/>
              </a:spcAft>
              <a:buNone/>
              <a:defRPr b="1" sz="2000">
                <a:solidFill>
                  <a:schemeClr val="accent2"/>
                </a:solidFill>
                <a:latin typeface="Heebo"/>
                <a:ea typeface="Heebo"/>
                <a:cs typeface="Heebo"/>
                <a:sym typeface="Heebo"/>
              </a:defRPr>
            </a:lvl6pPr>
            <a:lvl7pPr lvl="6" rtl="0" algn="r">
              <a:lnSpc>
                <a:spcPct val="100000"/>
              </a:lnSpc>
              <a:spcBef>
                <a:spcPts val="0"/>
              </a:spcBef>
              <a:spcAft>
                <a:spcPts val="0"/>
              </a:spcAft>
              <a:buNone/>
              <a:defRPr b="1" sz="2000">
                <a:solidFill>
                  <a:schemeClr val="accent2"/>
                </a:solidFill>
                <a:latin typeface="Heebo"/>
                <a:ea typeface="Heebo"/>
                <a:cs typeface="Heebo"/>
                <a:sym typeface="Heebo"/>
              </a:defRPr>
            </a:lvl7pPr>
            <a:lvl8pPr lvl="7" rtl="0" algn="r">
              <a:lnSpc>
                <a:spcPct val="100000"/>
              </a:lnSpc>
              <a:spcBef>
                <a:spcPts val="0"/>
              </a:spcBef>
              <a:spcAft>
                <a:spcPts val="0"/>
              </a:spcAft>
              <a:buNone/>
              <a:defRPr b="1" sz="2000">
                <a:solidFill>
                  <a:schemeClr val="accent2"/>
                </a:solidFill>
                <a:latin typeface="Heebo"/>
                <a:ea typeface="Heebo"/>
                <a:cs typeface="Heebo"/>
                <a:sym typeface="Heebo"/>
              </a:defRPr>
            </a:lvl8pPr>
            <a:lvl9pPr lvl="8" rtl="0" algn="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1934" name="Google Shape;1934;p37"/>
          <p:cNvSpPr txBox="1"/>
          <p:nvPr>
            <p:ph idx="6" type="subTitle"/>
          </p:nvPr>
        </p:nvSpPr>
        <p:spPr>
          <a:xfrm>
            <a:off x="4762179" y="2243225"/>
            <a:ext cx="2288700" cy="527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lvl1pPr>
            <a:lvl2pPr lvl="1" rtl="0" algn="r">
              <a:lnSpc>
                <a:spcPct val="100000"/>
              </a:lnSpc>
              <a:spcBef>
                <a:spcPts val="0"/>
              </a:spcBef>
              <a:spcAft>
                <a:spcPts val="0"/>
              </a:spcAft>
              <a:buNone/>
              <a:defRPr sz="1400"/>
            </a:lvl2pPr>
            <a:lvl3pPr lvl="2" rtl="0" algn="r">
              <a:lnSpc>
                <a:spcPct val="100000"/>
              </a:lnSpc>
              <a:spcBef>
                <a:spcPts val="0"/>
              </a:spcBef>
              <a:spcAft>
                <a:spcPts val="0"/>
              </a:spcAft>
              <a:buNone/>
              <a:defRPr sz="1400"/>
            </a:lvl3pPr>
            <a:lvl4pPr lvl="3" rtl="0" algn="r">
              <a:lnSpc>
                <a:spcPct val="100000"/>
              </a:lnSpc>
              <a:spcBef>
                <a:spcPts val="0"/>
              </a:spcBef>
              <a:spcAft>
                <a:spcPts val="0"/>
              </a:spcAft>
              <a:buNone/>
              <a:defRPr sz="1400"/>
            </a:lvl4pPr>
            <a:lvl5pPr lvl="4" rtl="0" algn="r">
              <a:lnSpc>
                <a:spcPct val="100000"/>
              </a:lnSpc>
              <a:spcBef>
                <a:spcPts val="0"/>
              </a:spcBef>
              <a:spcAft>
                <a:spcPts val="0"/>
              </a:spcAft>
              <a:buNone/>
              <a:defRPr sz="1400"/>
            </a:lvl5pPr>
            <a:lvl6pPr lvl="5" rtl="0" algn="r">
              <a:lnSpc>
                <a:spcPct val="100000"/>
              </a:lnSpc>
              <a:spcBef>
                <a:spcPts val="0"/>
              </a:spcBef>
              <a:spcAft>
                <a:spcPts val="0"/>
              </a:spcAft>
              <a:buNone/>
              <a:defRPr sz="1400"/>
            </a:lvl6pPr>
            <a:lvl7pPr lvl="6" rtl="0" algn="r">
              <a:lnSpc>
                <a:spcPct val="100000"/>
              </a:lnSpc>
              <a:spcBef>
                <a:spcPts val="0"/>
              </a:spcBef>
              <a:spcAft>
                <a:spcPts val="0"/>
              </a:spcAft>
              <a:buNone/>
              <a:defRPr sz="1400"/>
            </a:lvl7pPr>
            <a:lvl8pPr lvl="7" rtl="0" algn="r">
              <a:lnSpc>
                <a:spcPct val="100000"/>
              </a:lnSpc>
              <a:spcBef>
                <a:spcPts val="0"/>
              </a:spcBef>
              <a:spcAft>
                <a:spcPts val="0"/>
              </a:spcAft>
              <a:buNone/>
              <a:defRPr sz="1400"/>
            </a:lvl8pPr>
            <a:lvl9pPr lvl="8" rtl="0" algn="r">
              <a:lnSpc>
                <a:spcPct val="100000"/>
              </a:lnSpc>
              <a:spcBef>
                <a:spcPts val="0"/>
              </a:spcBef>
              <a:spcAft>
                <a:spcPts val="0"/>
              </a:spcAft>
              <a:buNone/>
              <a:defRPr sz="1400"/>
            </a:lvl9pPr>
          </a:lstStyle>
          <a:p/>
        </p:txBody>
      </p:sp>
      <p:sp>
        <p:nvSpPr>
          <p:cNvPr id="1935" name="Google Shape;1935;p37"/>
          <p:cNvSpPr txBox="1"/>
          <p:nvPr>
            <p:ph idx="7" type="subTitle"/>
          </p:nvPr>
        </p:nvSpPr>
        <p:spPr>
          <a:xfrm>
            <a:off x="4762179" y="3262864"/>
            <a:ext cx="2288700" cy="571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None/>
              <a:defRPr b="1" sz="2000">
                <a:solidFill>
                  <a:schemeClr val="accent2"/>
                </a:solidFill>
                <a:latin typeface="Heebo"/>
                <a:ea typeface="Heebo"/>
                <a:cs typeface="Heebo"/>
                <a:sym typeface="Heebo"/>
              </a:defRPr>
            </a:lvl1pPr>
            <a:lvl2pPr lvl="1" rtl="0" algn="r">
              <a:lnSpc>
                <a:spcPct val="100000"/>
              </a:lnSpc>
              <a:spcBef>
                <a:spcPts val="0"/>
              </a:spcBef>
              <a:spcAft>
                <a:spcPts val="0"/>
              </a:spcAft>
              <a:buNone/>
              <a:defRPr b="1" sz="2000">
                <a:solidFill>
                  <a:schemeClr val="accent2"/>
                </a:solidFill>
                <a:latin typeface="Heebo"/>
                <a:ea typeface="Heebo"/>
                <a:cs typeface="Heebo"/>
                <a:sym typeface="Heebo"/>
              </a:defRPr>
            </a:lvl2pPr>
            <a:lvl3pPr lvl="2" rtl="0" algn="r">
              <a:lnSpc>
                <a:spcPct val="100000"/>
              </a:lnSpc>
              <a:spcBef>
                <a:spcPts val="0"/>
              </a:spcBef>
              <a:spcAft>
                <a:spcPts val="0"/>
              </a:spcAft>
              <a:buNone/>
              <a:defRPr b="1" sz="2000">
                <a:solidFill>
                  <a:schemeClr val="accent2"/>
                </a:solidFill>
                <a:latin typeface="Heebo"/>
                <a:ea typeface="Heebo"/>
                <a:cs typeface="Heebo"/>
                <a:sym typeface="Heebo"/>
              </a:defRPr>
            </a:lvl3pPr>
            <a:lvl4pPr lvl="3" rtl="0" algn="r">
              <a:lnSpc>
                <a:spcPct val="100000"/>
              </a:lnSpc>
              <a:spcBef>
                <a:spcPts val="0"/>
              </a:spcBef>
              <a:spcAft>
                <a:spcPts val="0"/>
              </a:spcAft>
              <a:buNone/>
              <a:defRPr b="1" sz="2000">
                <a:solidFill>
                  <a:schemeClr val="accent2"/>
                </a:solidFill>
                <a:latin typeface="Heebo"/>
                <a:ea typeface="Heebo"/>
                <a:cs typeface="Heebo"/>
                <a:sym typeface="Heebo"/>
              </a:defRPr>
            </a:lvl4pPr>
            <a:lvl5pPr lvl="4" rtl="0" algn="r">
              <a:lnSpc>
                <a:spcPct val="100000"/>
              </a:lnSpc>
              <a:spcBef>
                <a:spcPts val="0"/>
              </a:spcBef>
              <a:spcAft>
                <a:spcPts val="0"/>
              </a:spcAft>
              <a:buNone/>
              <a:defRPr b="1" sz="2000">
                <a:solidFill>
                  <a:schemeClr val="accent2"/>
                </a:solidFill>
                <a:latin typeface="Heebo"/>
                <a:ea typeface="Heebo"/>
                <a:cs typeface="Heebo"/>
                <a:sym typeface="Heebo"/>
              </a:defRPr>
            </a:lvl5pPr>
            <a:lvl6pPr lvl="5" rtl="0" algn="r">
              <a:lnSpc>
                <a:spcPct val="100000"/>
              </a:lnSpc>
              <a:spcBef>
                <a:spcPts val="0"/>
              </a:spcBef>
              <a:spcAft>
                <a:spcPts val="0"/>
              </a:spcAft>
              <a:buNone/>
              <a:defRPr b="1" sz="2000">
                <a:solidFill>
                  <a:schemeClr val="accent2"/>
                </a:solidFill>
                <a:latin typeface="Heebo"/>
                <a:ea typeface="Heebo"/>
                <a:cs typeface="Heebo"/>
                <a:sym typeface="Heebo"/>
              </a:defRPr>
            </a:lvl6pPr>
            <a:lvl7pPr lvl="6" rtl="0" algn="r">
              <a:lnSpc>
                <a:spcPct val="100000"/>
              </a:lnSpc>
              <a:spcBef>
                <a:spcPts val="0"/>
              </a:spcBef>
              <a:spcAft>
                <a:spcPts val="0"/>
              </a:spcAft>
              <a:buNone/>
              <a:defRPr b="1" sz="2000">
                <a:solidFill>
                  <a:schemeClr val="accent2"/>
                </a:solidFill>
                <a:latin typeface="Heebo"/>
                <a:ea typeface="Heebo"/>
                <a:cs typeface="Heebo"/>
                <a:sym typeface="Heebo"/>
              </a:defRPr>
            </a:lvl7pPr>
            <a:lvl8pPr lvl="7" rtl="0" algn="r">
              <a:lnSpc>
                <a:spcPct val="100000"/>
              </a:lnSpc>
              <a:spcBef>
                <a:spcPts val="0"/>
              </a:spcBef>
              <a:spcAft>
                <a:spcPts val="0"/>
              </a:spcAft>
              <a:buNone/>
              <a:defRPr b="1" sz="2000">
                <a:solidFill>
                  <a:schemeClr val="accent2"/>
                </a:solidFill>
                <a:latin typeface="Heebo"/>
                <a:ea typeface="Heebo"/>
                <a:cs typeface="Heebo"/>
                <a:sym typeface="Heebo"/>
              </a:defRPr>
            </a:lvl8pPr>
            <a:lvl9pPr lvl="8" rtl="0" algn="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1936" name="Google Shape;1936;p37"/>
          <p:cNvSpPr txBox="1"/>
          <p:nvPr>
            <p:ph idx="8" type="subTitle"/>
          </p:nvPr>
        </p:nvSpPr>
        <p:spPr>
          <a:xfrm>
            <a:off x="4762179" y="3728275"/>
            <a:ext cx="2288700" cy="527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lvl1pPr>
            <a:lvl2pPr lvl="1" rtl="0" algn="r">
              <a:lnSpc>
                <a:spcPct val="100000"/>
              </a:lnSpc>
              <a:spcBef>
                <a:spcPts val="0"/>
              </a:spcBef>
              <a:spcAft>
                <a:spcPts val="0"/>
              </a:spcAft>
              <a:buNone/>
              <a:defRPr sz="1400"/>
            </a:lvl2pPr>
            <a:lvl3pPr lvl="2" rtl="0" algn="r">
              <a:lnSpc>
                <a:spcPct val="100000"/>
              </a:lnSpc>
              <a:spcBef>
                <a:spcPts val="0"/>
              </a:spcBef>
              <a:spcAft>
                <a:spcPts val="0"/>
              </a:spcAft>
              <a:buNone/>
              <a:defRPr sz="1400"/>
            </a:lvl3pPr>
            <a:lvl4pPr lvl="3" rtl="0" algn="r">
              <a:lnSpc>
                <a:spcPct val="100000"/>
              </a:lnSpc>
              <a:spcBef>
                <a:spcPts val="0"/>
              </a:spcBef>
              <a:spcAft>
                <a:spcPts val="0"/>
              </a:spcAft>
              <a:buNone/>
              <a:defRPr sz="1400"/>
            </a:lvl4pPr>
            <a:lvl5pPr lvl="4" rtl="0" algn="r">
              <a:lnSpc>
                <a:spcPct val="100000"/>
              </a:lnSpc>
              <a:spcBef>
                <a:spcPts val="0"/>
              </a:spcBef>
              <a:spcAft>
                <a:spcPts val="0"/>
              </a:spcAft>
              <a:buNone/>
              <a:defRPr sz="1400"/>
            </a:lvl5pPr>
            <a:lvl6pPr lvl="5" rtl="0" algn="r">
              <a:lnSpc>
                <a:spcPct val="100000"/>
              </a:lnSpc>
              <a:spcBef>
                <a:spcPts val="0"/>
              </a:spcBef>
              <a:spcAft>
                <a:spcPts val="0"/>
              </a:spcAft>
              <a:buNone/>
              <a:defRPr sz="1400"/>
            </a:lvl6pPr>
            <a:lvl7pPr lvl="6" rtl="0" algn="r">
              <a:lnSpc>
                <a:spcPct val="100000"/>
              </a:lnSpc>
              <a:spcBef>
                <a:spcPts val="0"/>
              </a:spcBef>
              <a:spcAft>
                <a:spcPts val="0"/>
              </a:spcAft>
              <a:buNone/>
              <a:defRPr sz="1400"/>
            </a:lvl7pPr>
            <a:lvl8pPr lvl="7" rtl="0" algn="r">
              <a:lnSpc>
                <a:spcPct val="100000"/>
              </a:lnSpc>
              <a:spcBef>
                <a:spcPts val="0"/>
              </a:spcBef>
              <a:spcAft>
                <a:spcPts val="0"/>
              </a:spcAft>
              <a:buNone/>
              <a:defRPr sz="1400"/>
            </a:lvl8pPr>
            <a:lvl9pPr lvl="8" rtl="0" algn="r">
              <a:lnSpc>
                <a:spcPct val="100000"/>
              </a:lnSpc>
              <a:spcBef>
                <a:spcPts val="0"/>
              </a:spcBef>
              <a:spcAft>
                <a:spcPts val="0"/>
              </a:spcAft>
              <a:buNone/>
              <a:defRPr sz="1400"/>
            </a:lvl9pPr>
          </a:lstStyle>
          <a:p/>
        </p:txBody>
      </p:sp>
      <p:sp>
        <p:nvSpPr>
          <p:cNvPr id="1937" name="Google Shape;1937;p37"/>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Font typeface="Abhaya Libre"/>
              <a:buNone/>
              <a:defRPr sz="3000"/>
            </a:lvl1pPr>
            <a:lvl2pPr lvl="1" rtl="0">
              <a:spcBef>
                <a:spcPts val="0"/>
              </a:spcBef>
              <a:spcAft>
                <a:spcPts val="0"/>
              </a:spcAft>
              <a:buSzPts val="3500"/>
              <a:buFont typeface="Abhaya Libre"/>
              <a:buNone/>
              <a:defRPr sz="3500">
                <a:latin typeface="Abhaya Libre"/>
                <a:ea typeface="Abhaya Libre"/>
                <a:cs typeface="Abhaya Libre"/>
                <a:sym typeface="Abhaya Libre"/>
              </a:defRPr>
            </a:lvl2pPr>
            <a:lvl3pPr lvl="2" rtl="0">
              <a:spcBef>
                <a:spcPts val="0"/>
              </a:spcBef>
              <a:spcAft>
                <a:spcPts val="0"/>
              </a:spcAft>
              <a:buSzPts val="3500"/>
              <a:buFont typeface="Abhaya Libre"/>
              <a:buNone/>
              <a:defRPr sz="3500">
                <a:latin typeface="Abhaya Libre"/>
                <a:ea typeface="Abhaya Libre"/>
                <a:cs typeface="Abhaya Libre"/>
                <a:sym typeface="Abhaya Libre"/>
              </a:defRPr>
            </a:lvl3pPr>
            <a:lvl4pPr lvl="3" rtl="0">
              <a:spcBef>
                <a:spcPts val="0"/>
              </a:spcBef>
              <a:spcAft>
                <a:spcPts val="0"/>
              </a:spcAft>
              <a:buSzPts val="3500"/>
              <a:buFont typeface="Abhaya Libre"/>
              <a:buNone/>
              <a:defRPr sz="3500">
                <a:latin typeface="Abhaya Libre"/>
                <a:ea typeface="Abhaya Libre"/>
                <a:cs typeface="Abhaya Libre"/>
                <a:sym typeface="Abhaya Libre"/>
              </a:defRPr>
            </a:lvl4pPr>
            <a:lvl5pPr lvl="4" rtl="0">
              <a:spcBef>
                <a:spcPts val="0"/>
              </a:spcBef>
              <a:spcAft>
                <a:spcPts val="0"/>
              </a:spcAft>
              <a:buSzPts val="3500"/>
              <a:buFont typeface="Abhaya Libre"/>
              <a:buNone/>
              <a:defRPr sz="3500">
                <a:latin typeface="Abhaya Libre"/>
                <a:ea typeface="Abhaya Libre"/>
                <a:cs typeface="Abhaya Libre"/>
                <a:sym typeface="Abhaya Libre"/>
              </a:defRPr>
            </a:lvl5pPr>
            <a:lvl6pPr lvl="5" rtl="0">
              <a:spcBef>
                <a:spcPts val="0"/>
              </a:spcBef>
              <a:spcAft>
                <a:spcPts val="0"/>
              </a:spcAft>
              <a:buSzPts val="3500"/>
              <a:buFont typeface="Abhaya Libre"/>
              <a:buNone/>
              <a:defRPr sz="3500">
                <a:latin typeface="Abhaya Libre"/>
                <a:ea typeface="Abhaya Libre"/>
                <a:cs typeface="Abhaya Libre"/>
                <a:sym typeface="Abhaya Libre"/>
              </a:defRPr>
            </a:lvl6pPr>
            <a:lvl7pPr lvl="6" rtl="0">
              <a:spcBef>
                <a:spcPts val="0"/>
              </a:spcBef>
              <a:spcAft>
                <a:spcPts val="0"/>
              </a:spcAft>
              <a:buSzPts val="3500"/>
              <a:buFont typeface="Abhaya Libre"/>
              <a:buNone/>
              <a:defRPr sz="3500">
                <a:latin typeface="Abhaya Libre"/>
                <a:ea typeface="Abhaya Libre"/>
                <a:cs typeface="Abhaya Libre"/>
                <a:sym typeface="Abhaya Libre"/>
              </a:defRPr>
            </a:lvl7pPr>
            <a:lvl8pPr lvl="7" rtl="0">
              <a:spcBef>
                <a:spcPts val="0"/>
              </a:spcBef>
              <a:spcAft>
                <a:spcPts val="0"/>
              </a:spcAft>
              <a:buSzPts val="3500"/>
              <a:buFont typeface="Abhaya Libre"/>
              <a:buNone/>
              <a:defRPr sz="3500">
                <a:latin typeface="Abhaya Libre"/>
                <a:ea typeface="Abhaya Libre"/>
                <a:cs typeface="Abhaya Libre"/>
                <a:sym typeface="Abhaya Libre"/>
              </a:defRPr>
            </a:lvl8pPr>
            <a:lvl9pPr lvl="8" rtl="0">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
  <p:cSld name="CUSTOM_3_1_4_2_1_1">
    <p:spTree>
      <p:nvGrpSpPr>
        <p:cNvPr id="1938" name="Shape 1938"/>
        <p:cNvGrpSpPr/>
        <p:nvPr/>
      </p:nvGrpSpPr>
      <p:grpSpPr>
        <a:xfrm>
          <a:off x="0" y="0"/>
          <a:ext cx="0" cy="0"/>
          <a:chOff x="0" y="0"/>
          <a:chExt cx="0" cy="0"/>
        </a:xfrm>
      </p:grpSpPr>
      <p:grpSp>
        <p:nvGrpSpPr>
          <p:cNvPr id="1939" name="Google Shape;1939;p38"/>
          <p:cNvGrpSpPr/>
          <p:nvPr/>
        </p:nvGrpSpPr>
        <p:grpSpPr>
          <a:xfrm>
            <a:off x="-767216" y="4117494"/>
            <a:ext cx="3555360" cy="1866984"/>
            <a:chOff x="774567" y="3582394"/>
            <a:chExt cx="3555360" cy="1866984"/>
          </a:xfrm>
        </p:grpSpPr>
        <p:grpSp>
          <p:nvGrpSpPr>
            <p:cNvPr id="1940" name="Google Shape;1940;p38"/>
            <p:cNvGrpSpPr/>
            <p:nvPr/>
          </p:nvGrpSpPr>
          <p:grpSpPr>
            <a:xfrm>
              <a:off x="1305558" y="3582400"/>
              <a:ext cx="554522" cy="1551488"/>
              <a:chOff x="-1044450" y="1559250"/>
              <a:chExt cx="1313100" cy="3673900"/>
            </a:xfrm>
          </p:grpSpPr>
          <p:sp>
            <p:nvSpPr>
              <p:cNvPr id="1941" name="Google Shape;1941;p38"/>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8"/>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8"/>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8"/>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8"/>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6" name="Google Shape;1946;p38"/>
            <p:cNvGrpSpPr/>
            <p:nvPr/>
          </p:nvGrpSpPr>
          <p:grpSpPr>
            <a:xfrm>
              <a:off x="1816552" y="3692187"/>
              <a:ext cx="554522" cy="1757190"/>
              <a:chOff x="689500" y="2924525"/>
              <a:chExt cx="1313100" cy="4161000"/>
            </a:xfrm>
          </p:grpSpPr>
          <p:sp>
            <p:nvSpPr>
              <p:cNvPr id="1947" name="Google Shape;1947;p38"/>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8"/>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8"/>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8"/>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8"/>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2" name="Google Shape;1952;p38"/>
            <p:cNvGrpSpPr/>
            <p:nvPr/>
          </p:nvGrpSpPr>
          <p:grpSpPr>
            <a:xfrm>
              <a:off x="2335054" y="3632560"/>
              <a:ext cx="554522" cy="1757190"/>
              <a:chOff x="689500" y="2924525"/>
              <a:chExt cx="1313100" cy="4161000"/>
            </a:xfrm>
          </p:grpSpPr>
          <p:sp>
            <p:nvSpPr>
              <p:cNvPr id="1953" name="Google Shape;1953;p38"/>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8"/>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8"/>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8"/>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8"/>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8" name="Google Shape;1958;p38"/>
            <p:cNvGrpSpPr/>
            <p:nvPr/>
          </p:nvGrpSpPr>
          <p:grpSpPr>
            <a:xfrm>
              <a:off x="2769660" y="3626494"/>
              <a:ext cx="554522" cy="1551488"/>
              <a:chOff x="-1044450" y="1559250"/>
              <a:chExt cx="1313100" cy="3673900"/>
            </a:xfrm>
          </p:grpSpPr>
          <p:sp>
            <p:nvSpPr>
              <p:cNvPr id="1959" name="Google Shape;1959;p38"/>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8"/>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8"/>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8"/>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8"/>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4" name="Google Shape;1964;p38"/>
            <p:cNvGrpSpPr/>
            <p:nvPr/>
          </p:nvGrpSpPr>
          <p:grpSpPr>
            <a:xfrm>
              <a:off x="3266958" y="3669265"/>
              <a:ext cx="554522" cy="1551488"/>
              <a:chOff x="-1044450" y="1559250"/>
              <a:chExt cx="1313100" cy="3673900"/>
            </a:xfrm>
          </p:grpSpPr>
          <p:sp>
            <p:nvSpPr>
              <p:cNvPr id="1965" name="Google Shape;1965;p38"/>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8"/>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8"/>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8"/>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8"/>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0" name="Google Shape;1970;p38"/>
            <p:cNvGrpSpPr/>
            <p:nvPr/>
          </p:nvGrpSpPr>
          <p:grpSpPr>
            <a:xfrm>
              <a:off x="3775404" y="3676069"/>
              <a:ext cx="554522" cy="1757190"/>
              <a:chOff x="689500" y="2924525"/>
              <a:chExt cx="1313100" cy="4161000"/>
            </a:xfrm>
          </p:grpSpPr>
          <p:sp>
            <p:nvSpPr>
              <p:cNvPr id="1971" name="Google Shape;1971;p38"/>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8"/>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8"/>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8"/>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8"/>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6" name="Google Shape;1976;p38"/>
            <p:cNvGrpSpPr/>
            <p:nvPr/>
          </p:nvGrpSpPr>
          <p:grpSpPr>
            <a:xfrm>
              <a:off x="774567" y="3582394"/>
              <a:ext cx="554522" cy="1757190"/>
              <a:chOff x="689500" y="2924525"/>
              <a:chExt cx="1313100" cy="4161000"/>
            </a:xfrm>
          </p:grpSpPr>
          <p:sp>
            <p:nvSpPr>
              <p:cNvPr id="1977" name="Google Shape;1977;p38"/>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8"/>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8"/>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8"/>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8"/>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82" name="Google Shape;1982;p38"/>
          <p:cNvGrpSpPr/>
          <p:nvPr/>
        </p:nvGrpSpPr>
        <p:grpSpPr>
          <a:xfrm>
            <a:off x="2788134" y="4117494"/>
            <a:ext cx="3555360" cy="1866984"/>
            <a:chOff x="774567" y="3582394"/>
            <a:chExt cx="3555360" cy="1866984"/>
          </a:xfrm>
        </p:grpSpPr>
        <p:grpSp>
          <p:nvGrpSpPr>
            <p:cNvPr id="1983" name="Google Shape;1983;p38"/>
            <p:cNvGrpSpPr/>
            <p:nvPr/>
          </p:nvGrpSpPr>
          <p:grpSpPr>
            <a:xfrm>
              <a:off x="1305558" y="3582400"/>
              <a:ext cx="554522" cy="1551488"/>
              <a:chOff x="-1044450" y="1559250"/>
              <a:chExt cx="1313100" cy="3673900"/>
            </a:xfrm>
          </p:grpSpPr>
          <p:sp>
            <p:nvSpPr>
              <p:cNvPr id="1984" name="Google Shape;1984;p38"/>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8"/>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8"/>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8"/>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8"/>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9" name="Google Shape;1989;p38"/>
            <p:cNvGrpSpPr/>
            <p:nvPr/>
          </p:nvGrpSpPr>
          <p:grpSpPr>
            <a:xfrm>
              <a:off x="1816552" y="3692187"/>
              <a:ext cx="554522" cy="1757190"/>
              <a:chOff x="689500" y="2924525"/>
              <a:chExt cx="1313100" cy="4161000"/>
            </a:xfrm>
          </p:grpSpPr>
          <p:sp>
            <p:nvSpPr>
              <p:cNvPr id="1990" name="Google Shape;1990;p38"/>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8"/>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8"/>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8"/>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8"/>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5" name="Google Shape;1995;p38"/>
            <p:cNvGrpSpPr/>
            <p:nvPr/>
          </p:nvGrpSpPr>
          <p:grpSpPr>
            <a:xfrm>
              <a:off x="2335054" y="3632560"/>
              <a:ext cx="554522" cy="1757190"/>
              <a:chOff x="689500" y="2924525"/>
              <a:chExt cx="1313100" cy="4161000"/>
            </a:xfrm>
          </p:grpSpPr>
          <p:sp>
            <p:nvSpPr>
              <p:cNvPr id="1996" name="Google Shape;1996;p38"/>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8"/>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8"/>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8"/>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8"/>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1" name="Google Shape;2001;p38"/>
            <p:cNvGrpSpPr/>
            <p:nvPr/>
          </p:nvGrpSpPr>
          <p:grpSpPr>
            <a:xfrm>
              <a:off x="2769660" y="3626494"/>
              <a:ext cx="554522" cy="1551488"/>
              <a:chOff x="-1044450" y="1559250"/>
              <a:chExt cx="1313100" cy="3673900"/>
            </a:xfrm>
          </p:grpSpPr>
          <p:sp>
            <p:nvSpPr>
              <p:cNvPr id="2002" name="Google Shape;2002;p38"/>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8"/>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8"/>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8"/>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8"/>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7" name="Google Shape;2007;p38"/>
            <p:cNvGrpSpPr/>
            <p:nvPr/>
          </p:nvGrpSpPr>
          <p:grpSpPr>
            <a:xfrm>
              <a:off x="3266958" y="3669265"/>
              <a:ext cx="554522" cy="1551488"/>
              <a:chOff x="-1044450" y="1559250"/>
              <a:chExt cx="1313100" cy="3673900"/>
            </a:xfrm>
          </p:grpSpPr>
          <p:sp>
            <p:nvSpPr>
              <p:cNvPr id="2008" name="Google Shape;2008;p38"/>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8"/>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8"/>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8"/>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8"/>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3" name="Google Shape;2013;p38"/>
            <p:cNvGrpSpPr/>
            <p:nvPr/>
          </p:nvGrpSpPr>
          <p:grpSpPr>
            <a:xfrm>
              <a:off x="3775404" y="3676069"/>
              <a:ext cx="554522" cy="1757190"/>
              <a:chOff x="689500" y="2924525"/>
              <a:chExt cx="1313100" cy="4161000"/>
            </a:xfrm>
          </p:grpSpPr>
          <p:sp>
            <p:nvSpPr>
              <p:cNvPr id="2014" name="Google Shape;2014;p38"/>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8"/>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8"/>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8"/>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8"/>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9" name="Google Shape;2019;p38"/>
            <p:cNvGrpSpPr/>
            <p:nvPr/>
          </p:nvGrpSpPr>
          <p:grpSpPr>
            <a:xfrm>
              <a:off x="774567" y="3582394"/>
              <a:ext cx="554522" cy="1757190"/>
              <a:chOff x="689500" y="2924525"/>
              <a:chExt cx="1313100" cy="4161000"/>
            </a:xfrm>
          </p:grpSpPr>
          <p:sp>
            <p:nvSpPr>
              <p:cNvPr id="2020" name="Google Shape;2020;p38"/>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8"/>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8"/>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8"/>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8"/>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25" name="Google Shape;2025;p38"/>
          <p:cNvGrpSpPr/>
          <p:nvPr/>
        </p:nvGrpSpPr>
        <p:grpSpPr>
          <a:xfrm>
            <a:off x="6342509" y="4117494"/>
            <a:ext cx="3555360" cy="1866984"/>
            <a:chOff x="774567" y="3582394"/>
            <a:chExt cx="3555360" cy="1866984"/>
          </a:xfrm>
        </p:grpSpPr>
        <p:grpSp>
          <p:nvGrpSpPr>
            <p:cNvPr id="2026" name="Google Shape;2026;p38"/>
            <p:cNvGrpSpPr/>
            <p:nvPr/>
          </p:nvGrpSpPr>
          <p:grpSpPr>
            <a:xfrm>
              <a:off x="1305558" y="3582400"/>
              <a:ext cx="554522" cy="1551488"/>
              <a:chOff x="-1044450" y="1559250"/>
              <a:chExt cx="1313100" cy="3673900"/>
            </a:xfrm>
          </p:grpSpPr>
          <p:sp>
            <p:nvSpPr>
              <p:cNvPr id="2027" name="Google Shape;2027;p38"/>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8"/>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8"/>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8"/>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8"/>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2" name="Google Shape;2032;p38"/>
            <p:cNvGrpSpPr/>
            <p:nvPr/>
          </p:nvGrpSpPr>
          <p:grpSpPr>
            <a:xfrm>
              <a:off x="1816552" y="3692187"/>
              <a:ext cx="554522" cy="1757190"/>
              <a:chOff x="689500" y="2924525"/>
              <a:chExt cx="1313100" cy="4161000"/>
            </a:xfrm>
          </p:grpSpPr>
          <p:sp>
            <p:nvSpPr>
              <p:cNvPr id="2033" name="Google Shape;2033;p38"/>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8"/>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8"/>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8"/>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8"/>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8" name="Google Shape;2038;p38"/>
            <p:cNvGrpSpPr/>
            <p:nvPr/>
          </p:nvGrpSpPr>
          <p:grpSpPr>
            <a:xfrm>
              <a:off x="2335054" y="3632560"/>
              <a:ext cx="554522" cy="1757190"/>
              <a:chOff x="689500" y="2924525"/>
              <a:chExt cx="1313100" cy="4161000"/>
            </a:xfrm>
          </p:grpSpPr>
          <p:sp>
            <p:nvSpPr>
              <p:cNvPr id="2039" name="Google Shape;2039;p38"/>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8"/>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8"/>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8"/>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8"/>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4" name="Google Shape;2044;p38"/>
            <p:cNvGrpSpPr/>
            <p:nvPr/>
          </p:nvGrpSpPr>
          <p:grpSpPr>
            <a:xfrm>
              <a:off x="2769660" y="3626494"/>
              <a:ext cx="554522" cy="1551488"/>
              <a:chOff x="-1044450" y="1559250"/>
              <a:chExt cx="1313100" cy="3673900"/>
            </a:xfrm>
          </p:grpSpPr>
          <p:sp>
            <p:nvSpPr>
              <p:cNvPr id="2045" name="Google Shape;2045;p38"/>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8"/>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8"/>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8"/>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8"/>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0" name="Google Shape;2050;p38"/>
            <p:cNvGrpSpPr/>
            <p:nvPr/>
          </p:nvGrpSpPr>
          <p:grpSpPr>
            <a:xfrm>
              <a:off x="3266958" y="3669265"/>
              <a:ext cx="554522" cy="1551488"/>
              <a:chOff x="-1044450" y="1559250"/>
              <a:chExt cx="1313100" cy="3673900"/>
            </a:xfrm>
          </p:grpSpPr>
          <p:sp>
            <p:nvSpPr>
              <p:cNvPr id="2051" name="Google Shape;2051;p38"/>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8"/>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8"/>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8"/>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8"/>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6" name="Google Shape;2056;p38"/>
            <p:cNvGrpSpPr/>
            <p:nvPr/>
          </p:nvGrpSpPr>
          <p:grpSpPr>
            <a:xfrm>
              <a:off x="3775404" y="3676069"/>
              <a:ext cx="554522" cy="1757190"/>
              <a:chOff x="689500" y="2924525"/>
              <a:chExt cx="1313100" cy="4161000"/>
            </a:xfrm>
          </p:grpSpPr>
          <p:sp>
            <p:nvSpPr>
              <p:cNvPr id="2057" name="Google Shape;2057;p38"/>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8"/>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8"/>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8"/>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8"/>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2" name="Google Shape;2062;p38"/>
            <p:cNvGrpSpPr/>
            <p:nvPr/>
          </p:nvGrpSpPr>
          <p:grpSpPr>
            <a:xfrm>
              <a:off x="774567" y="3582394"/>
              <a:ext cx="554522" cy="1757190"/>
              <a:chOff x="689500" y="2924525"/>
              <a:chExt cx="1313100" cy="4161000"/>
            </a:xfrm>
          </p:grpSpPr>
          <p:sp>
            <p:nvSpPr>
              <p:cNvPr id="2063" name="Google Shape;2063;p38"/>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8"/>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8"/>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8"/>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8"/>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68" name="Google Shape;2068;p38"/>
          <p:cNvGrpSpPr/>
          <p:nvPr/>
        </p:nvGrpSpPr>
        <p:grpSpPr>
          <a:xfrm flipH="1" rot="900019">
            <a:off x="8333376" y="1343321"/>
            <a:ext cx="524402" cy="431815"/>
            <a:chOff x="7315125" y="1121525"/>
            <a:chExt cx="1112525" cy="916100"/>
          </a:xfrm>
        </p:grpSpPr>
        <p:sp>
          <p:nvSpPr>
            <p:cNvPr id="2069" name="Google Shape;2069;p38"/>
            <p:cNvSpPr/>
            <p:nvPr/>
          </p:nvSpPr>
          <p:spPr>
            <a:xfrm>
              <a:off x="7315125" y="1121525"/>
              <a:ext cx="1112525" cy="792675"/>
            </a:xfrm>
            <a:custGeom>
              <a:rect b="b" l="l" r="r" t="t"/>
              <a:pathLst>
                <a:path extrusionOk="0" h="31707" w="44501">
                  <a:moveTo>
                    <a:pt x="21718" y="1"/>
                  </a:moveTo>
                  <a:cubicBezTo>
                    <a:pt x="16027" y="1"/>
                    <a:pt x="10701" y="509"/>
                    <a:pt x="7873" y="989"/>
                  </a:cubicBezTo>
                  <a:cubicBezTo>
                    <a:pt x="1" y="2326"/>
                    <a:pt x="2037" y="13816"/>
                    <a:pt x="1733" y="22084"/>
                  </a:cubicBezTo>
                  <a:cubicBezTo>
                    <a:pt x="1449" y="29752"/>
                    <a:pt x="13758" y="31707"/>
                    <a:pt x="24263" y="31707"/>
                  </a:cubicBezTo>
                  <a:cubicBezTo>
                    <a:pt x="29497" y="31707"/>
                    <a:pt x="34283" y="31221"/>
                    <a:pt x="36840" y="30716"/>
                  </a:cubicBezTo>
                  <a:cubicBezTo>
                    <a:pt x="44500" y="29166"/>
                    <a:pt x="44135" y="17676"/>
                    <a:pt x="43558" y="7889"/>
                  </a:cubicBezTo>
                  <a:cubicBezTo>
                    <a:pt x="43188" y="1617"/>
                    <a:pt x="31872" y="1"/>
                    <a:pt x="217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8"/>
            <p:cNvSpPr/>
            <p:nvPr/>
          </p:nvSpPr>
          <p:spPr>
            <a:xfrm>
              <a:off x="7815150" y="1808100"/>
              <a:ext cx="177825" cy="229525"/>
            </a:xfrm>
            <a:custGeom>
              <a:rect b="b" l="l" r="r" t="t"/>
              <a:pathLst>
                <a:path extrusionOk="0" h="9181" w="7113">
                  <a:moveTo>
                    <a:pt x="5016" y="1"/>
                  </a:moveTo>
                  <a:lnTo>
                    <a:pt x="0" y="943"/>
                  </a:lnTo>
                  <a:cubicBezTo>
                    <a:pt x="0" y="943"/>
                    <a:pt x="2888" y="9180"/>
                    <a:pt x="5016" y="9180"/>
                  </a:cubicBezTo>
                  <a:cubicBezTo>
                    <a:pt x="7113" y="9180"/>
                    <a:pt x="5016" y="1"/>
                    <a:pt x="50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1" name="Google Shape;2071;p38"/>
          <p:cNvGrpSpPr/>
          <p:nvPr/>
        </p:nvGrpSpPr>
        <p:grpSpPr>
          <a:xfrm>
            <a:off x="7516983" y="322001"/>
            <a:ext cx="2403704" cy="522741"/>
            <a:chOff x="4007175" y="1128725"/>
            <a:chExt cx="2166475" cy="471150"/>
          </a:xfrm>
        </p:grpSpPr>
        <p:sp>
          <p:nvSpPr>
            <p:cNvPr id="2072" name="Google Shape;2072;p38"/>
            <p:cNvSpPr/>
            <p:nvPr/>
          </p:nvSpPr>
          <p:spPr>
            <a:xfrm>
              <a:off x="4007175" y="1128725"/>
              <a:ext cx="2166475" cy="386050"/>
            </a:xfrm>
            <a:custGeom>
              <a:rect b="b" l="l" r="r" t="t"/>
              <a:pathLst>
                <a:path extrusionOk="0" h="15442" w="86659">
                  <a:moveTo>
                    <a:pt x="1308" y="12858"/>
                  </a:moveTo>
                  <a:lnTo>
                    <a:pt x="3527" y="12858"/>
                  </a:lnTo>
                  <a:cubicBezTo>
                    <a:pt x="3496" y="12676"/>
                    <a:pt x="3466" y="12524"/>
                    <a:pt x="3466" y="12341"/>
                  </a:cubicBezTo>
                  <a:cubicBezTo>
                    <a:pt x="3466" y="10639"/>
                    <a:pt x="4864" y="9271"/>
                    <a:pt x="6566" y="9271"/>
                  </a:cubicBezTo>
                  <a:cubicBezTo>
                    <a:pt x="7204" y="9271"/>
                    <a:pt x="7782" y="9454"/>
                    <a:pt x="8268" y="9788"/>
                  </a:cubicBezTo>
                  <a:cubicBezTo>
                    <a:pt x="8481" y="8967"/>
                    <a:pt x="9211" y="8390"/>
                    <a:pt x="10092" y="8390"/>
                  </a:cubicBezTo>
                  <a:cubicBezTo>
                    <a:pt x="10366" y="8390"/>
                    <a:pt x="10639" y="8451"/>
                    <a:pt x="10882" y="8542"/>
                  </a:cubicBezTo>
                  <a:cubicBezTo>
                    <a:pt x="11490" y="6140"/>
                    <a:pt x="13679" y="4347"/>
                    <a:pt x="16262" y="4347"/>
                  </a:cubicBezTo>
                  <a:cubicBezTo>
                    <a:pt x="18177" y="4347"/>
                    <a:pt x="19879" y="5320"/>
                    <a:pt x="20883" y="6779"/>
                  </a:cubicBezTo>
                  <a:cubicBezTo>
                    <a:pt x="21430" y="6171"/>
                    <a:pt x="22220" y="5806"/>
                    <a:pt x="23101" y="5806"/>
                  </a:cubicBezTo>
                  <a:cubicBezTo>
                    <a:pt x="23983" y="5806"/>
                    <a:pt x="24804" y="6171"/>
                    <a:pt x="25351" y="6779"/>
                  </a:cubicBezTo>
                  <a:cubicBezTo>
                    <a:pt x="25807" y="2949"/>
                    <a:pt x="29059" y="1"/>
                    <a:pt x="33010" y="1"/>
                  </a:cubicBezTo>
                  <a:cubicBezTo>
                    <a:pt x="37266" y="1"/>
                    <a:pt x="40731" y="3466"/>
                    <a:pt x="40731" y="7721"/>
                  </a:cubicBezTo>
                  <a:cubicBezTo>
                    <a:pt x="40731" y="7873"/>
                    <a:pt x="40731" y="8055"/>
                    <a:pt x="40731" y="8207"/>
                  </a:cubicBezTo>
                  <a:lnTo>
                    <a:pt x="40731" y="8207"/>
                  </a:lnTo>
                  <a:cubicBezTo>
                    <a:pt x="40853" y="6900"/>
                    <a:pt x="41947" y="5867"/>
                    <a:pt x="43284" y="5867"/>
                  </a:cubicBezTo>
                  <a:cubicBezTo>
                    <a:pt x="44713" y="5867"/>
                    <a:pt x="45837" y="6992"/>
                    <a:pt x="45837" y="8420"/>
                  </a:cubicBezTo>
                  <a:cubicBezTo>
                    <a:pt x="45837" y="8572"/>
                    <a:pt x="45837" y="8754"/>
                    <a:pt x="45807" y="8906"/>
                  </a:cubicBezTo>
                  <a:cubicBezTo>
                    <a:pt x="45959" y="8846"/>
                    <a:pt x="46141" y="8815"/>
                    <a:pt x="46324" y="8815"/>
                  </a:cubicBezTo>
                  <a:cubicBezTo>
                    <a:pt x="47236" y="8815"/>
                    <a:pt x="47996" y="9575"/>
                    <a:pt x="47996" y="10487"/>
                  </a:cubicBezTo>
                  <a:cubicBezTo>
                    <a:pt x="47996" y="10669"/>
                    <a:pt x="47965" y="10821"/>
                    <a:pt x="47935" y="10973"/>
                  </a:cubicBezTo>
                  <a:lnTo>
                    <a:pt x="51521" y="10973"/>
                  </a:lnTo>
                  <a:cubicBezTo>
                    <a:pt x="51491" y="10821"/>
                    <a:pt x="51461" y="10669"/>
                    <a:pt x="51461" y="10517"/>
                  </a:cubicBezTo>
                  <a:cubicBezTo>
                    <a:pt x="51461" y="9818"/>
                    <a:pt x="51947" y="9210"/>
                    <a:pt x="52585" y="8998"/>
                  </a:cubicBezTo>
                  <a:cubicBezTo>
                    <a:pt x="52616" y="7843"/>
                    <a:pt x="53558" y="6931"/>
                    <a:pt x="54743" y="6931"/>
                  </a:cubicBezTo>
                  <a:cubicBezTo>
                    <a:pt x="55230" y="6931"/>
                    <a:pt x="55655" y="7083"/>
                    <a:pt x="56020" y="7356"/>
                  </a:cubicBezTo>
                  <a:cubicBezTo>
                    <a:pt x="56689" y="6536"/>
                    <a:pt x="57722" y="5988"/>
                    <a:pt x="58877" y="5988"/>
                  </a:cubicBezTo>
                  <a:cubicBezTo>
                    <a:pt x="58999" y="5988"/>
                    <a:pt x="59120" y="5988"/>
                    <a:pt x="59242" y="6019"/>
                  </a:cubicBezTo>
                  <a:cubicBezTo>
                    <a:pt x="60184" y="3101"/>
                    <a:pt x="62889" y="1004"/>
                    <a:pt x="66111" y="1004"/>
                  </a:cubicBezTo>
                  <a:cubicBezTo>
                    <a:pt x="69333" y="1004"/>
                    <a:pt x="72039" y="3101"/>
                    <a:pt x="72981" y="5988"/>
                  </a:cubicBezTo>
                  <a:cubicBezTo>
                    <a:pt x="73102" y="5958"/>
                    <a:pt x="73254" y="5958"/>
                    <a:pt x="73406" y="5958"/>
                  </a:cubicBezTo>
                  <a:cubicBezTo>
                    <a:pt x="74592" y="5958"/>
                    <a:pt x="75595" y="6748"/>
                    <a:pt x="75929" y="7812"/>
                  </a:cubicBezTo>
                  <a:cubicBezTo>
                    <a:pt x="76172" y="7751"/>
                    <a:pt x="76446" y="7721"/>
                    <a:pt x="76719" y="7721"/>
                  </a:cubicBezTo>
                  <a:cubicBezTo>
                    <a:pt x="78209" y="7721"/>
                    <a:pt x="79455" y="8754"/>
                    <a:pt x="79789" y="10153"/>
                  </a:cubicBezTo>
                  <a:lnTo>
                    <a:pt x="79881" y="10153"/>
                  </a:lnTo>
                  <a:lnTo>
                    <a:pt x="79881" y="10213"/>
                  </a:lnTo>
                  <a:cubicBezTo>
                    <a:pt x="80093" y="10183"/>
                    <a:pt x="80306" y="10153"/>
                    <a:pt x="80519" y="10153"/>
                  </a:cubicBezTo>
                  <a:cubicBezTo>
                    <a:pt x="81978" y="10153"/>
                    <a:pt x="83163" y="11338"/>
                    <a:pt x="83163" y="12797"/>
                  </a:cubicBezTo>
                  <a:cubicBezTo>
                    <a:pt x="83163" y="12797"/>
                    <a:pt x="83163" y="12828"/>
                    <a:pt x="83163" y="12858"/>
                  </a:cubicBezTo>
                  <a:lnTo>
                    <a:pt x="85352" y="12858"/>
                  </a:lnTo>
                  <a:cubicBezTo>
                    <a:pt x="86081" y="12858"/>
                    <a:pt x="86659" y="13435"/>
                    <a:pt x="86659" y="14135"/>
                  </a:cubicBezTo>
                  <a:lnTo>
                    <a:pt x="86659" y="14135"/>
                  </a:lnTo>
                  <a:cubicBezTo>
                    <a:pt x="86659" y="14864"/>
                    <a:pt x="86081" y="15442"/>
                    <a:pt x="85352" y="15442"/>
                  </a:cubicBezTo>
                  <a:lnTo>
                    <a:pt x="80519" y="15442"/>
                  </a:lnTo>
                  <a:lnTo>
                    <a:pt x="79881" y="15442"/>
                  </a:lnTo>
                  <a:lnTo>
                    <a:pt x="73315" y="15442"/>
                  </a:lnTo>
                  <a:lnTo>
                    <a:pt x="6566" y="15442"/>
                  </a:lnTo>
                  <a:lnTo>
                    <a:pt x="1308" y="15442"/>
                  </a:lnTo>
                  <a:cubicBezTo>
                    <a:pt x="578" y="15442"/>
                    <a:pt x="1" y="14864"/>
                    <a:pt x="1" y="14135"/>
                  </a:cubicBezTo>
                  <a:lnTo>
                    <a:pt x="1" y="14135"/>
                  </a:lnTo>
                  <a:cubicBezTo>
                    <a:pt x="1" y="13435"/>
                    <a:pt x="578" y="12858"/>
                    <a:pt x="1308" y="1285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8"/>
            <p:cNvSpPr/>
            <p:nvPr/>
          </p:nvSpPr>
          <p:spPr>
            <a:xfrm>
              <a:off x="4228300" y="1242700"/>
              <a:ext cx="1758425" cy="357175"/>
            </a:xfrm>
            <a:custGeom>
              <a:rect b="b" l="l" r="r" t="t"/>
              <a:pathLst>
                <a:path extrusionOk="0" h="14287" w="70337">
                  <a:moveTo>
                    <a:pt x="43376" y="7965"/>
                  </a:moveTo>
                  <a:cubicBezTo>
                    <a:pt x="42798" y="8147"/>
                    <a:pt x="42372" y="8664"/>
                    <a:pt x="42372" y="9302"/>
                  </a:cubicBezTo>
                  <a:cubicBezTo>
                    <a:pt x="42372" y="9454"/>
                    <a:pt x="42403" y="9576"/>
                    <a:pt x="42433" y="9697"/>
                  </a:cubicBezTo>
                  <a:lnTo>
                    <a:pt x="39242" y="9697"/>
                  </a:lnTo>
                  <a:cubicBezTo>
                    <a:pt x="39302" y="9576"/>
                    <a:pt x="39302" y="9424"/>
                    <a:pt x="39302" y="9272"/>
                  </a:cubicBezTo>
                  <a:cubicBezTo>
                    <a:pt x="39302" y="8451"/>
                    <a:pt x="38634" y="7813"/>
                    <a:pt x="37843" y="7813"/>
                  </a:cubicBezTo>
                  <a:cubicBezTo>
                    <a:pt x="37661" y="7813"/>
                    <a:pt x="37509" y="7843"/>
                    <a:pt x="37388" y="7873"/>
                  </a:cubicBezTo>
                  <a:cubicBezTo>
                    <a:pt x="37388" y="7752"/>
                    <a:pt x="37418" y="7600"/>
                    <a:pt x="37418" y="7448"/>
                  </a:cubicBezTo>
                  <a:cubicBezTo>
                    <a:pt x="37418" y="6202"/>
                    <a:pt x="36415" y="5199"/>
                    <a:pt x="35169" y="5199"/>
                  </a:cubicBezTo>
                  <a:cubicBezTo>
                    <a:pt x="33983" y="5199"/>
                    <a:pt x="33011" y="6110"/>
                    <a:pt x="32919" y="7265"/>
                  </a:cubicBezTo>
                  <a:lnTo>
                    <a:pt x="32889" y="7265"/>
                  </a:lnTo>
                  <a:cubicBezTo>
                    <a:pt x="32889" y="7113"/>
                    <a:pt x="32919" y="6992"/>
                    <a:pt x="32919" y="6840"/>
                  </a:cubicBezTo>
                  <a:cubicBezTo>
                    <a:pt x="32919" y="5563"/>
                    <a:pt x="32555" y="4347"/>
                    <a:pt x="31947" y="3344"/>
                  </a:cubicBezTo>
                  <a:cubicBezTo>
                    <a:pt x="31916" y="3436"/>
                    <a:pt x="31916" y="3557"/>
                    <a:pt x="31886" y="3648"/>
                  </a:cubicBezTo>
                  <a:lnTo>
                    <a:pt x="31886" y="3648"/>
                  </a:lnTo>
                  <a:cubicBezTo>
                    <a:pt x="31886" y="3527"/>
                    <a:pt x="31886" y="3375"/>
                    <a:pt x="31886" y="3253"/>
                  </a:cubicBezTo>
                  <a:cubicBezTo>
                    <a:pt x="30701" y="1308"/>
                    <a:pt x="28542" y="1"/>
                    <a:pt x="26080" y="1"/>
                  </a:cubicBezTo>
                  <a:cubicBezTo>
                    <a:pt x="22615" y="1"/>
                    <a:pt x="19728" y="2615"/>
                    <a:pt x="19333" y="5989"/>
                  </a:cubicBezTo>
                  <a:cubicBezTo>
                    <a:pt x="18816" y="5472"/>
                    <a:pt x="18117" y="5138"/>
                    <a:pt x="17357" y="5138"/>
                  </a:cubicBezTo>
                  <a:cubicBezTo>
                    <a:pt x="16566" y="5138"/>
                    <a:pt x="15867" y="5472"/>
                    <a:pt x="15351" y="5989"/>
                  </a:cubicBezTo>
                  <a:cubicBezTo>
                    <a:pt x="14469" y="4712"/>
                    <a:pt x="13010" y="3861"/>
                    <a:pt x="11308" y="3861"/>
                  </a:cubicBezTo>
                  <a:cubicBezTo>
                    <a:pt x="8998" y="3861"/>
                    <a:pt x="7083" y="5442"/>
                    <a:pt x="6566" y="7569"/>
                  </a:cubicBezTo>
                  <a:cubicBezTo>
                    <a:pt x="6354" y="7478"/>
                    <a:pt x="6110" y="7417"/>
                    <a:pt x="5867" y="7417"/>
                  </a:cubicBezTo>
                  <a:cubicBezTo>
                    <a:pt x="5077" y="7417"/>
                    <a:pt x="4439" y="7934"/>
                    <a:pt x="4256" y="8664"/>
                  </a:cubicBezTo>
                  <a:cubicBezTo>
                    <a:pt x="3800" y="8360"/>
                    <a:pt x="3284" y="8208"/>
                    <a:pt x="2736" y="8208"/>
                  </a:cubicBezTo>
                  <a:cubicBezTo>
                    <a:pt x="1247" y="8208"/>
                    <a:pt x="31" y="9393"/>
                    <a:pt x="1" y="10883"/>
                  </a:cubicBezTo>
                  <a:lnTo>
                    <a:pt x="26384" y="10883"/>
                  </a:lnTo>
                  <a:cubicBezTo>
                    <a:pt x="26719" y="10883"/>
                    <a:pt x="26992" y="11156"/>
                    <a:pt x="26992" y="11460"/>
                  </a:cubicBezTo>
                  <a:cubicBezTo>
                    <a:pt x="26992" y="11794"/>
                    <a:pt x="26080" y="12038"/>
                    <a:pt x="26384" y="12038"/>
                  </a:cubicBezTo>
                  <a:lnTo>
                    <a:pt x="24773" y="12038"/>
                  </a:lnTo>
                  <a:cubicBezTo>
                    <a:pt x="24165" y="12038"/>
                    <a:pt x="23679" y="12554"/>
                    <a:pt x="23679" y="13162"/>
                  </a:cubicBezTo>
                  <a:lnTo>
                    <a:pt x="23679" y="13162"/>
                  </a:lnTo>
                  <a:cubicBezTo>
                    <a:pt x="23679" y="13770"/>
                    <a:pt x="24165" y="14287"/>
                    <a:pt x="24773" y="14287"/>
                  </a:cubicBezTo>
                  <a:lnTo>
                    <a:pt x="64926" y="14287"/>
                  </a:lnTo>
                  <a:cubicBezTo>
                    <a:pt x="65534" y="14287"/>
                    <a:pt x="66051" y="13770"/>
                    <a:pt x="66051" y="13162"/>
                  </a:cubicBezTo>
                  <a:lnTo>
                    <a:pt x="66051" y="13162"/>
                  </a:lnTo>
                  <a:cubicBezTo>
                    <a:pt x="66051" y="12554"/>
                    <a:pt x="65534" y="12038"/>
                    <a:pt x="64926" y="12038"/>
                  </a:cubicBezTo>
                  <a:lnTo>
                    <a:pt x="62646" y="12038"/>
                  </a:lnTo>
                  <a:cubicBezTo>
                    <a:pt x="62342" y="12038"/>
                    <a:pt x="62069" y="11794"/>
                    <a:pt x="62069" y="11460"/>
                  </a:cubicBezTo>
                  <a:cubicBezTo>
                    <a:pt x="62069" y="11156"/>
                    <a:pt x="63042" y="10883"/>
                    <a:pt x="62646" y="10883"/>
                  </a:cubicBezTo>
                  <a:lnTo>
                    <a:pt x="64470" y="10883"/>
                  </a:lnTo>
                  <a:lnTo>
                    <a:pt x="70336" y="10883"/>
                  </a:lnTo>
                  <a:cubicBezTo>
                    <a:pt x="70124" y="9788"/>
                    <a:pt x="69181" y="8968"/>
                    <a:pt x="68026" y="8968"/>
                  </a:cubicBezTo>
                  <a:cubicBezTo>
                    <a:pt x="67844" y="8968"/>
                    <a:pt x="67662" y="8998"/>
                    <a:pt x="67479" y="9028"/>
                  </a:cubicBezTo>
                  <a:lnTo>
                    <a:pt x="67479" y="8968"/>
                  </a:lnTo>
                  <a:lnTo>
                    <a:pt x="67388" y="8968"/>
                  </a:lnTo>
                  <a:cubicBezTo>
                    <a:pt x="67084" y="7752"/>
                    <a:pt x="65990" y="6840"/>
                    <a:pt x="64653" y="6840"/>
                  </a:cubicBezTo>
                  <a:cubicBezTo>
                    <a:pt x="64440" y="6840"/>
                    <a:pt x="64197" y="6870"/>
                    <a:pt x="63984" y="6931"/>
                  </a:cubicBezTo>
                  <a:cubicBezTo>
                    <a:pt x="63680" y="5958"/>
                    <a:pt x="62798" y="5259"/>
                    <a:pt x="61735" y="5259"/>
                  </a:cubicBezTo>
                  <a:cubicBezTo>
                    <a:pt x="61613" y="5259"/>
                    <a:pt x="61491" y="5290"/>
                    <a:pt x="61370" y="5290"/>
                  </a:cubicBezTo>
                  <a:cubicBezTo>
                    <a:pt x="60549" y="2737"/>
                    <a:pt x="58148" y="913"/>
                    <a:pt x="55321" y="913"/>
                  </a:cubicBezTo>
                  <a:cubicBezTo>
                    <a:pt x="52464" y="913"/>
                    <a:pt x="50063" y="2767"/>
                    <a:pt x="49242" y="5320"/>
                  </a:cubicBezTo>
                  <a:cubicBezTo>
                    <a:pt x="49151" y="5320"/>
                    <a:pt x="49029" y="5290"/>
                    <a:pt x="48908" y="5290"/>
                  </a:cubicBezTo>
                  <a:cubicBezTo>
                    <a:pt x="47904" y="5290"/>
                    <a:pt x="46993" y="5776"/>
                    <a:pt x="46415" y="6506"/>
                  </a:cubicBezTo>
                  <a:cubicBezTo>
                    <a:pt x="46081" y="6262"/>
                    <a:pt x="45686" y="6141"/>
                    <a:pt x="45260" y="6141"/>
                  </a:cubicBezTo>
                  <a:cubicBezTo>
                    <a:pt x="44227" y="6141"/>
                    <a:pt x="43406" y="6961"/>
                    <a:pt x="43376" y="7965"/>
                  </a:cubicBezTo>
                  <a:close/>
                  <a:moveTo>
                    <a:pt x="21187" y="12038"/>
                  </a:moveTo>
                  <a:cubicBezTo>
                    <a:pt x="21795" y="12038"/>
                    <a:pt x="22311" y="12554"/>
                    <a:pt x="22311" y="13162"/>
                  </a:cubicBezTo>
                  <a:lnTo>
                    <a:pt x="22311" y="13162"/>
                  </a:lnTo>
                  <a:cubicBezTo>
                    <a:pt x="22311" y="13770"/>
                    <a:pt x="21795" y="14287"/>
                    <a:pt x="21187" y="14287"/>
                  </a:cubicBezTo>
                  <a:lnTo>
                    <a:pt x="21156" y="14287"/>
                  </a:lnTo>
                  <a:cubicBezTo>
                    <a:pt x="20548" y="14287"/>
                    <a:pt x="20032" y="13770"/>
                    <a:pt x="20032" y="13162"/>
                  </a:cubicBezTo>
                  <a:lnTo>
                    <a:pt x="20032" y="13162"/>
                  </a:lnTo>
                  <a:cubicBezTo>
                    <a:pt x="20032" y="12554"/>
                    <a:pt x="20548" y="12038"/>
                    <a:pt x="21156" y="120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4" name="Google Shape;2074;p38"/>
          <p:cNvSpPr txBox="1"/>
          <p:nvPr>
            <p:ph idx="1" type="subTitle"/>
          </p:nvPr>
        </p:nvSpPr>
        <p:spPr>
          <a:xfrm>
            <a:off x="2001589" y="1835646"/>
            <a:ext cx="2173200" cy="37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2000">
                <a:solidFill>
                  <a:schemeClr val="accent2"/>
                </a:solidFill>
                <a:latin typeface="Heebo"/>
                <a:ea typeface="Heebo"/>
                <a:cs typeface="Heebo"/>
                <a:sym typeface="Heebo"/>
              </a:defRPr>
            </a:lvl1pPr>
            <a:lvl2pPr lvl="1" rtl="0" algn="ctr">
              <a:lnSpc>
                <a:spcPct val="100000"/>
              </a:lnSpc>
              <a:spcBef>
                <a:spcPts val="0"/>
              </a:spcBef>
              <a:spcAft>
                <a:spcPts val="0"/>
              </a:spcAft>
              <a:buNone/>
              <a:defRPr b="1" sz="2000">
                <a:solidFill>
                  <a:schemeClr val="accent2"/>
                </a:solidFill>
                <a:latin typeface="Heebo"/>
                <a:ea typeface="Heebo"/>
                <a:cs typeface="Heebo"/>
                <a:sym typeface="Heebo"/>
              </a:defRPr>
            </a:lvl2pPr>
            <a:lvl3pPr lvl="2" rtl="0" algn="ctr">
              <a:lnSpc>
                <a:spcPct val="100000"/>
              </a:lnSpc>
              <a:spcBef>
                <a:spcPts val="0"/>
              </a:spcBef>
              <a:spcAft>
                <a:spcPts val="0"/>
              </a:spcAft>
              <a:buNone/>
              <a:defRPr b="1" sz="2000">
                <a:solidFill>
                  <a:schemeClr val="accent2"/>
                </a:solidFill>
                <a:latin typeface="Heebo"/>
                <a:ea typeface="Heebo"/>
                <a:cs typeface="Heebo"/>
                <a:sym typeface="Heebo"/>
              </a:defRPr>
            </a:lvl3pPr>
            <a:lvl4pPr lvl="3" rtl="0" algn="ctr">
              <a:lnSpc>
                <a:spcPct val="100000"/>
              </a:lnSpc>
              <a:spcBef>
                <a:spcPts val="0"/>
              </a:spcBef>
              <a:spcAft>
                <a:spcPts val="0"/>
              </a:spcAft>
              <a:buNone/>
              <a:defRPr b="1" sz="2000">
                <a:solidFill>
                  <a:schemeClr val="accent2"/>
                </a:solidFill>
                <a:latin typeface="Heebo"/>
                <a:ea typeface="Heebo"/>
                <a:cs typeface="Heebo"/>
                <a:sym typeface="Heebo"/>
              </a:defRPr>
            </a:lvl4pPr>
            <a:lvl5pPr lvl="4" rtl="0" algn="ctr">
              <a:lnSpc>
                <a:spcPct val="100000"/>
              </a:lnSpc>
              <a:spcBef>
                <a:spcPts val="0"/>
              </a:spcBef>
              <a:spcAft>
                <a:spcPts val="0"/>
              </a:spcAft>
              <a:buNone/>
              <a:defRPr b="1" sz="2000">
                <a:solidFill>
                  <a:schemeClr val="accent2"/>
                </a:solidFill>
                <a:latin typeface="Heebo"/>
                <a:ea typeface="Heebo"/>
                <a:cs typeface="Heebo"/>
                <a:sym typeface="Heebo"/>
              </a:defRPr>
            </a:lvl5pPr>
            <a:lvl6pPr lvl="5" rtl="0" algn="ctr">
              <a:lnSpc>
                <a:spcPct val="100000"/>
              </a:lnSpc>
              <a:spcBef>
                <a:spcPts val="0"/>
              </a:spcBef>
              <a:spcAft>
                <a:spcPts val="0"/>
              </a:spcAft>
              <a:buNone/>
              <a:defRPr b="1" sz="2000">
                <a:solidFill>
                  <a:schemeClr val="accent2"/>
                </a:solidFill>
                <a:latin typeface="Heebo"/>
                <a:ea typeface="Heebo"/>
                <a:cs typeface="Heebo"/>
                <a:sym typeface="Heebo"/>
              </a:defRPr>
            </a:lvl6pPr>
            <a:lvl7pPr lvl="6" rtl="0" algn="ctr">
              <a:lnSpc>
                <a:spcPct val="100000"/>
              </a:lnSpc>
              <a:spcBef>
                <a:spcPts val="0"/>
              </a:spcBef>
              <a:spcAft>
                <a:spcPts val="0"/>
              </a:spcAft>
              <a:buNone/>
              <a:defRPr b="1" sz="2000">
                <a:solidFill>
                  <a:schemeClr val="accent2"/>
                </a:solidFill>
                <a:latin typeface="Heebo"/>
                <a:ea typeface="Heebo"/>
                <a:cs typeface="Heebo"/>
                <a:sym typeface="Heebo"/>
              </a:defRPr>
            </a:lvl7pPr>
            <a:lvl8pPr lvl="7" rtl="0" algn="ctr">
              <a:lnSpc>
                <a:spcPct val="100000"/>
              </a:lnSpc>
              <a:spcBef>
                <a:spcPts val="0"/>
              </a:spcBef>
              <a:spcAft>
                <a:spcPts val="0"/>
              </a:spcAft>
              <a:buNone/>
              <a:defRPr b="1" sz="2000">
                <a:solidFill>
                  <a:schemeClr val="accent2"/>
                </a:solidFill>
                <a:latin typeface="Heebo"/>
                <a:ea typeface="Heebo"/>
                <a:cs typeface="Heebo"/>
                <a:sym typeface="Heebo"/>
              </a:defRPr>
            </a:lvl8pPr>
            <a:lvl9pPr lvl="8" rtl="0" algn="ct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2075" name="Google Shape;2075;p38"/>
          <p:cNvSpPr txBox="1"/>
          <p:nvPr>
            <p:ph idx="2" type="subTitle"/>
          </p:nvPr>
        </p:nvSpPr>
        <p:spPr>
          <a:xfrm>
            <a:off x="2001588" y="2120462"/>
            <a:ext cx="2173200" cy="52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2076" name="Google Shape;2076;p38"/>
          <p:cNvSpPr txBox="1"/>
          <p:nvPr>
            <p:ph idx="3" type="subTitle"/>
          </p:nvPr>
        </p:nvSpPr>
        <p:spPr>
          <a:xfrm>
            <a:off x="3485376" y="2939712"/>
            <a:ext cx="2173200" cy="37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2000">
                <a:solidFill>
                  <a:schemeClr val="accent2"/>
                </a:solidFill>
                <a:latin typeface="Heebo"/>
                <a:ea typeface="Heebo"/>
                <a:cs typeface="Heebo"/>
                <a:sym typeface="Heebo"/>
              </a:defRPr>
            </a:lvl1pPr>
            <a:lvl2pPr lvl="1" rtl="0" algn="ctr">
              <a:lnSpc>
                <a:spcPct val="100000"/>
              </a:lnSpc>
              <a:spcBef>
                <a:spcPts val="0"/>
              </a:spcBef>
              <a:spcAft>
                <a:spcPts val="0"/>
              </a:spcAft>
              <a:buNone/>
              <a:defRPr b="1" sz="2000">
                <a:solidFill>
                  <a:schemeClr val="accent2"/>
                </a:solidFill>
                <a:latin typeface="Heebo"/>
                <a:ea typeface="Heebo"/>
                <a:cs typeface="Heebo"/>
                <a:sym typeface="Heebo"/>
              </a:defRPr>
            </a:lvl2pPr>
            <a:lvl3pPr lvl="2" rtl="0" algn="ctr">
              <a:lnSpc>
                <a:spcPct val="100000"/>
              </a:lnSpc>
              <a:spcBef>
                <a:spcPts val="0"/>
              </a:spcBef>
              <a:spcAft>
                <a:spcPts val="0"/>
              </a:spcAft>
              <a:buNone/>
              <a:defRPr b="1" sz="2000">
                <a:solidFill>
                  <a:schemeClr val="accent2"/>
                </a:solidFill>
                <a:latin typeface="Heebo"/>
                <a:ea typeface="Heebo"/>
                <a:cs typeface="Heebo"/>
                <a:sym typeface="Heebo"/>
              </a:defRPr>
            </a:lvl3pPr>
            <a:lvl4pPr lvl="3" rtl="0" algn="ctr">
              <a:lnSpc>
                <a:spcPct val="100000"/>
              </a:lnSpc>
              <a:spcBef>
                <a:spcPts val="0"/>
              </a:spcBef>
              <a:spcAft>
                <a:spcPts val="0"/>
              </a:spcAft>
              <a:buNone/>
              <a:defRPr b="1" sz="2000">
                <a:solidFill>
                  <a:schemeClr val="accent2"/>
                </a:solidFill>
                <a:latin typeface="Heebo"/>
                <a:ea typeface="Heebo"/>
                <a:cs typeface="Heebo"/>
                <a:sym typeface="Heebo"/>
              </a:defRPr>
            </a:lvl4pPr>
            <a:lvl5pPr lvl="4" rtl="0" algn="ctr">
              <a:lnSpc>
                <a:spcPct val="100000"/>
              </a:lnSpc>
              <a:spcBef>
                <a:spcPts val="0"/>
              </a:spcBef>
              <a:spcAft>
                <a:spcPts val="0"/>
              </a:spcAft>
              <a:buNone/>
              <a:defRPr b="1" sz="2000">
                <a:solidFill>
                  <a:schemeClr val="accent2"/>
                </a:solidFill>
                <a:latin typeface="Heebo"/>
                <a:ea typeface="Heebo"/>
                <a:cs typeface="Heebo"/>
                <a:sym typeface="Heebo"/>
              </a:defRPr>
            </a:lvl5pPr>
            <a:lvl6pPr lvl="5" rtl="0" algn="ctr">
              <a:lnSpc>
                <a:spcPct val="100000"/>
              </a:lnSpc>
              <a:spcBef>
                <a:spcPts val="0"/>
              </a:spcBef>
              <a:spcAft>
                <a:spcPts val="0"/>
              </a:spcAft>
              <a:buNone/>
              <a:defRPr b="1" sz="2000">
                <a:solidFill>
                  <a:schemeClr val="accent2"/>
                </a:solidFill>
                <a:latin typeface="Heebo"/>
                <a:ea typeface="Heebo"/>
                <a:cs typeface="Heebo"/>
                <a:sym typeface="Heebo"/>
              </a:defRPr>
            </a:lvl6pPr>
            <a:lvl7pPr lvl="6" rtl="0" algn="ctr">
              <a:lnSpc>
                <a:spcPct val="100000"/>
              </a:lnSpc>
              <a:spcBef>
                <a:spcPts val="0"/>
              </a:spcBef>
              <a:spcAft>
                <a:spcPts val="0"/>
              </a:spcAft>
              <a:buNone/>
              <a:defRPr b="1" sz="2000">
                <a:solidFill>
                  <a:schemeClr val="accent2"/>
                </a:solidFill>
                <a:latin typeface="Heebo"/>
                <a:ea typeface="Heebo"/>
                <a:cs typeface="Heebo"/>
                <a:sym typeface="Heebo"/>
              </a:defRPr>
            </a:lvl7pPr>
            <a:lvl8pPr lvl="7" rtl="0" algn="ctr">
              <a:lnSpc>
                <a:spcPct val="100000"/>
              </a:lnSpc>
              <a:spcBef>
                <a:spcPts val="0"/>
              </a:spcBef>
              <a:spcAft>
                <a:spcPts val="0"/>
              </a:spcAft>
              <a:buNone/>
              <a:defRPr b="1" sz="2000">
                <a:solidFill>
                  <a:schemeClr val="accent2"/>
                </a:solidFill>
                <a:latin typeface="Heebo"/>
                <a:ea typeface="Heebo"/>
                <a:cs typeface="Heebo"/>
                <a:sym typeface="Heebo"/>
              </a:defRPr>
            </a:lvl8pPr>
            <a:lvl9pPr lvl="8" rtl="0" algn="ct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2077" name="Google Shape;2077;p38"/>
          <p:cNvSpPr txBox="1"/>
          <p:nvPr>
            <p:ph idx="4" type="subTitle"/>
          </p:nvPr>
        </p:nvSpPr>
        <p:spPr>
          <a:xfrm>
            <a:off x="3485375" y="3226362"/>
            <a:ext cx="2173200" cy="52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2078" name="Google Shape;2078;p38"/>
          <p:cNvSpPr txBox="1"/>
          <p:nvPr>
            <p:ph idx="5" type="subTitle"/>
          </p:nvPr>
        </p:nvSpPr>
        <p:spPr>
          <a:xfrm>
            <a:off x="4971087" y="1835646"/>
            <a:ext cx="2173200" cy="37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2000">
                <a:solidFill>
                  <a:schemeClr val="accent2"/>
                </a:solidFill>
                <a:latin typeface="Heebo"/>
                <a:ea typeface="Heebo"/>
                <a:cs typeface="Heebo"/>
                <a:sym typeface="Heebo"/>
              </a:defRPr>
            </a:lvl1pPr>
            <a:lvl2pPr lvl="1" rtl="0" algn="ctr">
              <a:lnSpc>
                <a:spcPct val="100000"/>
              </a:lnSpc>
              <a:spcBef>
                <a:spcPts val="0"/>
              </a:spcBef>
              <a:spcAft>
                <a:spcPts val="0"/>
              </a:spcAft>
              <a:buNone/>
              <a:defRPr b="1" sz="2000">
                <a:solidFill>
                  <a:schemeClr val="accent2"/>
                </a:solidFill>
                <a:latin typeface="Heebo"/>
                <a:ea typeface="Heebo"/>
                <a:cs typeface="Heebo"/>
                <a:sym typeface="Heebo"/>
              </a:defRPr>
            </a:lvl2pPr>
            <a:lvl3pPr lvl="2" rtl="0" algn="ctr">
              <a:lnSpc>
                <a:spcPct val="100000"/>
              </a:lnSpc>
              <a:spcBef>
                <a:spcPts val="0"/>
              </a:spcBef>
              <a:spcAft>
                <a:spcPts val="0"/>
              </a:spcAft>
              <a:buNone/>
              <a:defRPr b="1" sz="2000">
                <a:solidFill>
                  <a:schemeClr val="accent2"/>
                </a:solidFill>
                <a:latin typeface="Heebo"/>
                <a:ea typeface="Heebo"/>
                <a:cs typeface="Heebo"/>
                <a:sym typeface="Heebo"/>
              </a:defRPr>
            </a:lvl3pPr>
            <a:lvl4pPr lvl="3" rtl="0" algn="ctr">
              <a:lnSpc>
                <a:spcPct val="100000"/>
              </a:lnSpc>
              <a:spcBef>
                <a:spcPts val="0"/>
              </a:spcBef>
              <a:spcAft>
                <a:spcPts val="0"/>
              </a:spcAft>
              <a:buNone/>
              <a:defRPr b="1" sz="2000">
                <a:solidFill>
                  <a:schemeClr val="accent2"/>
                </a:solidFill>
                <a:latin typeface="Heebo"/>
                <a:ea typeface="Heebo"/>
                <a:cs typeface="Heebo"/>
                <a:sym typeface="Heebo"/>
              </a:defRPr>
            </a:lvl4pPr>
            <a:lvl5pPr lvl="4" rtl="0" algn="ctr">
              <a:lnSpc>
                <a:spcPct val="100000"/>
              </a:lnSpc>
              <a:spcBef>
                <a:spcPts val="0"/>
              </a:spcBef>
              <a:spcAft>
                <a:spcPts val="0"/>
              </a:spcAft>
              <a:buNone/>
              <a:defRPr b="1" sz="2000">
                <a:solidFill>
                  <a:schemeClr val="accent2"/>
                </a:solidFill>
                <a:latin typeface="Heebo"/>
                <a:ea typeface="Heebo"/>
                <a:cs typeface="Heebo"/>
                <a:sym typeface="Heebo"/>
              </a:defRPr>
            </a:lvl5pPr>
            <a:lvl6pPr lvl="5" rtl="0" algn="ctr">
              <a:lnSpc>
                <a:spcPct val="100000"/>
              </a:lnSpc>
              <a:spcBef>
                <a:spcPts val="0"/>
              </a:spcBef>
              <a:spcAft>
                <a:spcPts val="0"/>
              </a:spcAft>
              <a:buNone/>
              <a:defRPr b="1" sz="2000">
                <a:solidFill>
                  <a:schemeClr val="accent2"/>
                </a:solidFill>
                <a:latin typeface="Heebo"/>
                <a:ea typeface="Heebo"/>
                <a:cs typeface="Heebo"/>
                <a:sym typeface="Heebo"/>
              </a:defRPr>
            </a:lvl6pPr>
            <a:lvl7pPr lvl="6" rtl="0" algn="ctr">
              <a:lnSpc>
                <a:spcPct val="100000"/>
              </a:lnSpc>
              <a:spcBef>
                <a:spcPts val="0"/>
              </a:spcBef>
              <a:spcAft>
                <a:spcPts val="0"/>
              </a:spcAft>
              <a:buNone/>
              <a:defRPr b="1" sz="2000">
                <a:solidFill>
                  <a:schemeClr val="accent2"/>
                </a:solidFill>
                <a:latin typeface="Heebo"/>
                <a:ea typeface="Heebo"/>
                <a:cs typeface="Heebo"/>
                <a:sym typeface="Heebo"/>
              </a:defRPr>
            </a:lvl7pPr>
            <a:lvl8pPr lvl="7" rtl="0" algn="ctr">
              <a:lnSpc>
                <a:spcPct val="100000"/>
              </a:lnSpc>
              <a:spcBef>
                <a:spcPts val="0"/>
              </a:spcBef>
              <a:spcAft>
                <a:spcPts val="0"/>
              </a:spcAft>
              <a:buNone/>
              <a:defRPr b="1" sz="2000">
                <a:solidFill>
                  <a:schemeClr val="accent2"/>
                </a:solidFill>
                <a:latin typeface="Heebo"/>
                <a:ea typeface="Heebo"/>
                <a:cs typeface="Heebo"/>
                <a:sym typeface="Heebo"/>
              </a:defRPr>
            </a:lvl8pPr>
            <a:lvl9pPr lvl="8" rtl="0" algn="ct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2079" name="Google Shape;2079;p38"/>
          <p:cNvSpPr txBox="1"/>
          <p:nvPr>
            <p:ph idx="6" type="subTitle"/>
          </p:nvPr>
        </p:nvSpPr>
        <p:spPr>
          <a:xfrm>
            <a:off x="4971087" y="2120462"/>
            <a:ext cx="2173200" cy="52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2080" name="Google Shape;2080;p38"/>
          <p:cNvSpPr txBox="1"/>
          <p:nvPr>
            <p:ph idx="7" type="subTitle"/>
          </p:nvPr>
        </p:nvSpPr>
        <p:spPr>
          <a:xfrm>
            <a:off x="6256587" y="2939696"/>
            <a:ext cx="2173200" cy="37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2000">
                <a:solidFill>
                  <a:schemeClr val="accent2"/>
                </a:solidFill>
                <a:latin typeface="Heebo"/>
                <a:ea typeface="Heebo"/>
                <a:cs typeface="Heebo"/>
                <a:sym typeface="Heebo"/>
              </a:defRPr>
            </a:lvl1pPr>
            <a:lvl2pPr lvl="1" rtl="0" algn="ctr">
              <a:lnSpc>
                <a:spcPct val="100000"/>
              </a:lnSpc>
              <a:spcBef>
                <a:spcPts val="0"/>
              </a:spcBef>
              <a:spcAft>
                <a:spcPts val="0"/>
              </a:spcAft>
              <a:buNone/>
              <a:defRPr b="1" sz="2000">
                <a:solidFill>
                  <a:schemeClr val="accent2"/>
                </a:solidFill>
                <a:latin typeface="Heebo"/>
                <a:ea typeface="Heebo"/>
                <a:cs typeface="Heebo"/>
                <a:sym typeface="Heebo"/>
              </a:defRPr>
            </a:lvl2pPr>
            <a:lvl3pPr lvl="2" rtl="0" algn="ctr">
              <a:lnSpc>
                <a:spcPct val="100000"/>
              </a:lnSpc>
              <a:spcBef>
                <a:spcPts val="0"/>
              </a:spcBef>
              <a:spcAft>
                <a:spcPts val="0"/>
              </a:spcAft>
              <a:buNone/>
              <a:defRPr b="1" sz="2000">
                <a:solidFill>
                  <a:schemeClr val="accent2"/>
                </a:solidFill>
                <a:latin typeface="Heebo"/>
                <a:ea typeface="Heebo"/>
                <a:cs typeface="Heebo"/>
                <a:sym typeface="Heebo"/>
              </a:defRPr>
            </a:lvl3pPr>
            <a:lvl4pPr lvl="3" rtl="0" algn="ctr">
              <a:lnSpc>
                <a:spcPct val="100000"/>
              </a:lnSpc>
              <a:spcBef>
                <a:spcPts val="0"/>
              </a:spcBef>
              <a:spcAft>
                <a:spcPts val="0"/>
              </a:spcAft>
              <a:buNone/>
              <a:defRPr b="1" sz="2000">
                <a:solidFill>
                  <a:schemeClr val="accent2"/>
                </a:solidFill>
                <a:latin typeface="Heebo"/>
                <a:ea typeface="Heebo"/>
                <a:cs typeface="Heebo"/>
                <a:sym typeface="Heebo"/>
              </a:defRPr>
            </a:lvl4pPr>
            <a:lvl5pPr lvl="4" rtl="0" algn="ctr">
              <a:lnSpc>
                <a:spcPct val="100000"/>
              </a:lnSpc>
              <a:spcBef>
                <a:spcPts val="0"/>
              </a:spcBef>
              <a:spcAft>
                <a:spcPts val="0"/>
              </a:spcAft>
              <a:buNone/>
              <a:defRPr b="1" sz="2000">
                <a:solidFill>
                  <a:schemeClr val="accent2"/>
                </a:solidFill>
                <a:latin typeface="Heebo"/>
                <a:ea typeface="Heebo"/>
                <a:cs typeface="Heebo"/>
                <a:sym typeface="Heebo"/>
              </a:defRPr>
            </a:lvl5pPr>
            <a:lvl6pPr lvl="5" rtl="0" algn="ctr">
              <a:lnSpc>
                <a:spcPct val="100000"/>
              </a:lnSpc>
              <a:spcBef>
                <a:spcPts val="0"/>
              </a:spcBef>
              <a:spcAft>
                <a:spcPts val="0"/>
              </a:spcAft>
              <a:buNone/>
              <a:defRPr b="1" sz="2000">
                <a:solidFill>
                  <a:schemeClr val="accent2"/>
                </a:solidFill>
                <a:latin typeface="Heebo"/>
                <a:ea typeface="Heebo"/>
                <a:cs typeface="Heebo"/>
                <a:sym typeface="Heebo"/>
              </a:defRPr>
            </a:lvl6pPr>
            <a:lvl7pPr lvl="6" rtl="0" algn="ctr">
              <a:lnSpc>
                <a:spcPct val="100000"/>
              </a:lnSpc>
              <a:spcBef>
                <a:spcPts val="0"/>
              </a:spcBef>
              <a:spcAft>
                <a:spcPts val="0"/>
              </a:spcAft>
              <a:buNone/>
              <a:defRPr b="1" sz="2000">
                <a:solidFill>
                  <a:schemeClr val="accent2"/>
                </a:solidFill>
                <a:latin typeface="Heebo"/>
                <a:ea typeface="Heebo"/>
                <a:cs typeface="Heebo"/>
                <a:sym typeface="Heebo"/>
              </a:defRPr>
            </a:lvl7pPr>
            <a:lvl8pPr lvl="7" rtl="0" algn="ctr">
              <a:lnSpc>
                <a:spcPct val="100000"/>
              </a:lnSpc>
              <a:spcBef>
                <a:spcPts val="0"/>
              </a:spcBef>
              <a:spcAft>
                <a:spcPts val="0"/>
              </a:spcAft>
              <a:buNone/>
              <a:defRPr b="1" sz="2000">
                <a:solidFill>
                  <a:schemeClr val="accent2"/>
                </a:solidFill>
                <a:latin typeface="Heebo"/>
                <a:ea typeface="Heebo"/>
                <a:cs typeface="Heebo"/>
                <a:sym typeface="Heebo"/>
              </a:defRPr>
            </a:lvl8pPr>
            <a:lvl9pPr lvl="8" rtl="0" algn="ct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2081" name="Google Shape;2081;p38"/>
          <p:cNvSpPr txBox="1"/>
          <p:nvPr>
            <p:ph idx="8" type="subTitle"/>
          </p:nvPr>
        </p:nvSpPr>
        <p:spPr>
          <a:xfrm>
            <a:off x="6256587" y="3224512"/>
            <a:ext cx="2173200" cy="52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2082" name="Google Shape;2082;p38"/>
          <p:cNvSpPr txBox="1"/>
          <p:nvPr>
            <p:ph idx="9" type="subTitle"/>
          </p:nvPr>
        </p:nvSpPr>
        <p:spPr>
          <a:xfrm>
            <a:off x="714164" y="2939712"/>
            <a:ext cx="2173200" cy="37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2000">
                <a:solidFill>
                  <a:schemeClr val="accent2"/>
                </a:solidFill>
                <a:latin typeface="Heebo"/>
                <a:ea typeface="Heebo"/>
                <a:cs typeface="Heebo"/>
                <a:sym typeface="Heebo"/>
              </a:defRPr>
            </a:lvl1pPr>
            <a:lvl2pPr lvl="1" rtl="0" algn="ctr">
              <a:lnSpc>
                <a:spcPct val="100000"/>
              </a:lnSpc>
              <a:spcBef>
                <a:spcPts val="0"/>
              </a:spcBef>
              <a:spcAft>
                <a:spcPts val="0"/>
              </a:spcAft>
              <a:buNone/>
              <a:defRPr b="1" sz="2000">
                <a:solidFill>
                  <a:schemeClr val="accent2"/>
                </a:solidFill>
                <a:latin typeface="Heebo"/>
                <a:ea typeface="Heebo"/>
                <a:cs typeface="Heebo"/>
                <a:sym typeface="Heebo"/>
              </a:defRPr>
            </a:lvl2pPr>
            <a:lvl3pPr lvl="2" rtl="0" algn="ctr">
              <a:lnSpc>
                <a:spcPct val="100000"/>
              </a:lnSpc>
              <a:spcBef>
                <a:spcPts val="0"/>
              </a:spcBef>
              <a:spcAft>
                <a:spcPts val="0"/>
              </a:spcAft>
              <a:buNone/>
              <a:defRPr b="1" sz="2000">
                <a:solidFill>
                  <a:schemeClr val="accent2"/>
                </a:solidFill>
                <a:latin typeface="Heebo"/>
                <a:ea typeface="Heebo"/>
                <a:cs typeface="Heebo"/>
                <a:sym typeface="Heebo"/>
              </a:defRPr>
            </a:lvl3pPr>
            <a:lvl4pPr lvl="3" rtl="0" algn="ctr">
              <a:lnSpc>
                <a:spcPct val="100000"/>
              </a:lnSpc>
              <a:spcBef>
                <a:spcPts val="0"/>
              </a:spcBef>
              <a:spcAft>
                <a:spcPts val="0"/>
              </a:spcAft>
              <a:buNone/>
              <a:defRPr b="1" sz="2000">
                <a:solidFill>
                  <a:schemeClr val="accent2"/>
                </a:solidFill>
                <a:latin typeface="Heebo"/>
                <a:ea typeface="Heebo"/>
                <a:cs typeface="Heebo"/>
                <a:sym typeface="Heebo"/>
              </a:defRPr>
            </a:lvl4pPr>
            <a:lvl5pPr lvl="4" rtl="0" algn="ctr">
              <a:lnSpc>
                <a:spcPct val="100000"/>
              </a:lnSpc>
              <a:spcBef>
                <a:spcPts val="0"/>
              </a:spcBef>
              <a:spcAft>
                <a:spcPts val="0"/>
              </a:spcAft>
              <a:buNone/>
              <a:defRPr b="1" sz="2000">
                <a:solidFill>
                  <a:schemeClr val="accent2"/>
                </a:solidFill>
                <a:latin typeface="Heebo"/>
                <a:ea typeface="Heebo"/>
                <a:cs typeface="Heebo"/>
                <a:sym typeface="Heebo"/>
              </a:defRPr>
            </a:lvl5pPr>
            <a:lvl6pPr lvl="5" rtl="0" algn="ctr">
              <a:lnSpc>
                <a:spcPct val="100000"/>
              </a:lnSpc>
              <a:spcBef>
                <a:spcPts val="0"/>
              </a:spcBef>
              <a:spcAft>
                <a:spcPts val="0"/>
              </a:spcAft>
              <a:buNone/>
              <a:defRPr b="1" sz="2000">
                <a:solidFill>
                  <a:schemeClr val="accent2"/>
                </a:solidFill>
                <a:latin typeface="Heebo"/>
                <a:ea typeface="Heebo"/>
                <a:cs typeface="Heebo"/>
                <a:sym typeface="Heebo"/>
              </a:defRPr>
            </a:lvl6pPr>
            <a:lvl7pPr lvl="6" rtl="0" algn="ctr">
              <a:lnSpc>
                <a:spcPct val="100000"/>
              </a:lnSpc>
              <a:spcBef>
                <a:spcPts val="0"/>
              </a:spcBef>
              <a:spcAft>
                <a:spcPts val="0"/>
              </a:spcAft>
              <a:buNone/>
              <a:defRPr b="1" sz="2000">
                <a:solidFill>
                  <a:schemeClr val="accent2"/>
                </a:solidFill>
                <a:latin typeface="Heebo"/>
                <a:ea typeface="Heebo"/>
                <a:cs typeface="Heebo"/>
                <a:sym typeface="Heebo"/>
              </a:defRPr>
            </a:lvl7pPr>
            <a:lvl8pPr lvl="7" rtl="0" algn="ctr">
              <a:lnSpc>
                <a:spcPct val="100000"/>
              </a:lnSpc>
              <a:spcBef>
                <a:spcPts val="0"/>
              </a:spcBef>
              <a:spcAft>
                <a:spcPts val="0"/>
              </a:spcAft>
              <a:buNone/>
              <a:defRPr b="1" sz="2000">
                <a:solidFill>
                  <a:schemeClr val="accent2"/>
                </a:solidFill>
                <a:latin typeface="Heebo"/>
                <a:ea typeface="Heebo"/>
                <a:cs typeface="Heebo"/>
                <a:sym typeface="Heebo"/>
              </a:defRPr>
            </a:lvl8pPr>
            <a:lvl9pPr lvl="8" rtl="0" algn="ct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2083" name="Google Shape;2083;p38"/>
          <p:cNvSpPr txBox="1"/>
          <p:nvPr>
            <p:ph idx="13" type="subTitle"/>
          </p:nvPr>
        </p:nvSpPr>
        <p:spPr>
          <a:xfrm>
            <a:off x="714163" y="3226362"/>
            <a:ext cx="2173200" cy="52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2084" name="Google Shape;2084;p38"/>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Font typeface="Abhaya Libre"/>
              <a:buNone/>
              <a:defRPr sz="3000"/>
            </a:lvl1pPr>
            <a:lvl2pPr lvl="1" rtl="0">
              <a:spcBef>
                <a:spcPts val="0"/>
              </a:spcBef>
              <a:spcAft>
                <a:spcPts val="0"/>
              </a:spcAft>
              <a:buSzPts val="3500"/>
              <a:buFont typeface="Abhaya Libre"/>
              <a:buNone/>
              <a:defRPr sz="3500">
                <a:latin typeface="Abhaya Libre"/>
                <a:ea typeface="Abhaya Libre"/>
                <a:cs typeface="Abhaya Libre"/>
                <a:sym typeface="Abhaya Libre"/>
              </a:defRPr>
            </a:lvl2pPr>
            <a:lvl3pPr lvl="2" rtl="0">
              <a:spcBef>
                <a:spcPts val="0"/>
              </a:spcBef>
              <a:spcAft>
                <a:spcPts val="0"/>
              </a:spcAft>
              <a:buSzPts val="3500"/>
              <a:buFont typeface="Abhaya Libre"/>
              <a:buNone/>
              <a:defRPr sz="3500">
                <a:latin typeface="Abhaya Libre"/>
                <a:ea typeface="Abhaya Libre"/>
                <a:cs typeface="Abhaya Libre"/>
                <a:sym typeface="Abhaya Libre"/>
              </a:defRPr>
            </a:lvl3pPr>
            <a:lvl4pPr lvl="3" rtl="0">
              <a:spcBef>
                <a:spcPts val="0"/>
              </a:spcBef>
              <a:spcAft>
                <a:spcPts val="0"/>
              </a:spcAft>
              <a:buSzPts val="3500"/>
              <a:buFont typeface="Abhaya Libre"/>
              <a:buNone/>
              <a:defRPr sz="3500">
                <a:latin typeface="Abhaya Libre"/>
                <a:ea typeface="Abhaya Libre"/>
                <a:cs typeface="Abhaya Libre"/>
                <a:sym typeface="Abhaya Libre"/>
              </a:defRPr>
            </a:lvl4pPr>
            <a:lvl5pPr lvl="4" rtl="0">
              <a:spcBef>
                <a:spcPts val="0"/>
              </a:spcBef>
              <a:spcAft>
                <a:spcPts val="0"/>
              </a:spcAft>
              <a:buSzPts val="3500"/>
              <a:buFont typeface="Abhaya Libre"/>
              <a:buNone/>
              <a:defRPr sz="3500">
                <a:latin typeface="Abhaya Libre"/>
                <a:ea typeface="Abhaya Libre"/>
                <a:cs typeface="Abhaya Libre"/>
                <a:sym typeface="Abhaya Libre"/>
              </a:defRPr>
            </a:lvl5pPr>
            <a:lvl6pPr lvl="5" rtl="0">
              <a:spcBef>
                <a:spcPts val="0"/>
              </a:spcBef>
              <a:spcAft>
                <a:spcPts val="0"/>
              </a:spcAft>
              <a:buSzPts val="3500"/>
              <a:buFont typeface="Abhaya Libre"/>
              <a:buNone/>
              <a:defRPr sz="3500">
                <a:latin typeface="Abhaya Libre"/>
                <a:ea typeface="Abhaya Libre"/>
                <a:cs typeface="Abhaya Libre"/>
                <a:sym typeface="Abhaya Libre"/>
              </a:defRPr>
            </a:lvl6pPr>
            <a:lvl7pPr lvl="6" rtl="0">
              <a:spcBef>
                <a:spcPts val="0"/>
              </a:spcBef>
              <a:spcAft>
                <a:spcPts val="0"/>
              </a:spcAft>
              <a:buSzPts val="3500"/>
              <a:buFont typeface="Abhaya Libre"/>
              <a:buNone/>
              <a:defRPr sz="3500">
                <a:latin typeface="Abhaya Libre"/>
                <a:ea typeface="Abhaya Libre"/>
                <a:cs typeface="Abhaya Libre"/>
                <a:sym typeface="Abhaya Libre"/>
              </a:defRPr>
            </a:lvl7pPr>
            <a:lvl8pPr lvl="7" rtl="0">
              <a:spcBef>
                <a:spcPts val="0"/>
              </a:spcBef>
              <a:spcAft>
                <a:spcPts val="0"/>
              </a:spcAft>
              <a:buSzPts val="3500"/>
              <a:buFont typeface="Abhaya Libre"/>
              <a:buNone/>
              <a:defRPr sz="3500">
                <a:latin typeface="Abhaya Libre"/>
                <a:ea typeface="Abhaya Libre"/>
                <a:cs typeface="Abhaya Libre"/>
                <a:sym typeface="Abhaya Libre"/>
              </a:defRPr>
            </a:lvl8pPr>
            <a:lvl9pPr lvl="8" rtl="0">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_1_1">
    <p:spTree>
      <p:nvGrpSpPr>
        <p:cNvPr id="2085" name="Shape 2085"/>
        <p:cNvGrpSpPr/>
        <p:nvPr/>
      </p:nvGrpSpPr>
      <p:grpSpPr>
        <a:xfrm>
          <a:off x="0" y="0"/>
          <a:ext cx="0" cy="0"/>
          <a:chOff x="0" y="0"/>
          <a:chExt cx="0" cy="0"/>
        </a:xfrm>
      </p:grpSpPr>
      <p:grpSp>
        <p:nvGrpSpPr>
          <p:cNvPr id="2086" name="Google Shape;2086;p39"/>
          <p:cNvGrpSpPr/>
          <p:nvPr/>
        </p:nvGrpSpPr>
        <p:grpSpPr>
          <a:xfrm>
            <a:off x="-1428263" y="2696360"/>
            <a:ext cx="2141486" cy="2637114"/>
            <a:chOff x="7326200" y="3196774"/>
            <a:chExt cx="1997283" cy="2459535"/>
          </a:xfrm>
        </p:grpSpPr>
        <p:grpSp>
          <p:nvGrpSpPr>
            <p:cNvPr id="2087" name="Google Shape;2087;p39"/>
            <p:cNvGrpSpPr/>
            <p:nvPr/>
          </p:nvGrpSpPr>
          <p:grpSpPr>
            <a:xfrm flipH="1">
              <a:off x="8553073" y="3333315"/>
              <a:ext cx="770410" cy="2322995"/>
              <a:chOff x="4749600" y="2924725"/>
              <a:chExt cx="1313125" cy="3959425"/>
            </a:xfrm>
          </p:grpSpPr>
          <p:sp>
            <p:nvSpPr>
              <p:cNvPr id="2088" name="Google Shape;2088;p39"/>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9"/>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9"/>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9"/>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9"/>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3" name="Google Shape;2093;p39"/>
            <p:cNvGrpSpPr/>
            <p:nvPr/>
          </p:nvGrpSpPr>
          <p:grpSpPr>
            <a:xfrm flipH="1">
              <a:off x="7326200" y="3341542"/>
              <a:ext cx="770396" cy="2155374"/>
              <a:chOff x="5789900" y="1448250"/>
              <a:chExt cx="1313100" cy="3673725"/>
            </a:xfrm>
          </p:grpSpPr>
          <p:sp>
            <p:nvSpPr>
              <p:cNvPr id="2094" name="Google Shape;2094;p39"/>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9"/>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9"/>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9"/>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9"/>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9" name="Google Shape;2099;p39"/>
            <p:cNvGrpSpPr/>
            <p:nvPr/>
          </p:nvGrpSpPr>
          <p:grpSpPr>
            <a:xfrm flipH="1">
              <a:off x="8035562" y="3196774"/>
              <a:ext cx="770279" cy="2322599"/>
              <a:chOff x="4749600" y="2924725"/>
              <a:chExt cx="1313125" cy="3959425"/>
            </a:xfrm>
          </p:grpSpPr>
          <p:sp>
            <p:nvSpPr>
              <p:cNvPr id="2100" name="Google Shape;2100;p39"/>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9"/>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9"/>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9"/>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9"/>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05" name="Google Shape;2105;p39"/>
          <p:cNvGrpSpPr/>
          <p:nvPr/>
        </p:nvGrpSpPr>
        <p:grpSpPr>
          <a:xfrm>
            <a:off x="8430787" y="2696360"/>
            <a:ext cx="2141486" cy="2637114"/>
            <a:chOff x="7326200" y="3196774"/>
            <a:chExt cx="1997283" cy="2459535"/>
          </a:xfrm>
        </p:grpSpPr>
        <p:grpSp>
          <p:nvGrpSpPr>
            <p:cNvPr id="2106" name="Google Shape;2106;p39"/>
            <p:cNvGrpSpPr/>
            <p:nvPr/>
          </p:nvGrpSpPr>
          <p:grpSpPr>
            <a:xfrm flipH="1">
              <a:off x="8553073" y="3333315"/>
              <a:ext cx="770410" cy="2322995"/>
              <a:chOff x="4749600" y="2924725"/>
              <a:chExt cx="1313125" cy="3959425"/>
            </a:xfrm>
          </p:grpSpPr>
          <p:sp>
            <p:nvSpPr>
              <p:cNvPr id="2107" name="Google Shape;2107;p39"/>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9"/>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9"/>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9"/>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9"/>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2" name="Google Shape;2112;p39"/>
            <p:cNvGrpSpPr/>
            <p:nvPr/>
          </p:nvGrpSpPr>
          <p:grpSpPr>
            <a:xfrm flipH="1">
              <a:off x="7326200" y="3341542"/>
              <a:ext cx="770396" cy="2155374"/>
              <a:chOff x="5789900" y="1448250"/>
              <a:chExt cx="1313100" cy="3673725"/>
            </a:xfrm>
          </p:grpSpPr>
          <p:sp>
            <p:nvSpPr>
              <p:cNvPr id="2113" name="Google Shape;2113;p39"/>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9"/>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9"/>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9"/>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9"/>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8" name="Google Shape;2118;p39"/>
            <p:cNvGrpSpPr/>
            <p:nvPr/>
          </p:nvGrpSpPr>
          <p:grpSpPr>
            <a:xfrm flipH="1">
              <a:off x="8035562" y="3196774"/>
              <a:ext cx="770279" cy="2322599"/>
              <a:chOff x="4749600" y="2924725"/>
              <a:chExt cx="1313125" cy="3959425"/>
            </a:xfrm>
          </p:grpSpPr>
          <p:sp>
            <p:nvSpPr>
              <p:cNvPr id="2119" name="Google Shape;2119;p39"/>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39"/>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9"/>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9"/>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9"/>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24" name="Google Shape;2124;p39"/>
          <p:cNvGrpSpPr/>
          <p:nvPr/>
        </p:nvGrpSpPr>
        <p:grpSpPr>
          <a:xfrm flipH="1" rot="900165">
            <a:off x="8213337" y="1644055"/>
            <a:ext cx="615846" cy="522680"/>
            <a:chOff x="6064225" y="1470325"/>
            <a:chExt cx="1112500" cy="944200"/>
          </a:xfrm>
        </p:grpSpPr>
        <p:sp>
          <p:nvSpPr>
            <p:cNvPr id="2125" name="Google Shape;2125;p39"/>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9"/>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7" name="Google Shape;2127;p39"/>
          <p:cNvGrpSpPr/>
          <p:nvPr/>
        </p:nvGrpSpPr>
        <p:grpSpPr>
          <a:xfrm>
            <a:off x="-616745" y="871334"/>
            <a:ext cx="1529562" cy="487037"/>
            <a:chOff x="2293625" y="793625"/>
            <a:chExt cx="1052475" cy="335125"/>
          </a:xfrm>
        </p:grpSpPr>
        <p:sp>
          <p:nvSpPr>
            <p:cNvPr id="2128" name="Google Shape;2128;p39"/>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9"/>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0" name="Google Shape;2130;p39"/>
          <p:cNvGrpSpPr/>
          <p:nvPr/>
        </p:nvGrpSpPr>
        <p:grpSpPr>
          <a:xfrm>
            <a:off x="8430782" y="463291"/>
            <a:ext cx="373419" cy="350637"/>
            <a:chOff x="3708550" y="3474950"/>
            <a:chExt cx="256100" cy="240475"/>
          </a:xfrm>
        </p:grpSpPr>
        <p:sp>
          <p:nvSpPr>
            <p:cNvPr id="2131" name="Google Shape;2131;p39"/>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9"/>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3" name="Google Shape;2133;p39"/>
          <p:cNvSpPr txBox="1"/>
          <p:nvPr>
            <p:ph idx="1" type="subTitle"/>
          </p:nvPr>
        </p:nvSpPr>
        <p:spPr>
          <a:xfrm>
            <a:off x="5671646" y="2609261"/>
            <a:ext cx="2183100" cy="37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b="1" sz="2000">
                <a:solidFill>
                  <a:schemeClr val="accent2"/>
                </a:solidFill>
                <a:latin typeface="Heebo"/>
                <a:ea typeface="Heebo"/>
                <a:cs typeface="Heebo"/>
                <a:sym typeface="Heebo"/>
              </a:defRPr>
            </a:lvl1pPr>
            <a:lvl2pPr lvl="1" rtl="0">
              <a:lnSpc>
                <a:spcPct val="100000"/>
              </a:lnSpc>
              <a:spcBef>
                <a:spcPts val="0"/>
              </a:spcBef>
              <a:spcAft>
                <a:spcPts val="0"/>
              </a:spcAft>
              <a:buNone/>
              <a:defRPr b="1" sz="2000">
                <a:solidFill>
                  <a:schemeClr val="accent2"/>
                </a:solidFill>
                <a:latin typeface="Heebo"/>
                <a:ea typeface="Heebo"/>
                <a:cs typeface="Heebo"/>
                <a:sym typeface="Heebo"/>
              </a:defRPr>
            </a:lvl2pPr>
            <a:lvl3pPr lvl="2" rtl="0">
              <a:lnSpc>
                <a:spcPct val="100000"/>
              </a:lnSpc>
              <a:spcBef>
                <a:spcPts val="0"/>
              </a:spcBef>
              <a:spcAft>
                <a:spcPts val="0"/>
              </a:spcAft>
              <a:buNone/>
              <a:defRPr b="1" sz="2000">
                <a:solidFill>
                  <a:schemeClr val="accent2"/>
                </a:solidFill>
                <a:latin typeface="Heebo"/>
                <a:ea typeface="Heebo"/>
                <a:cs typeface="Heebo"/>
                <a:sym typeface="Heebo"/>
              </a:defRPr>
            </a:lvl3pPr>
            <a:lvl4pPr lvl="3" rtl="0">
              <a:lnSpc>
                <a:spcPct val="100000"/>
              </a:lnSpc>
              <a:spcBef>
                <a:spcPts val="0"/>
              </a:spcBef>
              <a:spcAft>
                <a:spcPts val="0"/>
              </a:spcAft>
              <a:buNone/>
              <a:defRPr b="1" sz="2000">
                <a:solidFill>
                  <a:schemeClr val="accent2"/>
                </a:solidFill>
                <a:latin typeface="Heebo"/>
                <a:ea typeface="Heebo"/>
                <a:cs typeface="Heebo"/>
                <a:sym typeface="Heebo"/>
              </a:defRPr>
            </a:lvl4pPr>
            <a:lvl5pPr lvl="4" rtl="0">
              <a:lnSpc>
                <a:spcPct val="100000"/>
              </a:lnSpc>
              <a:spcBef>
                <a:spcPts val="0"/>
              </a:spcBef>
              <a:spcAft>
                <a:spcPts val="0"/>
              </a:spcAft>
              <a:buNone/>
              <a:defRPr b="1" sz="2000">
                <a:solidFill>
                  <a:schemeClr val="accent2"/>
                </a:solidFill>
                <a:latin typeface="Heebo"/>
                <a:ea typeface="Heebo"/>
                <a:cs typeface="Heebo"/>
                <a:sym typeface="Heebo"/>
              </a:defRPr>
            </a:lvl5pPr>
            <a:lvl6pPr lvl="5" rtl="0">
              <a:lnSpc>
                <a:spcPct val="100000"/>
              </a:lnSpc>
              <a:spcBef>
                <a:spcPts val="0"/>
              </a:spcBef>
              <a:spcAft>
                <a:spcPts val="0"/>
              </a:spcAft>
              <a:buNone/>
              <a:defRPr b="1" sz="2000">
                <a:solidFill>
                  <a:schemeClr val="accent2"/>
                </a:solidFill>
                <a:latin typeface="Heebo"/>
                <a:ea typeface="Heebo"/>
                <a:cs typeface="Heebo"/>
                <a:sym typeface="Heebo"/>
              </a:defRPr>
            </a:lvl6pPr>
            <a:lvl7pPr lvl="6" rtl="0">
              <a:lnSpc>
                <a:spcPct val="100000"/>
              </a:lnSpc>
              <a:spcBef>
                <a:spcPts val="0"/>
              </a:spcBef>
              <a:spcAft>
                <a:spcPts val="0"/>
              </a:spcAft>
              <a:buNone/>
              <a:defRPr b="1" sz="2000">
                <a:solidFill>
                  <a:schemeClr val="accent2"/>
                </a:solidFill>
                <a:latin typeface="Heebo"/>
                <a:ea typeface="Heebo"/>
                <a:cs typeface="Heebo"/>
                <a:sym typeface="Heebo"/>
              </a:defRPr>
            </a:lvl7pPr>
            <a:lvl8pPr lvl="7" rtl="0">
              <a:lnSpc>
                <a:spcPct val="100000"/>
              </a:lnSpc>
              <a:spcBef>
                <a:spcPts val="0"/>
              </a:spcBef>
              <a:spcAft>
                <a:spcPts val="0"/>
              </a:spcAft>
              <a:buNone/>
              <a:defRPr b="1" sz="2000">
                <a:solidFill>
                  <a:schemeClr val="accent2"/>
                </a:solidFill>
                <a:latin typeface="Heebo"/>
                <a:ea typeface="Heebo"/>
                <a:cs typeface="Heebo"/>
                <a:sym typeface="Heebo"/>
              </a:defRPr>
            </a:lvl8pPr>
            <a:lvl9pPr lvl="8" rtl="0">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2134" name="Google Shape;2134;p39"/>
          <p:cNvSpPr txBox="1"/>
          <p:nvPr>
            <p:ph idx="2" type="subTitle"/>
          </p:nvPr>
        </p:nvSpPr>
        <p:spPr>
          <a:xfrm>
            <a:off x="5671646" y="2866598"/>
            <a:ext cx="2183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135" name="Google Shape;2135;p39"/>
          <p:cNvSpPr txBox="1"/>
          <p:nvPr>
            <p:ph idx="3" type="subTitle"/>
          </p:nvPr>
        </p:nvSpPr>
        <p:spPr>
          <a:xfrm>
            <a:off x="5671646" y="1485450"/>
            <a:ext cx="2183100" cy="37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b="1" sz="2000">
                <a:solidFill>
                  <a:schemeClr val="accent2"/>
                </a:solidFill>
                <a:latin typeface="Heebo"/>
                <a:ea typeface="Heebo"/>
                <a:cs typeface="Heebo"/>
                <a:sym typeface="Heebo"/>
              </a:defRPr>
            </a:lvl1pPr>
            <a:lvl2pPr lvl="1" rtl="0">
              <a:lnSpc>
                <a:spcPct val="100000"/>
              </a:lnSpc>
              <a:spcBef>
                <a:spcPts val="0"/>
              </a:spcBef>
              <a:spcAft>
                <a:spcPts val="0"/>
              </a:spcAft>
              <a:buNone/>
              <a:defRPr b="1" sz="2000">
                <a:solidFill>
                  <a:schemeClr val="accent2"/>
                </a:solidFill>
                <a:latin typeface="Heebo"/>
                <a:ea typeface="Heebo"/>
                <a:cs typeface="Heebo"/>
                <a:sym typeface="Heebo"/>
              </a:defRPr>
            </a:lvl2pPr>
            <a:lvl3pPr lvl="2" rtl="0">
              <a:lnSpc>
                <a:spcPct val="100000"/>
              </a:lnSpc>
              <a:spcBef>
                <a:spcPts val="0"/>
              </a:spcBef>
              <a:spcAft>
                <a:spcPts val="0"/>
              </a:spcAft>
              <a:buNone/>
              <a:defRPr b="1" sz="2000">
                <a:solidFill>
                  <a:schemeClr val="accent2"/>
                </a:solidFill>
                <a:latin typeface="Heebo"/>
                <a:ea typeface="Heebo"/>
                <a:cs typeface="Heebo"/>
                <a:sym typeface="Heebo"/>
              </a:defRPr>
            </a:lvl3pPr>
            <a:lvl4pPr lvl="3" rtl="0">
              <a:lnSpc>
                <a:spcPct val="100000"/>
              </a:lnSpc>
              <a:spcBef>
                <a:spcPts val="0"/>
              </a:spcBef>
              <a:spcAft>
                <a:spcPts val="0"/>
              </a:spcAft>
              <a:buNone/>
              <a:defRPr b="1" sz="2000">
                <a:solidFill>
                  <a:schemeClr val="accent2"/>
                </a:solidFill>
                <a:latin typeface="Heebo"/>
                <a:ea typeface="Heebo"/>
                <a:cs typeface="Heebo"/>
                <a:sym typeface="Heebo"/>
              </a:defRPr>
            </a:lvl4pPr>
            <a:lvl5pPr lvl="4" rtl="0">
              <a:lnSpc>
                <a:spcPct val="100000"/>
              </a:lnSpc>
              <a:spcBef>
                <a:spcPts val="0"/>
              </a:spcBef>
              <a:spcAft>
                <a:spcPts val="0"/>
              </a:spcAft>
              <a:buNone/>
              <a:defRPr b="1" sz="2000">
                <a:solidFill>
                  <a:schemeClr val="accent2"/>
                </a:solidFill>
                <a:latin typeface="Heebo"/>
                <a:ea typeface="Heebo"/>
                <a:cs typeface="Heebo"/>
                <a:sym typeface="Heebo"/>
              </a:defRPr>
            </a:lvl5pPr>
            <a:lvl6pPr lvl="5" rtl="0">
              <a:lnSpc>
                <a:spcPct val="100000"/>
              </a:lnSpc>
              <a:spcBef>
                <a:spcPts val="0"/>
              </a:spcBef>
              <a:spcAft>
                <a:spcPts val="0"/>
              </a:spcAft>
              <a:buNone/>
              <a:defRPr b="1" sz="2000">
                <a:solidFill>
                  <a:schemeClr val="accent2"/>
                </a:solidFill>
                <a:latin typeface="Heebo"/>
                <a:ea typeface="Heebo"/>
                <a:cs typeface="Heebo"/>
                <a:sym typeface="Heebo"/>
              </a:defRPr>
            </a:lvl6pPr>
            <a:lvl7pPr lvl="6" rtl="0">
              <a:lnSpc>
                <a:spcPct val="100000"/>
              </a:lnSpc>
              <a:spcBef>
                <a:spcPts val="0"/>
              </a:spcBef>
              <a:spcAft>
                <a:spcPts val="0"/>
              </a:spcAft>
              <a:buNone/>
              <a:defRPr b="1" sz="2000">
                <a:solidFill>
                  <a:schemeClr val="accent2"/>
                </a:solidFill>
                <a:latin typeface="Heebo"/>
                <a:ea typeface="Heebo"/>
                <a:cs typeface="Heebo"/>
                <a:sym typeface="Heebo"/>
              </a:defRPr>
            </a:lvl7pPr>
            <a:lvl8pPr lvl="7" rtl="0">
              <a:lnSpc>
                <a:spcPct val="100000"/>
              </a:lnSpc>
              <a:spcBef>
                <a:spcPts val="0"/>
              </a:spcBef>
              <a:spcAft>
                <a:spcPts val="0"/>
              </a:spcAft>
              <a:buNone/>
              <a:defRPr b="1" sz="2000">
                <a:solidFill>
                  <a:schemeClr val="accent2"/>
                </a:solidFill>
                <a:latin typeface="Heebo"/>
                <a:ea typeface="Heebo"/>
                <a:cs typeface="Heebo"/>
                <a:sym typeface="Heebo"/>
              </a:defRPr>
            </a:lvl8pPr>
            <a:lvl9pPr lvl="8" rtl="0">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2136" name="Google Shape;2136;p39"/>
          <p:cNvSpPr txBox="1"/>
          <p:nvPr>
            <p:ph idx="4" type="subTitle"/>
          </p:nvPr>
        </p:nvSpPr>
        <p:spPr>
          <a:xfrm>
            <a:off x="5671646" y="1742776"/>
            <a:ext cx="2183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137" name="Google Shape;2137;p39"/>
          <p:cNvSpPr txBox="1"/>
          <p:nvPr>
            <p:ph idx="5" type="subTitle"/>
          </p:nvPr>
        </p:nvSpPr>
        <p:spPr>
          <a:xfrm>
            <a:off x="5671646" y="3733073"/>
            <a:ext cx="2183100" cy="371400"/>
          </a:xfrm>
          <a:prstGeom prst="rect">
            <a:avLst/>
          </a:prstGeom>
          <a:noFill/>
        </p:spPr>
        <p:txBody>
          <a:bodyPr anchorCtr="0" anchor="b" bIns="91425" lIns="91425" spcFirstLastPara="1" rIns="91425" wrap="square" tIns="91425">
            <a:noAutofit/>
          </a:bodyPr>
          <a:lstStyle>
            <a:lvl1pPr lvl="0" rtl="0">
              <a:lnSpc>
                <a:spcPct val="100000"/>
              </a:lnSpc>
              <a:spcBef>
                <a:spcPts val="0"/>
              </a:spcBef>
              <a:spcAft>
                <a:spcPts val="0"/>
              </a:spcAft>
              <a:buNone/>
              <a:defRPr b="1" sz="2000">
                <a:solidFill>
                  <a:schemeClr val="accent2"/>
                </a:solidFill>
                <a:latin typeface="Heebo"/>
                <a:ea typeface="Heebo"/>
                <a:cs typeface="Heebo"/>
                <a:sym typeface="Heebo"/>
              </a:defRPr>
            </a:lvl1pPr>
            <a:lvl2pPr lvl="1" rtl="0">
              <a:lnSpc>
                <a:spcPct val="100000"/>
              </a:lnSpc>
              <a:spcBef>
                <a:spcPts val="0"/>
              </a:spcBef>
              <a:spcAft>
                <a:spcPts val="0"/>
              </a:spcAft>
              <a:buNone/>
              <a:defRPr b="1" sz="2000">
                <a:solidFill>
                  <a:schemeClr val="accent2"/>
                </a:solidFill>
                <a:latin typeface="Heebo"/>
                <a:ea typeface="Heebo"/>
                <a:cs typeface="Heebo"/>
                <a:sym typeface="Heebo"/>
              </a:defRPr>
            </a:lvl2pPr>
            <a:lvl3pPr lvl="2" rtl="0">
              <a:lnSpc>
                <a:spcPct val="100000"/>
              </a:lnSpc>
              <a:spcBef>
                <a:spcPts val="0"/>
              </a:spcBef>
              <a:spcAft>
                <a:spcPts val="0"/>
              </a:spcAft>
              <a:buNone/>
              <a:defRPr b="1" sz="2000">
                <a:solidFill>
                  <a:schemeClr val="accent2"/>
                </a:solidFill>
                <a:latin typeface="Heebo"/>
                <a:ea typeface="Heebo"/>
                <a:cs typeface="Heebo"/>
                <a:sym typeface="Heebo"/>
              </a:defRPr>
            </a:lvl3pPr>
            <a:lvl4pPr lvl="3" rtl="0">
              <a:lnSpc>
                <a:spcPct val="100000"/>
              </a:lnSpc>
              <a:spcBef>
                <a:spcPts val="0"/>
              </a:spcBef>
              <a:spcAft>
                <a:spcPts val="0"/>
              </a:spcAft>
              <a:buNone/>
              <a:defRPr b="1" sz="2000">
                <a:solidFill>
                  <a:schemeClr val="accent2"/>
                </a:solidFill>
                <a:latin typeface="Heebo"/>
                <a:ea typeface="Heebo"/>
                <a:cs typeface="Heebo"/>
                <a:sym typeface="Heebo"/>
              </a:defRPr>
            </a:lvl4pPr>
            <a:lvl5pPr lvl="4" rtl="0">
              <a:lnSpc>
                <a:spcPct val="100000"/>
              </a:lnSpc>
              <a:spcBef>
                <a:spcPts val="0"/>
              </a:spcBef>
              <a:spcAft>
                <a:spcPts val="0"/>
              </a:spcAft>
              <a:buNone/>
              <a:defRPr b="1" sz="2000">
                <a:solidFill>
                  <a:schemeClr val="accent2"/>
                </a:solidFill>
                <a:latin typeface="Heebo"/>
                <a:ea typeface="Heebo"/>
                <a:cs typeface="Heebo"/>
                <a:sym typeface="Heebo"/>
              </a:defRPr>
            </a:lvl5pPr>
            <a:lvl6pPr lvl="5" rtl="0">
              <a:lnSpc>
                <a:spcPct val="100000"/>
              </a:lnSpc>
              <a:spcBef>
                <a:spcPts val="0"/>
              </a:spcBef>
              <a:spcAft>
                <a:spcPts val="0"/>
              </a:spcAft>
              <a:buNone/>
              <a:defRPr b="1" sz="2000">
                <a:solidFill>
                  <a:schemeClr val="accent2"/>
                </a:solidFill>
                <a:latin typeface="Heebo"/>
                <a:ea typeface="Heebo"/>
                <a:cs typeface="Heebo"/>
                <a:sym typeface="Heebo"/>
              </a:defRPr>
            </a:lvl6pPr>
            <a:lvl7pPr lvl="6" rtl="0">
              <a:lnSpc>
                <a:spcPct val="100000"/>
              </a:lnSpc>
              <a:spcBef>
                <a:spcPts val="0"/>
              </a:spcBef>
              <a:spcAft>
                <a:spcPts val="0"/>
              </a:spcAft>
              <a:buNone/>
              <a:defRPr b="1" sz="2000">
                <a:solidFill>
                  <a:schemeClr val="accent2"/>
                </a:solidFill>
                <a:latin typeface="Heebo"/>
                <a:ea typeface="Heebo"/>
                <a:cs typeface="Heebo"/>
                <a:sym typeface="Heebo"/>
              </a:defRPr>
            </a:lvl7pPr>
            <a:lvl8pPr lvl="7" rtl="0">
              <a:lnSpc>
                <a:spcPct val="100000"/>
              </a:lnSpc>
              <a:spcBef>
                <a:spcPts val="0"/>
              </a:spcBef>
              <a:spcAft>
                <a:spcPts val="0"/>
              </a:spcAft>
              <a:buNone/>
              <a:defRPr b="1" sz="2000">
                <a:solidFill>
                  <a:schemeClr val="accent2"/>
                </a:solidFill>
                <a:latin typeface="Heebo"/>
                <a:ea typeface="Heebo"/>
                <a:cs typeface="Heebo"/>
                <a:sym typeface="Heebo"/>
              </a:defRPr>
            </a:lvl8pPr>
            <a:lvl9pPr lvl="8" rtl="0">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2138" name="Google Shape;2138;p39"/>
          <p:cNvSpPr txBox="1"/>
          <p:nvPr>
            <p:ph idx="6" type="subTitle"/>
          </p:nvPr>
        </p:nvSpPr>
        <p:spPr>
          <a:xfrm>
            <a:off x="5671646" y="3990400"/>
            <a:ext cx="2183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139" name="Google Shape;2139;p39"/>
          <p:cNvSpPr txBox="1"/>
          <p:nvPr>
            <p:ph idx="7" type="subTitle"/>
          </p:nvPr>
        </p:nvSpPr>
        <p:spPr>
          <a:xfrm>
            <a:off x="1276396" y="1485450"/>
            <a:ext cx="2183100" cy="371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None/>
              <a:defRPr b="1" sz="2000">
                <a:solidFill>
                  <a:schemeClr val="accent2"/>
                </a:solidFill>
                <a:latin typeface="Heebo"/>
                <a:ea typeface="Heebo"/>
                <a:cs typeface="Heebo"/>
                <a:sym typeface="Heebo"/>
              </a:defRPr>
            </a:lvl1pPr>
            <a:lvl2pPr lvl="1" rtl="0" algn="r">
              <a:lnSpc>
                <a:spcPct val="100000"/>
              </a:lnSpc>
              <a:spcBef>
                <a:spcPts val="0"/>
              </a:spcBef>
              <a:spcAft>
                <a:spcPts val="0"/>
              </a:spcAft>
              <a:buNone/>
              <a:defRPr b="1" sz="2000">
                <a:solidFill>
                  <a:schemeClr val="accent2"/>
                </a:solidFill>
                <a:latin typeface="Heebo"/>
                <a:ea typeface="Heebo"/>
                <a:cs typeface="Heebo"/>
                <a:sym typeface="Heebo"/>
              </a:defRPr>
            </a:lvl2pPr>
            <a:lvl3pPr lvl="2" rtl="0" algn="r">
              <a:lnSpc>
                <a:spcPct val="100000"/>
              </a:lnSpc>
              <a:spcBef>
                <a:spcPts val="0"/>
              </a:spcBef>
              <a:spcAft>
                <a:spcPts val="0"/>
              </a:spcAft>
              <a:buNone/>
              <a:defRPr b="1" sz="2000">
                <a:solidFill>
                  <a:schemeClr val="accent2"/>
                </a:solidFill>
                <a:latin typeface="Heebo"/>
                <a:ea typeface="Heebo"/>
                <a:cs typeface="Heebo"/>
                <a:sym typeface="Heebo"/>
              </a:defRPr>
            </a:lvl3pPr>
            <a:lvl4pPr lvl="3" rtl="0" algn="r">
              <a:lnSpc>
                <a:spcPct val="100000"/>
              </a:lnSpc>
              <a:spcBef>
                <a:spcPts val="0"/>
              </a:spcBef>
              <a:spcAft>
                <a:spcPts val="0"/>
              </a:spcAft>
              <a:buNone/>
              <a:defRPr b="1" sz="2000">
                <a:solidFill>
                  <a:schemeClr val="accent2"/>
                </a:solidFill>
                <a:latin typeface="Heebo"/>
                <a:ea typeface="Heebo"/>
                <a:cs typeface="Heebo"/>
                <a:sym typeface="Heebo"/>
              </a:defRPr>
            </a:lvl4pPr>
            <a:lvl5pPr lvl="4" rtl="0" algn="r">
              <a:lnSpc>
                <a:spcPct val="100000"/>
              </a:lnSpc>
              <a:spcBef>
                <a:spcPts val="0"/>
              </a:spcBef>
              <a:spcAft>
                <a:spcPts val="0"/>
              </a:spcAft>
              <a:buNone/>
              <a:defRPr b="1" sz="2000">
                <a:solidFill>
                  <a:schemeClr val="accent2"/>
                </a:solidFill>
                <a:latin typeface="Heebo"/>
                <a:ea typeface="Heebo"/>
                <a:cs typeface="Heebo"/>
                <a:sym typeface="Heebo"/>
              </a:defRPr>
            </a:lvl5pPr>
            <a:lvl6pPr lvl="5" rtl="0" algn="r">
              <a:lnSpc>
                <a:spcPct val="100000"/>
              </a:lnSpc>
              <a:spcBef>
                <a:spcPts val="0"/>
              </a:spcBef>
              <a:spcAft>
                <a:spcPts val="0"/>
              </a:spcAft>
              <a:buNone/>
              <a:defRPr b="1" sz="2000">
                <a:solidFill>
                  <a:schemeClr val="accent2"/>
                </a:solidFill>
                <a:latin typeface="Heebo"/>
                <a:ea typeface="Heebo"/>
                <a:cs typeface="Heebo"/>
                <a:sym typeface="Heebo"/>
              </a:defRPr>
            </a:lvl6pPr>
            <a:lvl7pPr lvl="6" rtl="0" algn="r">
              <a:lnSpc>
                <a:spcPct val="100000"/>
              </a:lnSpc>
              <a:spcBef>
                <a:spcPts val="0"/>
              </a:spcBef>
              <a:spcAft>
                <a:spcPts val="0"/>
              </a:spcAft>
              <a:buNone/>
              <a:defRPr b="1" sz="2000">
                <a:solidFill>
                  <a:schemeClr val="accent2"/>
                </a:solidFill>
                <a:latin typeface="Heebo"/>
                <a:ea typeface="Heebo"/>
                <a:cs typeface="Heebo"/>
                <a:sym typeface="Heebo"/>
              </a:defRPr>
            </a:lvl7pPr>
            <a:lvl8pPr lvl="7" rtl="0" algn="r">
              <a:lnSpc>
                <a:spcPct val="100000"/>
              </a:lnSpc>
              <a:spcBef>
                <a:spcPts val="0"/>
              </a:spcBef>
              <a:spcAft>
                <a:spcPts val="0"/>
              </a:spcAft>
              <a:buNone/>
              <a:defRPr b="1" sz="2000">
                <a:solidFill>
                  <a:schemeClr val="accent2"/>
                </a:solidFill>
                <a:latin typeface="Heebo"/>
                <a:ea typeface="Heebo"/>
                <a:cs typeface="Heebo"/>
                <a:sym typeface="Heebo"/>
              </a:defRPr>
            </a:lvl8pPr>
            <a:lvl9pPr lvl="8" rtl="0" algn="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2140" name="Google Shape;2140;p39"/>
          <p:cNvSpPr txBox="1"/>
          <p:nvPr>
            <p:ph idx="8" type="subTitle"/>
          </p:nvPr>
        </p:nvSpPr>
        <p:spPr>
          <a:xfrm>
            <a:off x="1276396" y="1742776"/>
            <a:ext cx="21831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lvl1pPr>
            <a:lvl2pPr lvl="1" rtl="0" algn="r">
              <a:lnSpc>
                <a:spcPct val="100000"/>
              </a:lnSpc>
              <a:spcBef>
                <a:spcPts val="0"/>
              </a:spcBef>
              <a:spcAft>
                <a:spcPts val="0"/>
              </a:spcAft>
              <a:buNone/>
              <a:defRPr sz="1400"/>
            </a:lvl2pPr>
            <a:lvl3pPr lvl="2" rtl="0" algn="r">
              <a:lnSpc>
                <a:spcPct val="100000"/>
              </a:lnSpc>
              <a:spcBef>
                <a:spcPts val="0"/>
              </a:spcBef>
              <a:spcAft>
                <a:spcPts val="0"/>
              </a:spcAft>
              <a:buNone/>
              <a:defRPr sz="1400"/>
            </a:lvl3pPr>
            <a:lvl4pPr lvl="3" rtl="0" algn="r">
              <a:lnSpc>
                <a:spcPct val="100000"/>
              </a:lnSpc>
              <a:spcBef>
                <a:spcPts val="0"/>
              </a:spcBef>
              <a:spcAft>
                <a:spcPts val="0"/>
              </a:spcAft>
              <a:buNone/>
              <a:defRPr sz="1400"/>
            </a:lvl4pPr>
            <a:lvl5pPr lvl="4" rtl="0" algn="r">
              <a:lnSpc>
                <a:spcPct val="100000"/>
              </a:lnSpc>
              <a:spcBef>
                <a:spcPts val="0"/>
              </a:spcBef>
              <a:spcAft>
                <a:spcPts val="0"/>
              </a:spcAft>
              <a:buNone/>
              <a:defRPr sz="1400"/>
            </a:lvl5pPr>
            <a:lvl6pPr lvl="5" rtl="0" algn="r">
              <a:lnSpc>
                <a:spcPct val="100000"/>
              </a:lnSpc>
              <a:spcBef>
                <a:spcPts val="0"/>
              </a:spcBef>
              <a:spcAft>
                <a:spcPts val="0"/>
              </a:spcAft>
              <a:buNone/>
              <a:defRPr sz="1400"/>
            </a:lvl6pPr>
            <a:lvl7pPr lvl="6" rtl="0" algn="r">
              <a:lnSpc>
                <a:spcPct val="100000"/>
              </a:lnSpc>
              <a:spcBef>
                <a:spcPts val="0"/>
              </a:spcBef>
              <a:spcAft>
                <a:spcPts val="0"/>
              </a:spcAft>
              <a:buNone/>
              <a:defRPr sz="1400"/>
            </a:lvl7pPr>
            <a:lvl8pPr lvl="7" rtl="0" algn="r">
              <a:lnSpc>
                <a:spcPct val="100000"/>
              </a:lnSpc>
              <a:spcBef>
                <a:spcPts val="0"/>
              </a:spcBef>
              <a:spcAft>
                <a:spcPts val="0"/>
              </a:spcAft>
              <a:buNone/>
              <a:defRPr sz="1400"/>
            </a:lvl8pPr>
            <a:lvl9pPr lvl="8" rtl="0" algn="r">
              <a:lnSpc>
                <a:spcPct val="100000"/>
              </a:lnSpc>
              <a:spcBef>
                <a:spcPts val="0"/>
              </a:spcBef>
              <a:spcAft>
                <a:spcPts val="0"/>
              </a:spcAft>
              <a:buNone/>
              <a:defRPr sz="1400"/>
            </a:lvl9pPr>
          </a:lstStyle>
          <a:p/>
        </p:txBody>
      </p:sp>
      <p:sp>
        <p:nvSpPr>
          <p:cNvPr id="2141" name="Google Shape;2141;p39"/>
          <p:cNvSpPr txBox="1"/>
          <p:nvPr>
            <p:ph idx="9" type="subTitle"/>
          </p:nvPr>
        </p:nvSpPr>
        <p:spPr>
          <a:xfrm>
            <a:off x="1276396" y="2609261"/>
            <a:ext cx="2183100" cy="371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None/>
              <a:defRPr b="1" sz="2000">
                <a:solidFill>
                  <a:schemeClr val="accent2"/>
                </a:solidFill>
                <a:latin typeface="Heebo"/>
                <a:ea typeface="Heebo"/>
                <a:cs typeface="Heebo"/>
                <a:sym typeface="Heebo"/>
              </a:defRPr>
            </a:lvl1pPr>
            <a:lvl2pPr lvl="1" rtl="0" algn="r">
              <a:lnSpc>
                <a:spcPct val="100000"/>
              </a:lnSpc>
              <a:spcBef>
                <a:spcPts val="0"/>
              </a:spcBef>
              <a:spcAft>
                <a:spcPts val="0"/>
              </a:spcAft>
              <a:buNone/>
              <a:defRPr b="1" sz="2000">
                <a:solidFill>
                  <a:schemeClr val="accent2"/>
                </a:solidFill>
                <a:latin typeface="Heebo"/>
                <a:ea typeface="Heebo"/>
                <a:cs typeface="Heebo"/>
                <a:sym typeface="Heebo"/>
              </a:defRPr>
            </a:lvl2pPr>
            <a:lvl3pPr lvl="2" rtl="0" algn="r">
              <a:lnSpc>
                <a:spcPct val="100000"/>
              </a:lnSpc>
              <a:spcBef>
                <a:spcPts val="0"/>
              </a:spcBef>
              <a:spcAft>
                <a:spcPts val="0"/>
              </a:spcAft>
              <a:buNone/>
              <a:defRPr b="1" sz="2000">
                <a:solidFill>
                  <a:schemeClr val="accent2"/>
                </a:solidFill>
                <a:latin typeface="Heebo"/>
                <a:ea typeface="Heebo"/>
                <a:cs typeface="Heebo"/>
                <a:sym typeface="Heebo"/>
              </a:defRPr>
            </a:lvl3pPr>
            <a:lvl4pPr lvl="3" rtl="0" algn="r">
              <a:lnSpc>
                <a:spcPct val="100000"/>
              </a:lnSpc>
              <a:spcBef>
                <a:spcPts val="0"/>
              </a:spcBef>
              <a:spcAft>
                <a:spcPts val="0"/>
              </a:spcAft>
              <a:buNone/>
              <a:defRPr b="1" sz="2000">
                <a:solidFill>
                  <a:schemeClr val="accent2"/>
                </a:solidFill>
                <a:latin typeface="Heebo"/>
                <a:ea typeface="Heebo"/>
                <a:cs typeface="Heebo"/>
                <a:sym typeface="Heebo"/>
              </a:defRPr>
            </a:lvl4pPr>
            <a:lvl5pPr lvl="4" rtl="0" algn="r">
              <a:lnSpc>
                <a:spcPct val="100000"/>
              </a:lnSpc>
              <a:spcBef>
                <a:spcPts val="0"/>
              </a:spcBef>
              <a:spcAft>
                <a:spcPts val="0"/>
              </a:spcAft>
              <a:buNone/>
              <a:defRPr b="1" sz="2000">
                <a:solidFill>
                  <a:schemeClr val="accent2"/>
                </a:solidFill>
                <a:latin typeface="Heebo"/>
                <a:ea typeface="Heebo"/>
                <a:cs typeface="Heebo"/>
                <a:sym typeface="Heebo"/>
              </a:defRPr>
            </a:lvl5pPr>
            <a:lvl6pPr lvl="5" rtl="0" algn="r">
              <a:lnSpc>
                <a:spcPct val="100000"/>
              </a:lnSpc>
              <a:spcBef>
                <a:spcPts val="0"/>
              </a:spcBef>
              <a:spcAft>
                <a:spcPts val="0"/>
              </a:spcAft>
              <a:buNone/>
              <a:defRPr b="1" sz="2000">
                <a:solidFill>
                  <a:schemeClr val="accent2"/>
                </a:solidFill>
                <a:latin typeface="Heebo"/>
                <a:ea typeface="Heebo"/>
                <a:cs typeface="Heebo"/>
                <a:sym typeface="Heebo"/>
              </a:defRPr>
            </a:lvl6pPr>
            <a:lvl7pPr lvl="6" rtl="0" algn="r">
              <a:lnSpc>
                <a:spcPct val="100000"/>
              </a:lnSpc>
              <a:spcBef>
                <a:spcPts val="0"/>
              </a:spcBef>
              <a:spcAft>
                <a:spcPts val="0"/>
              </a:spcAft>
              <a:buNone/>
              <a:defRPr b="1" sz="2000">
                <a:solidFill>
                  <a:schemeClr val="accent2"/>
                </a:solidFill>
                <a:latin typeface="Heebo"/>
                <a:ea typeface="Heebo"/>
                <a:cs typeface="Heebo"/>
                <a:sym typeface="Heebo"/>
              </a:defRPr>
            </a:lvl7pPr>
            <a:lvl8pPr lvl="7" rtl="0" algn="r">
              <a:lnSpc>
                <a:spcPct val="100000"/>
              </a:lnSpc>
              <a:spcBef>
                <a:spcPts val="0"/>
              </a:spcBef>
              <a:spcAft>
                <a:spcPts val="0"/>
              </a:spcAft>
              <a:buNone/>
              <a:defRPr b="1" sz="2000">
                <a:solidFill>
                  <a:schemeClr val="accent2"/>
                </a:solidFill>
                <a:latin typeface="Heebo"/>
                <a:ea typeface="Heebo"/>
                <a:cs typeface="Heebo"/>
                <a:sym typeface="Heebo"/>
              </a:defRPr>
            </a:lvl8pPr>
            <a:lvl9pPr lvl="8" rtl="0" algn="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2142" name="Google Shape;2142;p39"/>
          <p:cNvSpPr txBox="1"/>
          <p:nvPr>
            <p:ph idx="13" type="subTitle"/>
          </p:nvPr>
        </p:nvSpPr>
        <p:spPr>
          <a:xfrm>
            <a:off x="1276396" y="2866598"/>
            <a:ext cx="21831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lvl1pPr>
            <a:lvl2pPr lvl="1" rtl="0" algn="r">
              <a:lnSpc>
                <a:spcPct val="100000"/>
              </a:lnSpc>
              <a:spcBef>
                <a:spcPts val="0"/>
              </a:spcBef>
              <a:spcAft>
                <a:spcPts val="0"/>
              </a:spcAft>
              <a:buNone/>
              <a:defRPr sz="1400"/>
            </a:lvl2pPr>
            <a:lvl3pPr lvl="2" rtl="0" algn="r">
              <a:lnSpc>
                <a:spcPct val="100000"/>
              </a:lnSpc>
              <a:spcBef>
                <a:spcPts val="0"/>
              </a:spcBef>
              <a:spcAft>
                <a:spcPts val="0"/>
              </a:spcAft>
              <a:buNone/>
              <a:defRPr sz="1400"/>
            </a:lvl3pPr>
            <a:lvl4pPr lvl="3" rtl="0" algn="r">
              <a:lnSpc>
                <a:spcPct val="100000"/>
              </a:lnSpc>
              <a:spcBef>
                <a:spcPts val="0"/>
              </a:spcBef>
              <a:spcAft>
                <a:spcPts val="0"/>
              </a:spcAft>
              <a:buNone/>
              <a:defRPr sz="1400"/>
            </a:lvl4pPr>
            <a:lvl5pPr lvl="4" rtl="0" algn="r">
              <a:lnSpc>
                <a:spcPct val="100000"/>
              </a:lnSpc>
              <a:spcBef>
                <a:spcPts val="0"/>
              </a:spcBef>
              <a:spcAft>
                <a:spcPts val="0"/>
              </a:spcAft>
              <a:buNone/>
              <a:defRPr sz="1400"/>
            </a:lvl5pPr>
            <a:lvl6pPr lvl="5" rtl="0" algn="r">
              <a:lnSpc>
                <a:spcPct val="100000"/>
              </a:lnSpc>
              <a:spcBef>
                <a:spcPts val="0"/>
              </a:spcBef>
              <a:spcAft>
                <a:spcPts val="0"/>
              </a:spcAft>
              <a:buNone/>
              <a:defRPr sz="1400"/>
            </a:lvl6pPr>
            <a:lvl7pPr lvl="6" rtl="0" algn="r">
              <a:lnSpc>
                <a:spcPct val="100000"/>
              </a:lnSpc>
              <a:spcBef>
                <a:spcPts val="0"/>
              </a:spcBef>
              <a:spcAft>
                <a:spcPts val="0"/>
              </a:spcAft>
              <a:buNone/>
              <a:defRPr sz="1400"/>
            </a:lvl7pPr>
            <a:lvl8pPr lvl="7" rtl="0" algn="r">
              <a:lnSpc>
                <a:spcPct val="100000"/>
              </a:lnSpc>
              <a:spcBef>
                <a:spcPts val="0"/>
              </a:spcBef>
              <a:spcAft>
                <a:spcPts val="0"/>
              </a:spcAft>
              <a:buNone/>
              <a:defRPr sz="1400"/>
            </a:lvl8pPr>
            <a:lvl9pPr lvl="8" rtl="0" algn="r">
              <a:lnSpc>
                <a:spcPct val="100000"/>
              </a:lnSpc>
              <a:spcBef>
                <a:spcPts val="0"/>
              </a:spcBef>
              <a:spcAft>
                <a:spcPts val="0"/>
              </a:spcAft>
              <a:buNone/>
              <a:defRPr sz="1400"/>
            </a:lvl9pPr>
          </a:lstStyle>
          <a:p/>
        </p:txBody>
      </p:sp>
      <p:sp>
        <p:nvSpPr>
          <p:cNvPr id="2143" name="Google Shape;2143;p39"/>
          <p:cNvSpPr txBox="1"/>
          <p:nvPr>
            <p:ph idx="14" type="subTitle"/>
          </p:nvPr>
        </p:nvSpPr>
        <p:spPr>
          <a:xfrm>
            <a:off x="1276396" y="3733075"/>
            <a:ext cx="2183100" cy="371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None/>
              <a:defRPr b="1" sz="2000">
                <a:solidFill>
                  <a:schemeClr val="accent2"/>
                </a:solidFill>
                <a:latin typeface="Heebo"/>
                <a:ea typeface="Heebo"/>
                <a:cs typeface="Heebo"/>
                <a:sym typeface="Heebo"/>
              </a:defRPr>
            </a:lvl1pPr>
            <a:lvl2pPr lvl="1" rtl="0" algn="r">
              <a:lnSpc>
                <a:spcPct val="100000"/>
              </a:lnSpc>
              <a:spcBef>
                <a:spcPts val="0"/>
              </a:spcBef>
              <a:spcAft>
                <a:spcPts val="0"/>
              </a:spcAft>
              <a:buNone/>
              <a:defRPr b="1" sz="2000">
                <a:solidFill>
                  <a:schemeClr val="accent2"/>
                </a:solidFill>
                <a:latin typeface="Heebo"/>
                <a:ea typeface="Heebo"/>
                <a:cs typeface="Heebo"/>
                <a:sym typeface="Heebo"/>
              </a:defRPr>
            </a:lvl2pPr>
            <a:lvl3pPr lvl="2" rtl="0" algn="r">
              <a:lnSpc>
                <a:spcPct val="100000"/>
              </a:lnSpc>
              <a:spcBef>
                <a:spcPts val="0"/>
              </a:spcBef>
              <a:spcAft>
                <a:spcPts val="0"/>
              </a:spcAft>
              <a:buNone/>
              <a:defRPr b="1" sz="2000">
                <a:solidFill>
                  <a:schemeClr val="accent2"/>
                </a:solidFill>
                <a:latin typeface="Heebo"/>
                <a:ea typeface="Heebo"/>
                <a:cs typeface="Heebo"/>
                <a:sym typeface="Heebo"/>
              </a:defRPr>
            </a:lvl3pPr>
            <a:lvl4pPr lvl="3" rtl="0" algn="r">
              <a:lnSpc>
                <a:spcPct val="100000"/>
              </a:lnSpc>
              <a:spcBef>
                <a:spcPts val="0"/>
              </a:spcBef>
              <a:spcAft>
                <a:spcPts val="0"/>
              </a:spcAft>
              <a:buNone/>
              <a:defRPr b="1" sz="2000">
                <a:solidFill>
                  <a:schemeClr val="accent2"/>
                </a:solidFill>
                <a:latin typeface="Heebo"/>
                <a:ea typeface="Heebo"/>
                <a:cs typeface="Heebo"/>
                <a:sym typeface="Heebo"/>
              </a:defRPr>
            </a:lvl4pPr>
            <a:lvl5pPr lvl="4" rtl="0" algn="r">
              <a:lnSpc>
                <a:spcPct val="100000"/>
              </a:lnSpc>
              <a:spcBef>
                <a:spcPts val="0"/>
              </a:spcBef>
              <a:spcAft>
                <a:spcPts val="0"/>
              </a:spcAft>
              <a:buNone/>
              <a:defRPr b="1" sz="2000">
                <a:solidFill>
                  <a:schemeClr val="accent2"/>
                </a:solidFill>
                <a:latin typeface="Heebo"/>
                <a:ea typeface="Heebo"/>
                <a:cs typeface="Heebo"/>
                <a:sym typeface="Heebo"/>
              </a:defRPr>
            </a:lvl5pPr>
            <a:lvl6pPr lvl="5" rtl="0" algn="r">
              <a:lnSpc>
                <a:spcPct val="100000"/>
              </a:lnSpc>
              <a:spcBef>
                <a:spcPts val="0"/>
              </a:spcBef>
              <a:spcAft>
                <a:spcPts val="0"/>
              </a:spcAft>
              <a:buNone/>
              <a:defRPr b="1" sz="2000">
                <a:solidFill>
                  <a:schemeClr val="accent2"/>
                </a:solidFill>
                <a:latin typeface="Heebo"/>
                <a:ea typeface="Heebo"/>
                <a:cs typeface="Heebo"/>
                <a:sym typeface="Heebo"/>
              </a:defRPr>
            </a:lvl6pPr>
            <a:lvl7pPr lvl="6" rtl="0" algn="r">
              <a:lnSpc>
                <a:spcPct val="100000"/>
              </a:lnSpc>
              <a:spcBef>
                <a:spcPts val="0"/>
              </a:spcBef>
              <a:spcAft>
                <a:spcPts val="0"/>
              </a:spcAft>
              <a:buNone/>
              <a:defRPr b="1" sz="2000">
                <a:solidFill>
                  <a:schemeClr val="accent2"/>
                </a:solidFill>
                <a:latin typeface="Heebo"/>
                <a:ea typeface="Heebo"/>
                <a:cs typeface="Heebo"/>
                <a:sym typeface="Heebo"/>
              </a:defRPr>
            </a:lvl7pPr>
            <a:lvl8pPr lvl="7" rtl="0" algn="r">
              <a:lnSpc>
                <a:spcPct val="100000"/>
              </a:lnSpc>
              <a:spcBef>
                <a:spcPts val="0"/>
              </a:spcBef>
              <a:spcAft>
                <a:spcPts val="0"/>
              </a:spcAft>
              <a:buNone/>
              <a:defRPr b="1" sz="2000">
                <a:solidFill>
                  <a:schemeClr val="accent2"/>
                </a:solidFill>
                <a:latin typeface="Heebo"/>
                <a:ea typeface="Heebo"/>
                <a:cs typeface="Heebo"/>
                <a:sym typeface="Heebo"/>
              </a:defRPr>
            </a:lvl8pPr>
            <a:lvl9pPr lvl="8" rtl="0" algn="r">
              <a:lnSpc>
                <a:spcPct val="100000"/>
              </a:lnSpc>
              <a:spcBef>
                <a:spcPts val="0"/>
              </a:spcBef>
              <a:spcAft>
                <a:spcPts val="0"/>
              </a:spcAft>
              <a:buNone/>
              <a:defRPr b="1" sz="2000">
                <a:solidFill>
                  <a:schemeClr val="accent2"/>
                </a:solidFill>
                <a:latin typeface="Heebo"/>
                <a:ea typeface="Heebo"/>
                <a:cs typeface="Heebo"/>
                <a:sym typeface="Heebo"/>
              </a:defRPr>
            </a:lvl9pPr>
          </a:lstStyle>
          <a:p/>
        </p:txBody>
      </p:sp>
      <p:sp>
        <p:nvSpPr>
          <p:cNvPr id="2144" name="Google Shape;2144;p39"/>
          <p:cNvSpPr txBox="1"/>
          <p:nvPr>
            <p:ph idx="15" type="subTitle"/>
          </p:nvPr>
        </p:nvSpPr>
        <p:spPr>
          <a:xfrm>
            <a:off x="1276396" y="3990400"/>
            <a:ext cx="21831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lvl1pPr>
            <a:lvl2pPr lvl="1" rtl="0" algn="r">
              <a:lnSpc>
                <a:spcPct val="100000"/>
              </a:lnSpc>
              <a:spcBef>
                <a:spcPts val="0"/>
              </a:spcBef>
              <a:spcAft>
                <a:spcPts val="0"/>
              </a:spcAft>
              <a:buNone/>
              <a:defRPr sz="1400"/>
            </a:lvl2pPr>
            <a:lvl3pPr lvl="2" rtl="0" algn="r">
              <a:lnSpc>
                <a:spcPct val="100000"/>
              </a:lnSpc>
              <a:spcBef>
                <a:spcPts val="0"/>
              </a:spcBef>
              <a:spcAft>
                <a:spcPts val="0"/>
              </a:spcAft>
              <a:buNone/>
              <a:defRPr sz="1400"/>
            </a:lvl3pPr>
            <a:lvl4pPr lvl="3" rtl="0" algn="r">
              <a:lnSpc>
                <a:spcPct val="100000"/>
              </a:lnSpc>
              <a:spcBef>
                <a:spcPts val="0"/>
              </a:spcBef>
              <a:spcAft>
                <a:spcPts val="0"/>
              </a:spcAft>
              <a:buNone/>
              <a:defRPr sz="1400"/>
            </a:lvl4pPr>
            <a:lvl5pPr lvl="4" rtl="0" algn="r">
              <a:lnSpc>
                <a:spcPct val="100000"/>
              </a:lnSpc>
              <a:spcBef>
                <a:spcPts val="0"/>
              </a:spcBef>
              <a:spcAft>
                <a:spcPts val="0"/>
              </a:spcAft>
              <a:buNone/>
              <a:defRPr sz="1400"/>
            </a:lvl5pPr>
            <a:lvl6pPr lvl="5" rtl="0" algn="r">
              <a:lnSpc>
                <a:spcPct val="100000"/>
              </a:lnSpc>
              <a:spcBef>
                <a:spcPts val="0"/>
              </a:spcBef>
              <a:spcAft>
                <a:spcPts val="0"/>
              </a:spcAft>
              <a:buNone/>
              <a:defRPr sz="1400"/>
            </a:lvl6pPr>
            <a:lvl7pPr lvl="6" rtl="0" algn="r">
              <a:lnSpc>
                <a:spcPct val="100000"/>
              </a:lnSpc>
              <a:spcBef>
                <a:spcPts val="0"/>
              </a:spcBef>
              <a:spcAft>
                <a:spcPts val="0"/>
              </a:spcAft>
              <a:buNone/>
              <a:defRPr sz="1400"/>
            </a:lvl7pPr>
            <a:lvl8pPr lvl="7" rtl="0" algn="r">
              <a:lnSpc>
                <a:spcPct val="100000"/>
              </a:lnSpc>
              <a:spcBef>
                <a:spcPts val="0"/>
              </a:spcBef>
              <a:spcAft>
                <a:spcPts val="0"/>
              </a:spcAft>
              <a:buNone/>
              <a:defRPr sz="1400"/>
            </a:lvl8pPr>
            <a:lvl9pPr lvl="8" rtl="0" algn="r">
              <a:lnSpc>
                <a:spcPct val="100000"/>
              </a:lnSpc>
              <a:spcBef>
                <a:spcPts val="0"/>
              </a:spcBef>
              <a:spcAft>
                <a:spcPts val="0"/>
              </a:spcAft>
              <a:buNone/>
              <a:defRPr sz="1400"/>
            </a:lvl9pPr>
          </a:lstStyle>
          <a:p/>
        </p:txBody>
      </p:sp>
      <p:sp>
        <p:nvSpPr>
          <p:cNvPr id="2145" name="Google Shape;2145;p39"/>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Font typeface="Abhaya Libre"/>
              <a:buNone/>
              <a:defRPr sz="3000"/>
            </a:lvl1pPr>
            <a:lvl2pPr lvl="1" rtl="0">
              <a:spcBef>
                <a:spcPts val="0"/>
              </a:spcBef>
              <a:spcAft>
                <a:spcPts val="0"/>
              </a:spcAft>
              <a:buSzPts val="3500"/>
              <a:buFont typeface="Abhaya Libre"/>
              <a:buNone/>
              <a:defRPr sz="3500">
                <a:latin typeface="Abhaya Libre"/>
                <a:ea typeface="Abhaya Libre"/>
                <a:cs typeface="Abhaya Libre"/>
                <a:sym typeface="Abhaya Libre"/>
              </a:defRPr>
            </a:lvl2pPr>
            <a:lvl3pPr lvl="2" rtl="0">
              <a:spcBef>
                <a:spcPts val="0"/>
              </a:spcBef>
              <a:spcAft>
                <a:spcPts val="0"/>
              </a:spcAft>
              <a:buSzPts val="3500"/>
              <a:buFont typeface="Abhaya Libre"/>
              <a:buNone/>
              <a:defRPr sz="3500">
                <a:latin typeface="Abhaya Libre"/>
                <a:ea typeface="Abhaya Libre"/>
                <a:cs typeface="Abhaya Libre"/>
                <a:sym typeface="Abhaya Libre"/>
              </a:defRPr>
            </a:lvl3pPr>
            <a:lvl4pPr lvl="3" rtl="0">
              <a:spcBef>
                <a:spcPts val="0"/>
              </a:spcBef>
              <a:spcAft>
                <a:spcPts val="0"/>
              </a:spcAft>
              <a:buSzPts val="3500"/>
              <a:buFont typeface="Abhaya Libre"/>
              <a:buNone/>
              <a:defRPr sz="3500">
                <a:latin typeface="Abhaya Libre"/>
                <a:ea typeface="Abhaya Libre"/>
                <a:cs typeface="Abhaya Libre"/>
                <a:sym typeface="Abhaya Libre"/>
              </a:defRPr>
            </a:lvl4pPr>
            <a:lvl5pPr lvl="4" rtl="0">
              <a:spcBef>
                <a:spcPts val="0"/>
              </a:spcBef>
              <a:spcAft>
                <a:spcPts val="0"/>
              </a:spcAft>
              <a:buSzPts val="3500"/>
              <a:buFont typeface="Abhaya Libre"/>
              <a:buNone/>
              <a:defRPr sz="3500">
                <a:latin typeface="Abhaya Libre"/>
                <a:ea typeface="Abhaya Libre"/>
                <a:cs typeface="Abhaya Libre"/>
                <a:sym typeface="Abhaya Libre"/>
              </a:defRPr>
            </a:lvl5pPr>
            <a:lvl6pPr lvl="5" rtl="0">
              <a:spcBef>
                <a:spcPts val="0"/>
              </a:spcBef>
              <a:spcAft>
                <a:spcPts val="0"/>
              </a:spcAft>
              <a:buSzPts val="3500"/>
              <a:buFont typeface="Abhaya Libre"/>
              <a:buNone/>
              <a:defRPr sz="3500">
                <a:latin typeface="Abhaya Libre"/>
                <a:ea typeface="Abhaya Libre"/>
                <a:cs typeface="Abhaya Libre"/>
                <a:sym typeface="Abhaya Libre"/>
              </a:defRPr>
            </a:lvl6pPr>
            <a:lvl7pPr lvl="6" rtl="0">
              <a:spcBef>
                <a:spcPts val="0"/>
              </a:spcBef>
              <a:spcAft>
                <a:spcPts val="0"/>
              </a:spcAft>
              <a:buSzPts val="3500"/>
              <a:buFont typeface="Abhaya Libre"/>
              <a:buNone/>
              <a:defRPr sz="3500">
                <a:latin typeface="Abhaya Libre"/>
                <a:ea typeface="Abhaya Libre"/>
                <a:cs typeface="Abhaya Libre"/>
                <a:sym typeface="Abhaya Libre"/>
              </a:defRPr>
            </a:lvl7pPr>
            <a:lvl8pPr lvl="7" rtl="0">
              <a:spcBef>
                <a:spcPts val="0"/>
              </a:spcBef>
              <a:spcAft>
                <a:spcPts val="0"/>
              </a:spcAft>
              <a:buSzPts val="3500"/>
              <a:buFont typeface="Abhaya Libre"/>
              <a:buNone/>
              <a:defRPr sz="3500">
                <a:latin typeface="Abhaya Libre"/>
                <a:ea typeface="Abhaya Libre"/>
                <a:cs typeface="Abhaya Libre"/>
                <a:sym typeface="Abhaya Libre"/>
              </a:defRPr>
            </a:lvl8pPr>
            <a:lvl9pPr lvl="8" rtl="0">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_3">
    <p:spTree>
      <p:nvGrpSpPr>
        <p:cNvPr id="2146" name="Shape 2146"/>
        <p:cNvGrpSpPr/>
        <p:nvPr/>
      </p:nvGrpSpPr>
      <p:grpSpPr>
        <a:xfrm>
          <a:off x="0" y="0"/>
          <a:ext cx="0" cy="0"/>
          <a:chOff x="0" y="0"/>
          <a:chExt cx="0" cy="0"/>
        </a:xfrm>
      </p:grpSpPr>
      <p:grpSp>
        <p:nvGrpSpPr>
          <p:cNvPr id="2147" name="Google Shape;2147;p40"/>
          <p:cNvGrpSpPr/>
          <p:nvPr/>
        </p:nvGrpSpPr>
        <p:grpSpPr>
          <a:xfrm>
            <a:off x="-115778" y="1926406"/>
            <a:ext cx="4777565" cy="4312634"/>
            <a:chOff x="-115778" y="1926406"/>
            <a:chExt cx="4777565" cy="4312634"/>
          </a:xfrm>
        </p:grpSpPr>
        <p:grpSp>
          <p:nvGrpSpPr>
            <p:cNvPr id="2148" name="Google Shape;2148;p40"/>
            <p:cNvGrpSpPr/>
            <p:nvPr/>
          </p:nvGrpSpPr>
          <p:grpSpPr>
            <a:xfrm>
              <a:off x="-115778" y="1926406"/>
              <a:ext cx="1328069" cy="4208435"/>
              <a:chOff x="689500" y="2924525"/>
              <a:chExt cx="1313100" cy="4161000"/>
            </a:xfrm>
          </p:grpSpPr>
          <p:sp>
            <p:nvSpPr>
              <p:cNvPr id="2149" name="Google Shape;2149;p40"/>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40"/>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40"/>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40"/>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0"/>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4" name="Google Shape;2154;p40"/>
            <p:cNvGrpSpPr/>
            <p:nvPr/>
          </p:nvGrpSpPr>
          <p:grpSpPr>
            <a:xfrm>
              <a:off x="925003" y="2276815"/>
              <a:ext cx="1328069" cy="3715782"/>
              <a:chOff x="-1044450" y="1559250"/>
              <a:chExt cx="1313100" cy="3673900"/>
            </a:xfrm>
          </p:grpSpPr>
          <p:sp>
            <p:nvSpPr>
              <p:cNvPr id="2155" name="Google Shape;2155;p40"/>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40"/>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40"/>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40"/>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0"/>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0" name="Google Shape;2160;p40"/>
            <p:cNvGrpSpPr/>
            <p:nvPr/>
          </p:nvGrpSpPr>
          <p:grpSpPr>
            <a:xfrm>
              <a:off x="2115983" y="2014265"/>
              <a:ext cx="1328069" cy="3715782"/>
              <a:chOff x="-1044450" y="1559250"/>
              <a:chExt cx="1313100" cy="3673900"/>
            </a:xfrm>
          </p:grpSpPr>
          <p:sp>
            <p:nvSpPr>
              <p:cNvPr id="2161" name="Google Shape;2161;p40"/>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40"/>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40"/>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40"/>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40"/>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6" name="Google Shape;2166;p40"/>
            <p:cNvGrpSpPr/>
            <p:nvPr/>
          </p:nvGrpSpPr>
          <p:grpSpPr>
            <a:xfrm>
              <a:off x="3333718" y="2030605"/>
              <a:ext cx="1328069" cy="4208435"/>
              <a:chOff x="689500" y="2924525"/>
              <a:chExt cx="1313100" cy="4161000"/>
            </a:xfrm>
          </p:grpSpPr>
          <p:sp>
            <p:nvSpPr>
              <p:cNvPr id="2167" name="Google Shape;2167;p40"/>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40"/>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40"/>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40"/>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40"/>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72" name="Google Shape;2172;p40"/>
          <p:cNvGrpSpPr/>
          <p:nvPr/>
        </p:nvGrpSpPr>
        <p:grpSpPr>
          <a:xfrm>
            <a:off x="8612972" y="2806049"/>
            <a:ext cx="1362008" cy="433685"/>
            <a:chOff x="2293625" y="793625"/>
            <a:chExt cx="1052475" cy="335125"/>
          </a:xfrm>
        </p:grpSpPr>
        <p:sp>
          <p:nvSpPr>
            <p:cNvPr id="2173" name="Google Shape;2173;p40"/>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40"/>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5" name="Google Shape;2175;p40"/>
          <p:cNvGrpSpPr/>
          <p:nvPr/>
        </p:nvGrpSpPr>
        <p:grpSpPr>
          <a:xfrm flipH="1">
            <a:off x="8612982" y="704666"/>
            <a:ext cx="373419" cy="350637"/>
            <a:chOff x="3708550" y="3474950"/>
            <a:chExt cx="256100" cy="240475"/>
          </a:xfrm>
        </p:grpSpPr>
        <p:sp>
          <p:nvSpPr>
            <p:cNvPr id="2176" name="Google Shape;2176;p40"/>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0"/>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8" name="Google Shape;2178;p40"/>
          <p:cNvSpPr txBox="1"/>
          <p:nvPr>
            <p:ph idx="1" type="subTitle"/>
          </p:nvPr>
        </p:nvSpPr>
        <p:spPr>
          <a:xfrm>
            <a:off x="4558910" y="1788747"/>
            <a:ext cx="3849600" cy="101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179" name="Google Shape;2179;p40"/>
          <p:cNvSpPr txBox="1"/>
          <p:nvPr>
            <p:ph type="title"/>
          </p:nvPr>
        </p:nvSpPr>
        <p:spPr>
          <a:xfrm>
            <a:off x="4558910" y="554950"/>
            <a:ext cx="3849600" cy="109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80" name="Google Shape;2180;p40"/>
          <p:cNvSpPr txBox="1"/>
          <p:nvPr/>
        </p:nvSpPr>
        <p:spPr>
          <a:xfrm>
            <a:off x="4558900" y="3523250"/>
            <a:ext cx="3849600" cy="65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dk1"/>
                </a:solidFill>
                <a:latin typeface="Catamaran Medium"/>
                <a:ea typeface="Catamaran Medium"/>
                <a:cs typeface="Catamaran Medium"/>
                <a:sym typeface="Catamaran Medium"/>
              </a:rPr>
              <a:t>CREDITS: This presentation template was created by </a:t>
            </a:r>
            <a:r>
              <a:rPr lang="en" sz="1200">
                <a:solidFill>
                  <a:schemeClr val="dk1"/>
                </a:solidFill>
                <a:uFill>
                  <a:noFill/>
                </a:uFill>
                <a:latin typeface="Catamaran Medium"/>
                <a:ea typeface="Catamaran Medium"/>
                <a:cs typeface="Catamaran Medium"/>
                <a:sym typeface="Catamaran Medium"/>
                <a:hlinkClick r:id="rId2">
                  <a:extLst>
                    <a:ext uri="{A12FA001-AC4F-418D-AE19-62706E023703}">
                      <ahyp:hlinkClr val="tx"/>
                    </a:ext>
                  </a:extLst>
                </a:hlinkClick>
              </a:rPr>
              <a:t>Slidesgo</a:t>
            </a:r>
            <a:r>
              <a:rPr lang="en" sz="1200">
                <a:solidFill>
                  <a:schemeClr val="dk1"/>
                </a:solidFill>
                <a:latin typeface="Catamaran Medium"/>
                <a:ea typeface="Catamaran Medium"/>
                <a:cs typeface="Catamaran Medium"/>
                <a:sym typeface="Catamaran Medium"/>
              </a:rPr>
              <a:t>, including icons by </a:t>
            </a:r>
            <a:r>
              <a:rPr lang="en" sz="1200">
                <a:solidFill>
                  <a:schemeClr val="dk1"/>
                </a:solidFill>
                <a:uFill>
                  <a:noFill/>
                </a:uFill>
                <a:latin typeface="Catamaran Medium"/>
                <a:ea typeface="Catamaran Medium"/>
                <a:cs typeface="Catamaran Medium"/>
                <a:sym typeface="Catamaran Medium"/>
                <a:hlinkClick r:id="rId3">
                  <a:extLst>
                    <a:ext uri="{A12FA001-AC4F-418D-AE19-62706E023703}">
                      <ahyp:hlinkClr val="tx"/>
                    </a:ext>
                  </a:extLst>
                </a:hlinkClick>
              </a:rPr>
              <a:t>Flaticon</a:t>
            </a:r>
            <a:r>
              <a:rPr lang="en" sz="1200">
                <a:solidFill>
                  <a:schemeClr val="dk1"/>
                </a:solidFill>
                <a:latin typeface="Catamaran Medium"/>
                <a:ea typeface="Catamaran Medium"/>
                <a:cs typeface="Catamaran Medium"/>
                <a:sym typeface="Catamaran Medium"/>
              </a:rPr>
              <a:t>, and infographics &amp; images by </a:t>
            </a:r>
            <a:r>
              <a:rPr lang="en" sz="1200">
                <a:solidFill>
                  <a:schemeClr val="dk1"/>
                </a:solidFill>
                <a:uFill>
                  <a:noFill/>
                </a:uFill>
                <a:latin typeface="Catamaran Medium"/>
                <a:ea typeface="Catamaran Medium"/>
                <a:cs typeface="Catamaran Medium"/>
                <a:sym typeface="Catamaran Medium"/>
                <a:hlinkClick r:id="rId4">
                  <a:extLst>
                    <a:ext uri="{A12FA001-AC4F-418D-AE19-62706E023703}">
                      <ahyp:hlinkClr val="tx"/>
                    </a:ext>
                  </a:extLst>
                </a:hlinkClick>
              </a:rPr>
              <a:t>Freepik</a:t>
            </a:r>
            <a:endParaRPr sz="1200">
              <a:solidFill>
                <a:schemeClr val="dk1"/>
              </a:solidFill>
              <a:latin typeface="Catamaran Medium"/>
              <a:ea typeface="Catamaran Medium"/>
              <a:cs typeface="Catamaran Medium"/>
              <a:sym typeface="Catamaran Medium"/>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5" name="Shape 185"/>
        <p:cNvGrpSpPr/>
        <p:nvPr/>
      </p:nvGrpSpPr>
      <p:grpSpPr>
        <a:xfrm>
          <a:off x="0" y="0"/>
          <a:ext cx="0" cy="0"/>
          <a:chOff x="0" y="0"/>
          <a:chExt cx="0" cy="0"/>
        </a:xfrm>
      </p:grpSpPr>
      <p:grpSp>
        <p:nvGrpSpPr>
          <p:cNvPr id="186" name="Google Shape;186;p5"/>
          <p:cNvGrpSpPr/>
          <p:nvPr/>
        </p:nvGrpSpPr>
        <p:grpSpPr>
          <a:xfrm flipH="1" rot="900065">
            <a:off x="62255" y="877154"/>
            <a:ext cx="695443" cy="572745"/>
            <a:chOff x="7315125" y="1121525"/>
            <a:chExt cx="1112525" cy="916100"/>
          </a:xfrm>
        </p:grpSpPr>
        <p:sp>
          <p:nvSpPr>
            <p:cNvPr id="187" name="Google Shape;187;p5"/>
            <p:cNvSpPr/>
            <p:nvPr/>
          </p:nvSpPr>
          <p:spPr>
            <a:xfrm>
              <a:off x="7315125" y="1121525"/>
              <a:ext cx="1112525" cy="792675"/>
            </a:xfrm>
            <a:custGeom>
              <a:rect b="b" l="l" r="r" t="t"/>
              <a:pathLst>
                <a:path extrusionOk="0" h="31707" w="44501">
                  <a:moveTo>
                    <a:pt x="21718" y="1"/>
                  </a:moveTo>
                  <a:cubicBezTo>
                    <a:pt x="16027" y="1"/>
                    <a:pt x="10701" y="509"/>
                    <a:pt x="7873" y="989"/>
                  </a:cubicBezTo>
                  <a:cubicBezTo>
                    <a:pt x="1" y="2326"/>
                    <a:pt x="2037" y="13816"/>
                    <a:pt x="1733" y="22084"/>
                  </a:cubicBezTo>
                  <a:cubicBezTo>
                    <a:pt x="1449" y="29752"/>
                    <a:pt x="13758" y="31707"/>
                    <a:pt x="24263" y="31707"/>
                  </a:cubicBezTo>
                  <a:cubicBezTo>
                    <a:pt x="29497" y="31707"/>
                    <a:pt x="34283" y="31221"/>
                    <a:pt x="36840" y="30716"/>
                  </a:cubicBezTo>
                  <a:cubicBezTo>
                    <a:pt x="44500" y="29166"/>
                    <a:pt x="44135" y="17676"/>
                    <a:pt x="43558" y="7889"/>
                  </a:cubicBezTo>
                  <a:cubicBezTo>
                    <a:pt x="43188" y="1617"/>
                    <a:pt x="31872" y="1"/>
                    <a:pt x="217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7815150" y="1808100"/>
              <a:ext cx="177825" cy="229525"/>
            </a:xfrm>
            <a:custGeom>
              <a:rect b="b" l="l" r="r" t="t"/>
              <a:pathLst>
                <a:path extrusionOk="0" h="9181" w="7113">
                  <a:moveTo>
                    <a:pt x="5016" y="1"/>
                  </a:moveTo>
                  <a:lnTo>
                    <a:pt x="0" y="943"/>
                  </a:lnTo>
                  <a:cubicBezTo>
                    <a:pt x="0" y="943"/>
                    <a:pt x="2888" y="9180"/>
                    <a:pt x="5016" y="9180"/>
                  </a:cubicBezTo>
                  <a:cubicBezTo>
                    <a:pt x="7113" y="9180"/>
                    <a:pt x="5016" y="1"/>
                    <a:pt x="5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5"/>
          <p:cNvGrpSpPr/>
          <p:nvPr/>
        </p:nvGrpSpPr>
        <p:grpSpPr>
          <a:xfrm flipH="1" rot="-900165">
            <a:off x="8487922" y="367098"/>
            <a:ext cx="615846" cy="522680"/>
            <a:chOff x="6064225" y="1470325"/>
            <a:chExt cx="1112500" cy="944200"/>
          </a:xfrm>
        </p:grpSpPr>
        <p:sp>
          <p:nvSpPr>
            <p:cNvPr id="190" name="Google Shape;190;p5"/>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flipH="1">
            <a:off x="8384481" y="1264121"/>
            <a:ext cx="1177778" cy="435980"/>
            <a:chOff x="1119600" y="2506400"/>
            <a:chExt cx="763700" cy="282700"/>
          </a:xfrm>
        </p:grpSpPr>
        <p:sp>
          <p:nvSpPr>
            <p:cNvPr id="193" name="Google Shape;193;p5"/>
            <p:cNvSpPr/>
            <p:nvPr/>
          </p:nvSpPr>
          <p:spPr>
            <a:xfrm>
              <a:off x="1119600" y="2506400"/>
              <a:ext cx="763700" cy="282700"/>
            </a:xfrm>
            <a:custGeom>
              <a:rect b="b" l="l" r="r" t="t"/>
              <a:pathLst>
                <a:path extrusionOk="0" h="11308" w="30548">
                  <a:moveTo>
                    <a:pt x="11976" y="1"/>
                  </a:moveTo>
                  <a:cubicBezTo>
                    <a:pt x="14772" y="1"/>
                    <a:pt x="17113" y="1855"/>
                    <a:pt x="17812" y="4408"/>
                  </a:cubicBezTo>
                  <a:cubicBezTo>
                    <a:pt x="18177" y="4317"/>
                    <a:pt x="18572" y="4226"/>
                    <a:pt x="18997" y="4226"/>
                  </a:cubicBezTo>
                  <a:cubicBezTo>
                    <a:pt x="20548" y="4226"/>
                    <a:pt x="21915" y="5138"/>
                    <a:pt x="22554" y="6445"/>
                  </a:cubicBezTo>
                  <a:cubicBezTo>
                    <a:pt x="22979" y="6110"/>
                    <a:pt x="23526" y="5897"/>
                    <a:pt x="24165" y="5897"/>
                  </a:cubicBezTo>
                  <a:cubicBezTo>
                    <a:pt x="25563" y="5897"/>
                    <a:pt x="26718" y="7053"/>
                    <a:pt x="26718" y="8481"/>
                  </a:cubicBezTo>
                  <a:cubicBezTo>
                    <a:pt x="26718" y="8907"/>
                    <a:pt x="26627" y="9302"/>
                    <a:pt x="26444" y="9667"/>
                  </a:cubicBezTo>
                  <a:lnTo>
                    <a:pt x="27873" y="9667"/>
                  </a:lnTo>
                  <a:cubicBezTo>
                    <a:pt x="28329" y="9667"/>
                    <a:pt x="28694" y="10031"/>
                    <a:pt x="28694" y="10487"/>
                  </a:cubicBezTo>
                  <a:lnTo>
                    <a:pt x="28694" y="10487"/>
                  </a:lnTo>
                  <a:cubicBezTo>
                    <a:pt x="28694" y="10943"/>
                    <a:pt x="28329" y="11308"/>
                    <a:pt x="27873" y="11308"/>
                  </a:cubicBezTo>
                  <a:lnTo>
                    <a:pt x="821" y="11308"/>
                  </a:lnTo>
                  <a:cubicBezTo>
                    <a:pt x="365" y="11308"/>
                    <a:pt x="0" y="10943"/>
                    <a:pt x="0" y="10487"/>
                  </a:cubicBezTo>
                  <a:lnTo>
                    <a:pt x="0" y="10487"/>
                  </a:lnTo>
                  <a:cubicBezTo>
                    <a:pt x="0" y="10031"/>
                    <a:pt x="365" y="9667"/>
                    <a:pt x="821" y="9667"/>
                  </a:cubicBezTo>
                  <a:lnTo>
                    <a:pt x="1611" y="9667"/>
                  </a:lnTo>
                  <a:cubicBezTo>
                    <a:pt x="1429" y="9211"/>
                    <a:pt x="1307" y="8694"/>
                    <a:pt x="1307" y="8177"/>
                  </a:cubicBezTo>
                  <a:cubicBezTo>
                    <a:pt x="1307" y="5989"/>
                    <a:pt x="3070" y="4226"/>
                    <a:pt x="5258" y="4226"/>
                  </a:cubicBezTo>
                  <a:cubicBezTo>
                    <a:pt x="5562" y="4226"/>
                    <a:pt x="5866" y="4287"/>
                    <a:pt x="6170" y="4347"/>
                  </a:cubicBezTo>
                  <a:cubicBezTo>
                    <a:pt x="6900" y="1824"/>
                    <a:pt x="9210" y="1"/>
                    <a:pt x="11976" y="1"/>
                  </a:cubicBezTo>
                  <a:close/>
                  <a:moveTo>
                    <a:pt x="29697" y="9667"/>
                  </a:moveTo>
                  <a:lnTo>
                    <a:pt x="29727" y="9667"/>
                  </a:lnTo>
                  <a:cubicBezTo>
                    <a:pt x="30183" y="9667"/>
                    <a:pt x="30548" y="10031"/>
                    <a:pt x="30548" y="10487"/>
                  </a:cubicBezTo>
                  <a:lnTo>
                    <a:pt x="30548" y="10487"/>
                  </a:lnTo>
                  <a:cubicBezTo>
                    <a:pt x="30548" y="10943"/>
                    <a:pt x="30183" y="11308"/>
                    <a:pt x="29727" y="11308"/>
                  </a:cubicBezTo>
                  <a:lnTo>
                    <a:pt x="29697" y="11308"/>
                  </a:lnTo>
                  <a:cubicBezTo>
                    <a:pt x="29271" y="11308"/>
                    <a:pt x="28906" y="10943"/>
                    <a:pt x="28906" y="10487"/>
                  </a:cubicBezTo>
                  <a:lnTo>
                    <a:pt x="28906" y="10487"/>
                  </a:lnTo>
                  <a:cubicBezTo>
                    <a:pt x="28906" y="10031"/>
                    <a:pt x="29271" y="9667"/>
                    <a:pt x="29697" y="966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1228250" y="2605200"/>
              <a:ext cx="497750" cy="183900"/>
            </a:xfrm>
            <a:custGeom>
              <a:rect b="b" l="l" r="r" t="t"/>
              <a:pathLst>
                <a:path extrusionOk="0" h="7356" w="19910">
                  <a:moveTo>
                    <a:pt x="19788" y="7356"/>
                  </a:moveTo>
                  <a:lnTo>
                    <a:pt x="122" y="7356"/>
                  </a:lnTo>
                  <a:cubicBezTo>
                    <a:pt x="31" y="7052"/>
                    <a:pt x="1" y="6748"/>
                    <a:pt x="1" y="6414"/>
                  </a:cubicBezTo>
                  <a:cubicBezTo>
                    <a:pt x="1" y="4711"/>
                    <a:pt x="1368" y="3344"/>
                    <a:pt x="3071" y="3344"/>
                  </a:cubicBezTo>
                  <a:cubicBezTo>
                    <a:pt x="3314" y="3344"/>
                    <a:pt x="3557" y="3374"/>
                    <a:pt x="3800" y="3435"/>
                  </a:cubicBezTo>
                  <a:cubicBezTo>
                    <a:pt x="4378" y="1459"/>
                    <a:pt x="6201" y="0"/>
                    <a:pt x="8359" y="0"/>
                  </a:cubicBezTo>
                  <a:cubicBezTo>
                    <a:pt x="10518" y="0"/>
                    <a:pt x="12372" y="1490"/>
                    <a:pt x="12919" y="3496"/>
                  </a:cubicBezTo>
                  <a:cubicBezTo>
                    <a:pt x="13223" y="3404"/>
                    <a:pt x="13527" y="3344"/>
                    <a:pt x="13861" y="3344"/>
                  </a:cubicBezTo>
                  <a:cubicBezTo>
                    <a:pt x="15077" y="3344"/>
                    <a:pt x="16110" y="4043"/>
                    <a:pt x="16627" y="5076"/>
                  </a:cubicBezTo>
                  <a:cubicBezTo>
                    <a:pt x="16961" y="4803"/>
                    <a:pt x="17417" y="4620"/>
                    <a:pt x="17873" y="4620"/>
                  </a:cubicBezTo>
                  <a:cubicBezTo>
                    <a:pt x="18998" y="4620"/>
                    <a:pt x="19910" y="5532"/>
                    <a:pt x="19910" y="6657"/>
                  </a:cubicBezTo>
                  <a:cubicBezTo>
                    <a:pt x="19910" y="6900"/>
                    <a:pt x="19849" y="7143"/>
                    <a:pt x="19788" y="735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5"/>
          <p:cNvSpPr txBox="1"/>
          <p:nvPr>
            <p:ph idx="1" type="subTitle"/>
          </p:nvPr>
        </p:nvSpPr>
        <p:spPr>
          <a:xfrm>
            <a:off x="1151175" y="1843250"/>
            <a:ext cx="3420900" cy="2102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96" name="Google Shape;196;p5"/>
          <p:cNvSpPr txBox="1"/>
          <p:nvPr>
            <p:ph idx="2" type="subTitle"/>
          </p:nvPr>
        </p:nvSpPr>
        <p:spPr>
          <a:xfrm>
            <a:off x="4571950" y="1843250"/>
            <a:ext cx="3420900" cy="2102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97" name="Google Shape;197;p5"/>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Font typeface="Abhaya Libre"/>
              <a:buNone/>
              <a:defRPr sz="3000"/>
            </a:lvl1pPr>
            <a:lvl2pPr lvl="1" rtl="0">
              <a:spcBef>
                <a:spcPts val="0"/>
              </a:spcBef>
              <a:spcAft>
                <a:spcPts val="0"/>
              </a:spcAft>
              <a:buSzPts val="3500"/>
              <a:buFont typeface="Abhaya Libre"/>
              <a:buNone/>
              <a:defRPr sz="3500">
                <a:latin typeface="Abhaya Libre"/>
                <a:ea typeface="Abhaya Libre"/>
                <a:cs typeface="Abhaya Libre"/>
                <a:sym typeface="Abhaya Libre"/>
              </a:defRPr>
            </a:lvl2pPr>
            <a:lvl3pPr lvl="2" rtl="0">
              <a:spcBef>
                <a:spcPts val="0"/>
              </a:spcBef>
              <a:spcAft>
                <a:spcPts val="0"/>
              </a:spcAft>
              <a:buSzPts val="3500"/>
              <a:buFont typeface="Abhaya Libre"/>
              <a:buNone/>
              <a:defRPr sz="3500">
                <a:latin typeface="Abhaya Libre"/>
                <a:ea typeface="Abhaya Libre"/>
                <a:cs typeface="Abhaya Libre"/>
                <a:sym typeface="Abhaya Libre"/>
              </a:defRPr>
            </a:lvl3pPr>
            <a:lvl4pPr lvl="3" rtl="0">
              <a:spcBef>
                <a:spcPts val="0"/>
              </a:spcBef>
              <a:spcAft>
                <a:spcPts val="0"/>
              </a:spcAft>
              <a:buSzPts val="3500"/>
              <a:buFont typeface="Abhaya Libre"/>
              <a:buNone/>
              <a:defRPr sz="3500">
                <a:latin typeface="Abhaya Libre"/>
                <a:ea typeface="Abhaya Libre"/>
                <a:cs typeface="Abhaya Libre"/>
                <a:sym typeface="Abhaya Libre"/>
              </a:defRPr>
            </a:lvl4pPr>
            <a:lvl5pPr lvl="4" rtl="0">
              <a:spcBef>
                <a:spcPts val="0"/>
              </a:spcBef>
              <a:spcAft>
                <a:spcPts val="0"/>
              </a:spcAft>
              <a:buSzPts val="3500"/>
              <a:buFont typeface="Abhaya Libre"/>
              <a:buNone/>
              <a:defRPr sz="3500">
                <a:latin typeface="Abhaya Libre"/>
                <a:ea typeface="Abhaya Libre"/>
                <a:cs typeface="Abhaya Libre"/>
                <a:sym typeface="Abhaya Libre"/>
              </a:defRPr>
            </a:lvl5pPr>
            <a:lvl6pPr lvl="5" rtl="0">
              <a:spcBef>
                <a:spcPts val="0"/>
              </a:spcBef>
              <a:spcAft>
                <a:spcPts val="0"/>
              </a:spcAft>
              <a:buSzPts val="3500"/>
              <a:buFont typeface="Abhaya Libre"/>
              <a:buNone/>
              <a:defRPr sz="3500">
                <a:latin typeface="Abhaya Libre"/>
                <a:ea typeface="Abhaya Libre"/>
                <a:cs typeface="Abhaya Libre"/>
                <a:sym typeface="Abhaya Libre"/>
              </a:defRPr>
            </a:lvl6pPr>
            <a:lvl7pPr lvl="6" rtl="0">
              <a:spcBef>
                <a:spcPts val="0"/>
              </a:spcBef>
              <a:spcAft>
                <a:spcPts val="0"/>
              </a:spcAft>
              <a:buSzPts val="3500"/>
              <a:buFont typeface="Abhaya Libre"/>
              <a:buNone/>
              <a:defRPr sz="3500">
                <a:latin typeface="Abhaya Libre"/>
                <a:ea typeface="Abhaya Libre"/>
                <a:cs typeface="Abhaya Libre"/>
                <a:sym typeface="Abhaya Libre"/>
              </a:defRPr>
            </a:lvl7pPr>
            <a:lvl8pPr lvl="7" rtl="0">
              <a:spcBef>
                <a:spcPts val="0"/>
              </a:spcBef>
              <a:spcAft>
                <a:spcPts val="0"/>
              </a:spcAft>
              <a:buSzPts val="3500"/>
              <a:buFont typeface="Abhaya Libre"/>
              <a:buNone/>
              <a:defRPr sz="3500">
                <a:latin typeface="Abhaya Libre"/>
                <a:ea typeface="Abhaya Libre"/>
                <a:cs typeface="Abhaya Libre"/>
                <a:sym typeface="Abhaya Libre"/>
              </a:defRPr>
            </a:lvl8pPr>
            <a:lvl9pPr lvl="8" rtl="0">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4">
    <p:spTree>
      <p:nvGrpSpPr>
        <p:cNvPr id="2181" name="Shape 2181"/>
        <p:cNvGrpSpPr/>
        <p:nvPr/>
      </p:nvGrpSpPr>
      <p:grpSpPr>
        <a:xfrm>
          <a:off x="0" y="0"/>
          <a:ext cx="0" cy="0"/>
          <a:chOff x="0" y="0"/>
          <a:chExt cx="0" cy="0"/>
        </a:xfrm>
      </p:grpSpPr>
      <p:grpSp>
        <p:nvGrpSpPr>
          <p:cNvPr id="2182" name="Google Shape;2182;p41"/>
          <p:cNvGrpSpPr/>
          <p:nvPr/>
        </p:nvGrpSpPr>
        <p:grpSpPr>
          <a:xfrm>
            <a:off x="-788017" y="1434751"/>
            <a:ext cx="2403704" cy="522741"/>
            <a:chOff x="4007175" y="1128725"/>
            <a:chExt cx="2166475" cy="471150"/>
          </a:xfrm>
        </p:grpSpPr>
        <p:sp>
          <p:nvSpPr>
            <p:cNvPr id="2183" name="Google Shape;2183;p41"/>
            <p:cNvSpPr/>
            <p:nvPr/>
          </p:nvSpPr>
          <p:spPr>
            <a:xfrm>
              <a:off x="4007175" y="1128725"/>
              <a:ext cx="2166475" cy="386050"/>
            </a:xfrm>
            <a:custGeom>
              <a:rect b="b" l="l" r="r" t="t"/>
              <a:pathLst>
                <a:path extrusionOk="0" h="15442" w="86659">
                  <a:moveTo>
                    <a:pt x="1308" y="12858"/>
                  </a:moveTo>
                  <a:lnTo>
                    <a:pt x="3527" y="12858"/>
                  </a:lnTo>
                  <a:cubicBezTo>
                    <a:pt x="3496" y="12676"/>
                    <a:pt x="3466" y="12524"/>
                    <a:pt x="3466" y="12341"/>
                  </a:cubicBezTo>
                  <a:cubicBezTo>
                    <a:pt x="3466" y="10639"/>
                    <a:pt x="4864" y="9271"/>
                    <a:pt x="6566" y="9271"/>
                  </a:cubicBezTo>
                  <a:cubicBezTo>
                    <a:pt x="7204" y="9271"/>
                    <a:pt x="7782" y="9454"/>
                    <a:pt x="8268" y="9788"/>
                  </a:cubicBezTo>
                  <a:cubicBezTo>
                    <a:pt x="8481" y="8967"/>
                    <a:pt x="9211" y="8390"/>
                    <a:pt x="10092" y="8390"/>
                  </a:cubicBezTo>
                  <a:cubicBezTo>
                    <a:pt x="10366" y="8390"/>
                    <a:pt x="10639" y="8451"/>
                    <a:pt x="10882" y="8542"/>
                  </a:cubicBezTo>
                  <a:cubicBezTo>
                    <a:pt x="11490" y="6140"/>
                    <a:pt x="13679" y="4347"/>
                    <a:pt x="16262" y="4347"/>
                  </a:cubicBezTo>
                  <a:cubicBezTo>
                    <a:pt x="18177" y="4347"/>
                    <a:pt x="19879" y="5320"/>
                    <a:pt x="20883" y="6779"/>
                  </a:cubicBezTo>
                  <a:cubicBezTo>
                    <a:pt x="21430" y="6171"/>
                    <a:pt x="22220" y="5806"/>
                    <a:pt x="23101" y="5806"/>
                  </a:cubicBezTo>
                  <a:cubicBezTo>
                    <a:pt x="23983" y="5806"/>
                    <a:pt x="24804" y="6171"/>
                    <a:pt x="25351" y="6779"/>
                  </a:cubicBezTo>
                  <a:cubicBezTo>
                    <a:pt x="25807" y="2949"/>
                    <a:pt x="29059" y="1"/>
                    <a:pt x="33010" y="1"/>
                  </a:cubicBezTo>
                  <a:cubicBezTo>
                    <a:pt x="37266" y="1"/>
                    <a:pt x="40731" y="3466"/>
                    <a:pt x="40731" y="7721"/>
                  </a:cubicBezTo>
                  <a:cubicBezTo>
                    <a:pt x="40731" y="7873"/>
                    <a:pt x="40731" y="8055"/>
                    <a:pt x="40731" y="8207"/>
                  </a:cubicBezTo>
                  <a:lnTo>
                    <a:pt x="40731" y="8207"/>
                  </a:lnTo>
                  <a:cubicBezTo>
                    <a:pt x="40853" y="6900"/>
                    <a:pt x="41947" y="5867"/>
                    <a:pt x="43284" y="5867"/>
                  </a:cubicBezTo>
                  <a:cubicBezTo>
                    <a:pt x="44713" y="5867"/>
                    <a:pt x="45837" y="6992"/>
                    <a:pt x="45837" y="8420"/>
                  </a:cubicBezTo>
                  <a:cubicBezTo>
                    <a:pt x="45837" y="8572"/>
                    <a:pt x="45837" y="8754"/>
                    <a:pt x="45807" y="8906"/>
                  </a:cubicBezTo>
                  <a:cubicBezTo>
                    <a:pt x="45959" y="8846"/>
                    <a:pt x="46141" y="8815"/>
                    <a:pt x="46324" y="8815"/>
                  </a:cubicBezTo>
                  <a:cubicBezTo>
                    <a:pt x="47236" y="8815"/>
                    <a:pt x="47996" y="9575"/>
                    <a:pt x="47996" y="10487"/>
                  </a:cubicBezTo>
                  <a:cubicBezTo>
                    <a:pt x="47996" y="10669"/>
                    <a:pt x="47965" y="10821"/>
                    <a:pt x="47935" y="10973"/>
                  </a:cubicBezTo>
                  <a:lnTo>
                    <a:pt x="51521" y="10973"/>
                  </a:lnTo>
                  <a:cubicBezTo>
                    <a:pt x="51491" y="10821"/>
                    <a:pt x="51461" y="10669"/>
                    <a:pt x="51461" y="10517"/>
                  </a:cubicBezTo>
                  <a:cubicBezTo>
                    <a:pt x="51461" y="9818"/>
                    <a:pt x="51947" y="9210"/>
                    <a:pt x="52585" y="8998"/>
                  </a:cubicBezTo>
                  <a:cubicBezTo>
                    <a:pt x="52616" y="7843"/>
                    <a:pt x="53558" y="6931"/>
                    <a:pt x="54743" y="6931"/>
                  </a:cubicBezTo>
                  <a:cubicBezTo>
                    <a:pt x="55230" y="6931"/>
                    <a:pt x="55655" y="7083"/>
                    <a:pt x="56020" y="7356"/>
                  </a:cubicBezTo>
                  <a:cubicBezTo>
                    <a:pt x="56689" y="6536"/>
                    <a:pt x="57722" y="5988"/>
                    <a:pt x="58877" y="5988"/>
                  </a:cubicBezTo>
                  <a:cubicBezTo>
                    <a:pt x="58999" y="5988"/>
                    <a:pt x="59120" y="5988"/>
                    <a:pt x="59242" y="6019"/>
                  </a:cubicBezTo>
                  <a:cubicBezTo>
                    <a:pt x="60184" y="3101"/>
                    <a:pt x="62889" y="1004"/>
                    <a:pt x="66111" y="1004"/>
                  </a:cubicBezTo>
                  <a:cubicBezTo>
                    <a:pt x="69333" y="1004"/>
                    <a:pt x="72039" y="3101"/>
                    <a:pt x="72981" y="5988"/>
                  </a:cubicBezTo>
                  <a:cubicBezTo>
                    <a:pt x="73102" y="5958"/>
                    <a:pt x="73254" y="5958"/>
                    <a:pt x="73406" y="5958"/>
                  </a:cubicBezTo>
                  <a:cubicBezTo>
                    <a:pt x="74592" y="5958"/>
                    <a:pt x="75595" y="6748"/>
                    <a:pt x="75929" y="7812"/>
                  </a:cubicBezTo>
                  <a:cubicBezTo>
                    <a:pt x="76172" y="7751"/>
                    <a:pt x="76446" y="7721"/>
                    <a:pt x="76719" y="7721"/>
                  </a:cubicBezTo>
                  <a:cubicBezTo>
                    <a:pt x="78209" y="7721"/>
                    <a:pt x="79455" y="8754"/>
                    <a:pt x="79789" y="10153"/>
                  </a:cubicBezTo>
                  <a:lnTo>
                    <a:pt x="79881" y="10153"/>
                  </a:lnTo>
                  <a:lnTo>
                    <a:pt x="79881" y="10213"/>
                  </a:lnTo>
                  <a:cubicBezTo>
                    <a:pt x="80093" y="10183"/>
                    <a:pt x="80306" y="10153"/>
                    <a:pt x="80519" y="10153"/>
                  </a:cubicBezTo>
                  <a:cubicBezTo>
                    <a:pt x="81978" y="10153"/>
                    <a:pt x="83163" y="11338"/>
                    <a:pt x="83163" y="12797"/>
                  </a:cubicBezTo>
                  <a:cubicBezTo>
                    <a:pt x="83163" y="12797"/>
                    <a:pt x="83163" y="12828"/>
                    <a:pt x="83163" y="12858"/>
                  </a:cubicBezTo>
                  <a:lnTo>
                    <a:pt x="85352" y="12858"/>
                  </a:lnTo>
                  <a:cubicBezTo>
                    <a:pt x="86081" y="12858"/>
                    <a:pt x="86659" y="13435"/>
                    <a:pt x="86659" y="14135"/>
                  </a:cubicBezTo>
                  <a:lnTo>
                    <a:pt x="86659" y="14135"/>
                  </a:lnTo>
                  <a:cubicBezTo>
                    <a:pt x="86659" y="14864"/>
                    <a:pt x="86081" y="15442"/>
                    <a:pt x="85352" y="15442"/>
                  </a:cubicBezTo>
                  <a:lnTo>
                    <a:pt x="80519" y="15442"/>
                  </a:lnTo>
                  <a:lnTo>
                    <a:pt x="79881" y="15442"/>
                  </a:lnTo>
                  <a:lnTo>
                    <a:pt x="73315" y="15442"/>
                  </a:lnTo>
                  <a:lnTo>
                    <a:pt x="6566" y="15442"/>
                  </a:lnTo>
                  <a:lnTo>
                    <a:pt x="1308" y="15442"/>
                  </a:lnTo>
                  <a:cubicBezTo>
                    <a:pt x="578" y="15442"/>
                    <a:pt x="1" y="14864"/>
                    <a:pt x="1" y="14135"/>
                  </a:cubicBezTo>
                  <a:lnTo>
                    <a:pt x="1" y="14135"/>
                  </a:lnTo>
                  <a:cubicBezTo>
                    <a:pt x="1" y="13435"/>
                    <a:pt x="578" y="12858"/>
                    <a:pt x="1308" y="1285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41"/>
            <p:cNvSpPr/>
            <p:nvPr/>
          </p:nvSpPr>
          <p:spPr>
            <a:xfrm>
              <a:off x="4228300" y="1242700"/>
              <a:ext cx="1758425" cy="357175"/>
            </a:xfrm>
            <a:custGeom>
              <a:rect b="b" l="l" r="r" t="t"/>
              <a:pathLst>
                <a:path extrusionOk="0" h="14287" w="70337">
                  <a:moveTo>
                    <a:pt x="43376" y="7965"/>
                  </a:moveTo>
                  <a:cubicBezTo>
                    <a:pt x="42798" y="8147"/>
                    <a:pt x="42372" y="8664"/>
                    <a:pt x="42372" y="9302"/>
                  </a:cubicBezTo>
                  <a:cubicBezTo>
                    <a:pt x="42372" y="9454"/>
                    <a:pt x="42403" y="9576"/>
                    <a:pt x="42433" y="9697"/>
                  </a:cubicBezTo>
                  <a:lnTo>
                    <a:pt x="39242" y="9697"/>
                  </a:lnTo>
                  <a:cubicBezTo>
                    <a:pt x="39302" y="9576"/>
                    <a:pt x="39302" y="9424"/>
                    <a:pt x="39302" y="9272"/>
                  </a:cubicBezTo>
                  <a:cubicBezTo>
                    <a:pt x="39302" y="8451"/>
                    <a:pt x="38634" y="7813"/>
                    <a:pt x="37843" y="7813"/>
                  </a:cubicBezTo>
                  <a:cubicBezTo>
                    <a:pt x="37661" y="7813"/>
                    <a:pt x="37509" y="7843"/>
                    <a:pt x="37388" y="7873"/>
                  </a:cubicBezTo>
                  <a:cubicBezTo>
                    <a:pt x="37388" y="7752"/>
                    <a:pt x="37418" y="7600"/>
                    <a:pt x="37418" y="7448"/>
                  </a:cubicBezTo>
                  <a:cubicBezTo>
                    <a:pt x="37418" y="6202"/>
                    <a:pt x="36415" y="5199"/>
                    <a:pt x="35169" y="5199"/>
                  </a:cubicBezTo>
                  <a:cubicBezTo>
                    <a:pt x="33983" y="5199"/>
                    <a:pt x="33011" y="6110"/>
                    <a:pt x="32919" y="7265"/>
                  </a:cubicBezTo>
                  <a:lnTo>
                    <a:pt x="32889" y="7265"/>
                  </a:lnTo>
                  <a:cubicBezTo>
                    <a:pt x="32889" y="7113"/>
                    <a:pt x="32919" y="6992"/>
                    <a:pt x="32919" y="6840"/>
                  </a:cubicBezTo>
                  <a:cubicBezTo>
                    <a:pt x="32919" y="5563"/>
                    <a:pt x="32555" y="4347"/>
                    <a:pt x="31947" y="3344"/>
                  </a:cubicBezTo>
                  <a:cubicBezTo>
                    <a:pt x="31916" y="3436"/>
                    <a:pt x="31916" y="3557"/>
                    <a:pt x="31886" y="3648"/>
                  </a:cubicBezTo>
                  <a:lnTo>
                    <a:pt x="31886" y="3648"/>
                  </a:lnTo>
                  <a:cubicBezTo>
                    <a:pt x="31886" y="3527"/>
                    <a:pt x="31886" y="3375"/>
                    <a:pt x="31886" y="3253"/>
                  </a:cubicBezTo>
                  <a:cubicBezTo>
                    <a:pt x="30701" y="1308"/>
                    <a:pt x="28542" y="1"/>
                    <a:pt x="26080" y="1"/>
                  </a:cubicBezTo>
                  <a:cubicBezTo>
                    <a:pt x="22615" y="1"/>
                    <a:pt x="19728" y="2615"/>
                    <a:pt x="19333" y="5989"/>
                  </a:cubicBezTo>
                  <a:cubicBezTo>
                    <a:pt x="18816" y="5472"/>
                    <a:pt x="18117" y="5138"/>
                    <a:pt x="17357" y="5138"/>
                  </a:cubicBezTo>
                  <a:cubicBezTo>
                    <a:pt x="16566" y="5138"/>
                    <a:pt x="15867" y="5472"/>
                    <a:pt x="15351" y="5989"/>
                  </a:cubicBezTo>
                  <a:cubicBezTo>
                    <a:pt x="14469" y="4712"/>
                    <a:pt x="13010" y="3861"/>
                    <a:pt x="11308" y="3861"/>
                  </a:cubicBezTo>
                  <a:cubicBezTo>
                    <a:pt x="8998" y="3861"/>
                    <a:pt x="7083" y="5442"/>
                    <a:pt x="6566" y="7569"/>
                  </a:cubicBezTo>
                  <a:cubicBezTo>
                    <a:pt x="6354" y="7478"/>
                    <a:pt x="6110" y="7417"/>
                    <a:pt x="5867" y="7417"/>
                  </a:cubicBezTo>
                  <a:cubicBezTo>
                    <a:pt x="5077" y="7417"/>
                    <a:pt x="4439" y="7934"/>
                    <a:pt x="4256" y="8664"/>
                  </a:cubicBezTo>
                  <a:cubicBezTo>
                    <a:pt x="3800" y="8360"/>
                    <a:pt x="3284" y="8208"/>
                    <a:pt x="2736" y="8208"/>
                  </a:cubicBezTo>
                  <a:cubicBezTo>
                    <a:pt x="1247" y="8208"/>
                    <a:pt x="31" y="9393"/>
                    <a:pt x="1" y="10883"/>
                  </a:cubicBezTo>
                  <a:lnTo>
                    <a:pt x="26384" y="10883"/>
                  </a:lnTo>
                  <a:cubicBezTo>
                    <a:pt x="26719" y="10883"/>
                    <a:pt x="26992" y="11156"/>
                    <a:pt x="26992" y="11460"/>
                  </a:cubicBezTo>
                  <a:cubicBezTo>
                    <a:pt x="26992" y="11794"/>
                    <a:pt x="26080" y="12038"/>
                    <a:pt x="26384" y="12038"/>
                  </a:cubicBezTo>
                  <a:lnTo>
                    <a:pt x="24773" y="12038"/>
                  </a:lnTo>
                  <a:cubicBezTo>
                    <a:pt x="24165" y="12038"/>
                    <a:pt x="23679" y="12554"/>
                    <a:pt x="23679" y="13162"/>
                  </a:cubicBezTo>
                  <a:lnTo>
                    <a:pt x="23679" y="13162"/>
                  </a:lnTo>
                  <a:cubicBezTo>
                    <a:pt x="23679" y="13770"/>
                    <a:pt x="24165" y="14287"/>
                    <a:pt x="24773" y="14287"/>
                  </a:cubicBezTo>
                  <a:lnTo>
                    <a:pt x="64926" y="14287"/>
                  </a:lnTo>
                  <a:cubicBezTo>
                    <a:pt x="65534" y="14287"/>
                    <a:pt x="66051" y="13770"/>
                    <a:pt x="66051" y="13162"/>
                  </a:cubicBezTo>
                  <a:lnTo>
                    <a:pt x="66051" y="13162"/>
                  </a:lnTo>
                  <a:cubicBezTo>
                    <a:pt x="66051" y="12554"/>
                    <a:pt x="65534" y="12038"/>
                    <a:pt x="64926" y="12038"/>
                  </a:cubicBezTo>
                  <a:lnTo>
                    <a:pt x="62646" y="12038"/>
                  </a:lnTo>
                  <a:cubicBezTo>
                    <a:pt x="62342" y="12038"/>
                    <a:pt x="62069" y="11794"/>
                    <a:pt x="62069" y="11460"/>
                  </a:cubicBezTo>
                  <a:cubicBezTo>
                    <a:pt x="62069" y="11156"/>
                    <a:pt x="63042" y="10883"/>
                    <a:pt x="62646" y="10883"/>
                  </a:cubicBezTo>
                  <a:lnTo>
                    <a:pt x="64470" y="10883"/>
                  </a:lnTo>
                  <a:lnTo>
                    <a:pt x="70336" y="10883"/>
                  </a:lnTo>
                  <a:cubicBezTo>
                    <a:pt x="70124" y="9788"/>
                    <a:pt x="69181" y="8968"/>
                    <a:pt x="68026" y="8968"/>
                  </a:cubicBezTo>
                  <a:cubicBezTo>
                    <a:pt x="67844" y="8968"/>
                    <a:pt x="67662" y="8998"/>
                    <a:pt x="67479" y="9028"/>
                  </a:cubicBezTo>
                  <a:lnTo>
                    <a:pt x="67479" y="8968"/>
                  </a:lnTo>
                  <a:lnTo>
                    <a:pt x="67388" y="8968"/>
                  </a:lnTo>
                  <a:cubicBezTo>
                    <a:pt x="67084" y="7752"/>
                    <a:pt x="65990" y="6840"/>
                    <a:pt x="64653" y="6840"/>
                  </a:cubicBezTo>
                  <a:cubicBezTo>
                    <a:pt x="64440" y="6840"/>
                    <a:pt x="64197" y="6870"/>
                    <a:pt x="63984" y="6931"/>
                  </a:cubicBezTo>
                  <a:cubicBezTo>
                    <a:pt x="63680" y="5958"/>
                    <a:pt x="62798" y="5259"/>
                    <a:pt x="61735" y="5259"/>
                  </a:cubicBezTo>
                  <a:cubicBezTo>
                    <a:pt x="61613" y="5259"/>
                    <a:pt x="61491" y="5290"/>
                    <a:pt x="61370" y="5290"/>
                  </a:cubicBezTo>
                  <a:cubicBezTo>
                    <a:pt x="60549" y="2737"/>
                    <a:pt x="58148" y="913"/>
                    <a:pt x="55321" y="913"/>
                  </a:cubicBezTo>
                  <a:cubicBezTo>
                    <a:pt x="52464" y="913"/>
                    <a:pt x="50063" y="2767"/>
                    <a:pt x="49242" y="5320"/>
                  </a:cubicBezTo>
                  <a:cubicBezTo>
                    <a:pt x="49151" y="5320"/>
                    <a:pt x="49029" y="5290"/>
                    <a:pt x="48908" y="5290"/>
                  </a:cubicBezTo>
                  <a:cubicBezTo>
                    <a:pt x="47904" y="5290"/>
                    <a:pt x="46993" y="5776"/>
                    <a:pt x="46415" y="6506"/>
                  </a:cubicBezTo>
                  <a:cubicBezTo>
                    <a:pt x="46081" y="6262"/>
                    <a:pt x="45686" y="6141"/>
                    <a:pt x="45260" y="6141"/>
                  </a:cubicBezTo>
                  <a:cubicBezTo>
                    <a:pt x="44227" y="6141"/>
                    <a:pt x="43406" y="6961"/>
                    <a:pt x="43376" y="7965"/>
                  </a:cubicBezTo>
                  <a:close/>
                  <a:moveTo>
                    <a:pt x="21187" y="12038"/>
                  </a:moveTo>
                  <a:cubicBezTo>
                    <a:pt x="21795" y="12038"/>
                    <a:pt x="22311" y="12554"/>
                    <a:pt x="22311" y="13162"/>
                  </a:cubicBezTo>
                  <a:lnTo>
                    <a:pt x="22311" y="13162"/>
                  </a:lnTo>
                  <a:cubicBezTo>
                    <a:pt x="22311" y="13770"/>
                    <a:pt x="21795" y="14287"/>
                    <a:pt x="21187" y="14287"/>
                  </a:cubicBezTo>
                  <a:lnTo>
                    <a:pt x="21156" y="14287"/>
                  </a:lnTo>
                  <a:cubicBezTo>
                    <a:pt x="20548" y="14287"/>
                    <a:pt x="20032" y="13770"/>
                    <a:pt x="20032" y="13162"/>
                  </a:cubicBezTo>
                  <a:lnTo>
                    <a:pt x="20032" y="13162"/>
                  </a:lnTo>
                  <a:cubicBezTo>
                    <a:pt x="20032" y="12554"/>
                    <a:pt x="20548" y="12038"/>
                    <a:pt x="21156" y="120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5" name="Google Shape;2185;p41"/>
          <p:cNvGrpSpPr/>
          <p:nvPr/>
        </p:nvGrpSpPr>
        <p:grpSpPr>
          <a:xfrm>
            <a:off x="1383248" y="188862"/>
            <a:ext cx="373419" cy="350637"/>
            <a:chOff x="3708550" y="3474950"/>
            <a:chExt cx="256100" cy="240475"/>
          </a:xfrm>
        </p:grpSpPr>
        <p:sp>
          <p:nvSpPr>
            <p:cNvPr id="2186" name="Google Shape;2186;p41"/>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41"/>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8" name="Google Shape;2188;p41"/>
          <p:cNvGrpSpPr/>
          <p:nvPr/>
        </p:nvGrpSpPr>
        <p:grpSpPr>
          <a:xfrm flipH="1" rot="900019">
            <a:off x="7949970" y="814221"/>
            <a:ext cx="524402" cy="431815"/>
            <a:chOff x="7315125" y="1121525"/>
            <a:chExt cx="1112525" cy="916100"/>
          </a:xfrm>
        </p:grpSpPr>
        <p:sp>
          <p:nvSpPr>
            <p:cNvPr id="2189" name="Google Shape;2189;p41"/>
            <p:cNvSpPr/>
            <p:nvPr/>
          </p:nvSpPr>
          <p:spPr>
            <a:xfrm>
              <a:off x="7315125" y="1121525"/>
              <a:ext cx="1112525" cy="792675"/>
            </a:xfrm>
            <a:custGeom>
              <a:rect b="b" l="l" r="r" t="t"/>
              <a:pathLst>
                <a:path extrusionOk="0" h="31707" w="44501">
                  <a:moveTo>
                    <a:pt x="21718" y="1"/>
                  </a:moveTo>
                  <a:cubicBezTo>
                    <a:pt x="16027" y="1"/>
                    <a:pt x="10701" y="509"/>
                    <a:pt x="7873" y="989"/>
                  </a:cubicBezTo>
                  <a:cubicBezTo>
                    <a:pt x="1" y="2326"/>
                    <a:pt x="2037" y="13816"/>
                    <a:pt x="1733" y="22084"/>
                  </a:cubicBezTo>
                  <a:cubicBezTo>
                    <a:pt x="1449" y="29752"/>
                    <a:pt x="13758" y="31707"/>
                    <a:pt x="24263" y="31707"/>
                  </a:cubicBezTo>
                  <a:cubicBezTo>
                    <a:pt x="29497" y="31707"/>
                    <a:pt x="34283" y="31221"/>
                    <a:pt x="36840" y="30716"/>
                  </a:cubicBezTo>
                  <a:cubicBezTo>
                    <a:pt x="44500" y="29166"/>
                    <a:pt x="44135" y="17676"/>
                    <a:pt x="43558" y="7889"/>
                  </a:cubicBezTo>
                  <a:cubicBezTo>
                    <a:pt x="43188" y="1617"/>
                    <a:pt x="31872" y="1"/>
                    <a:pt x="217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41"/>
            <p:cNvSpPr/>
            <p:nvPr/>
          </p:nvSpPr>
          <p:spPr>
            <a:xfrm>
              <a:off x="7815150" y="1808100"/>
              <a:ext cx="177825" cy="229525"/>
            </a:xfrm>
            <a:custGeom>
              <a:rect b="b" l="l" r="r" t="t"/>
              <a:pathLst>
                <a:path extrusionOk="0" h="9181" w="7113">
                  <a:moveTo>
                    <a:pt x="5016" y="1"/>
                  </a:moveTo>
                  <a:lnTo>
                    <a:pt x="0" y="943"/>
                  </a:lnTo>
                  <a:cubicBezTo>
                    <a:pt x="0" y="943"/>
                    <a:pt x="2888" y="9180"/>
                    <a:pt x="5016" y="9180"/>
                  </a:cubicBezTo>
                  <a:cubicBezTo>
                    <a:pt x="7113" y="9180"/>
                    <a:pt x="5016" y="1"/>
                    <a:pt x="50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1" name="Google Shape;2191;p41"/>
          <p:cNvGrpSpPr/>
          <p:nvPr/>
        </p:nvGrpSpPr>
        <p:grpSpPr>
          <a:xfrm flipH="1">
            <a:off x="4572004" y="3737786"/>
            <a:ext cx="4135748" cy="2200311"/>
            <a:chOff x="427600" y="1407698"/>
            <a:chExt cx="7990240" cy="4251808"/>
          </a:xfrm>
        </p:grpSpPr>
        <p:grpSp>
          <p:nvGrpSpPr>
            <p:cNvPr id="2192" name="Google Shape;2192;p41"/>
            <p:cNvGrpSpPr/>
            <p:nvPr/>
          </p:nvGrpSpPr>
          <p:grpSpPr>
            <a:xfrm>
              <a:off x="3675306" y="1740129"/>
              <a:ext cx="1282923" cy="3868358"/>
              <a:chOff x="4749600" y="2924725"/>
              <a:chExt cx="1313125" cy="3959425"/>
            </a:xfrm>
          </p:grpSpPr>
          <p:sp>
            <p:nvSpPr>
              <p:cNvPr id="2193" name="Google Shape;2193;p41"/>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41"/>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41"/>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41"/>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41"/>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8" name="Google Shape;2198;p41"/>
            <p:cNvGrpSpPr/>
            <p:nvPr/>
          </p:nvGrpSpPr>
          <p:grpSpPr>
            <a:xfrm>
              <a:off x="4870625" y="1407698"/>
              <a:ext cx="1282923" cy="3868358"/>
              <a:chOff x="4749600" y="2924725"/>
              <a:chExt cx="1313125" cy="3959425"/>
            </a:xfrm>
          </p:grpSpPr>
          <p:sp>
            <p:nvSpPr>
              <p:cNvPr id="2199" name="Google Shape;2199;p41"/>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41"/>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41"/>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41"/>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41"/>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4" name="Google Shape;2204;p41"/>
            <p:cNvGrpSpPr/>
            <p:nvPr/>
          </p:nvGrpSpPr>
          <p:grpSpPr>
            <a:xfrm>
              <a:off x="427600" y="1791148"/>
              <a:ext cx="1282923" cy="3868358"/>
              <a:chOff x="4749600" y="2924725"/>
              <a:chExt cx="1313125" cy="3959425"/>
            </a:xfrm>
          </p:grpSpPr>
          <p:sp>
            <p:nvSpPr>
              <p:cNvPr id="2205" name="Google Shape;2205;p41"/>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41"/>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41"/>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41"/>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41"/>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0" name="Google Shape;2210;p41"/>
            <p:cNvGrpSpPr/>
            <p:nvPr/>
          </p:nvGrpSpPr>
          <p:grpSpPr>
            <a:xfrm>
              <a:off x="2606317" y="1791088"/>
              <a:ext cx="1282899" cy="3589229"/>
              <a:chOff x="5789900" y="1448250"/>
              <a:chExt cx="1313100" cy="3673725"/>
            </a:xfrm>
          </p:grpSpPr>
          <p:sp>
            <p:nvSpPr>
              <p:cNvPr id="2211" name="Google Shape;2211;p41"/>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41"/>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41"/>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41"/>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41"/>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6" name="Google Shape;2216;p41"/>
            <p:cNvGrpSpPr/>
            <p:nvPr/>
          </p:nvGrpSpPr>
          <p:grpSpPr>
            <a:xfrm>
              <a:off x="1609318" y="1407698"/>
              <a:ext cx="1282923" cy="3868358"/>
              <a:chOff x="4749600" y="2924725"/>
              <a:chExt cx="1313125" cy="3959425"/>
            </a:xfrm>
          </p:grpSpPr>
          <p:sp>
            <p:nvSpPr>
              <p:cNvPr id="2217" name="Google Shape;2217;p41"/>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41"/>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41"/>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41"/>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41"/>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2" name="Google Shape;2222;p41"/>
            <p:cNvGrpSpPr/>
            <p:nvPr/>
          </p:nvGrpSpPr>
          <p:grpSpPr>
            <a:xfrm>
              <a:off x="6058667" y="1879688"/>
              <a:ext cx="1282899" cy="3589229"/>
              <a:chOff x="5789900" y="1448250"/>
              <a:chExt cx="1313100" cy="3673725"/>
            </a:xfrm>
          </p:grpSpPr>
          <p:sp>
            <p:nvSpPr>
              <p:cNvPr id="2223" name="Google Shape;2223;p41"/>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41"/>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41"/>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41"/>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41"/>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8" name="Google Shape;2228;p41"/>
            <p:cNvGrpSpPr/>
            <p:nvPr/>
          </p:nvGrpSpPr>
          <p:grpSpPr>
            <a:xfrm>
              <a:off x="7134942" y="1785950"/>
              <a:ext cx="1282899" cy="3589229"/>
              <a:chOff x="5789900" y="1448250"/>
              <a:chExt cx="1313100" cy="3673725"/>
            </a:xfrm>
          </p:grpSpPr>
          <p:sp>
            <p:nvSpPr>
              <p:cNvPr id="2229" name="Google Shape;2229;p41"/>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41"/>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41"/>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41"/>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41"/>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34" name="Google Shape;2234;p41"/>
          <p:cNvGrpSpPr/>
          <p:nvPr/>
        </p:nvGrpSpPr>
        <p:grpSpPr>
          <a:xfrm flipH="1">
            <a:off x="436254" y="3737786"/>
            <a:ext cx="4135748" cy="2200311"/>
            <a:chOff x="427600" y="1407698"/>
            <a:chExt cx="7990240" cy="4251808"/>
          </a:xfrm>
        </p:grpSpPr>
        <p:grpSp>
          <p:nvGrpSpPr>
            <p:cNvPr id="2235" name="Google Shape;2235;p41"/>
            <p:cNvGrpSpPr/>
            <p:nvPr/>
          </p:nvGrpSpPr>
          <p:grpSpPr>
            <a:xfrm>
              <a:off x="3675306" y="1740129"/>
              <a:ext cx="1282923" cy="3868358"/>
              <a:chOff x="4749600" y="2924725"/>
              <a:chExt cx="1313125" cy="3959425"/>
            </a:xfrm>
          </p:grpSpPr>
          <p:sp>
            <p:nvSpPr>
              <p:cNvPr id="2236" name="Google Shape;2236;p41"/>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41"/>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41"/>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41"/>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41"/>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1" name="Google Shape;2241;p41"/>
            <p:cNvGrpSpPr/>
            <p:nvPr/>
          </p:nvGrpSpPr>
          <p:grpSpPr>
            <a:xfrm>
              <a:off x="4870625" y="1407698"/>
              <a:ext cx="1282923" cy="3868358"/>
              <a:chOff x="4749600" y="2924725"/>
              <a:chExt cx="1313125" cy="3959425"/>
            </a:xfrm>
          </p:grpSpPr>
          <p:sp>
            <p:nvSpPr>
              <p:cNvPr id="2242" name="Google Shape;2242;p41"/>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41"/>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41"/>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41"/>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41"/>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7" name="Google Shape;2247;p41"/>
            <p:cNvGrpSpPr/>
            <p:nvPr/>
          </p:nvGrpSpPr>
          <p:grpSpPr>
            <a:xfrm>
              <a:off x="427600" y="1791148"/>
              <a:ext cx="1282923" cy="3868358"/>
              <a:chOff x="4749600" y="2924725"/>
              <a:chExt cx="1313125" cy="3959425"/>
            </a:xfrm>
          </p:grpSpPr>
          <p:sp>
            <p:nvSpPr>
              <p:cNvPr id="2248" name="Google Shape;2248;p41"/>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41"/>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41"/>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41"/>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41"/>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3" name="Google Shape;2253;p41"/>
            <p:cNvGrpSpPr/>
            <p:nvPr/>
          </p:nvGrpSpPr>
          <p:grpSpPr>
            <a:xfrm>
              <a:off x="2606317" y="1791088"/>
              <a:ext cx="1282899" cy="3589229"/>
              <a:chOff x="5789900" y="1448250"/>
              <a:chExt cx="1313100" cy="3673725"/>
            </a:xfrm>
          </p:grpSpPr>
          <p:sp>
            <p:nvSpPr>
              <p:cNvPr id="2254" name="Google Shape;2254;p41"/>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41"/>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41"/>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41"/>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41"/>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9" name="Google Shape;2259;p41"/>
            <p:cNvGrpSpPr/>
            <p:nvPr/>
          </p:nvGrpSpPr>
          <p:grpSpPr>
            <a:xfrm>
              <a:off x="1609318" y="1407698"/>
              <a:ext cx="1282923" cy="3868358"/>
              <a:chOff x="4749600" y="2924725"/>
              <a:chExt cx="1313125" cy="3959425"/>
            </a:xfrm>
          </p:grpSpPr>
          <p:sp>
            <p:nvSpPr>
              <p:cNvPr id="2260" name="Google Shape;2260;p41"/>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41"/>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41"/>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41"/>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41"/>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5" name="Google Shape;2265;p41"/>
            <p:cNvGrpSpPr/>
            <p:nvPr/>
          </p:nvGrpSpPr>
          <p:grpSpPr>
            <a:xfrm>
              <a:off x="6058667" y="1879688"/>
              <a:ext cx="1282899" cy="3589229"/>
              <a:chOff x="5789900" y="1448250"/>
              <a:chExt cx="1313100" cy="3673725"/>
            </a:xfrm>
          </p:grpSpPr>
          <p:sp>
            <p:nvSpPr>
              <p:cNvPr id="2266" name="Google Shape;2266;p41"/>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41"/>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41"/>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41"/>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41"/>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1" name="Google Shape;2271;p41"/>
            <p:cNvGrpSpPr/>
            <p:nvPr/>
          </p:nvGrpSpPr>
          <p:grpSpPr>
            <a:xfrm>
              <a:off x="7134942" y="1785950"/>
              <a:ext cx="1282899" cy="3589229"/>
              <a:chOff x="5789900" y="1448250"/>
              <a:chExt cx="1313100" cy="3673725"/>
            </a:xfrm>
          </p:grpSpPr>
          <p:sp>
            <p:nvSpPr>
              <p:cNvPr id="2272" name="Google Shape;2272;p41"/>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41"/>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41"/>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41"/>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41"/>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spTree>
      <p:nvGrpSpPr>
        <p:cNvPr id="2277" name="Shape 2277"/>
        <p:cNvGrpSpPr/>
        <p:nvPr/>
      </p:nvGrpSpPr>
      <p:grpSpPr>
        <a:xfrm>
          <a:off x="0" y="0"/>
          <a:ext cx="0" cy="0"/>
          <a:chOff x="0" y="0"/>
          <a:chExt cx="0" cy="0"/>
        </a:xfrm>
      </p:grpSpPr>
      <p:grpSp>
        <p:nvGrpSpPr>
          <p:cNvPr id="2278" name="Google Shape;2278;p42"/>
          <p:cNvGrpSpPr/>
          <p:nvPr/>
        </p:nvGrpSpPr>
        <p:grpSpPr>
          <a:xfrm flipH="1">
            <a:off x="7163612" y="2764510"/>
            <a:ext cx="2141486" cy="2637114"/>
            <a:chOff x="7326200" y="3196774"/>
            <a:chExt cx="1997283" cy="2459535"/>
          </a:xfrm>
        </p:grpSpPr>
        <p:grpSp>
          <p:nvGrpSpPr>
            <p:cNvPr id="2279" name="Google Shape;2279;p42"/>
            <p:cNvGrpSpPr/>
            <p:nvPr/>
          </p:nvGrpSpPr>
          <p:grpSpPr>
            <a:xfrm flipH="1">
              <a:off x="8553073" y="3333315"/>
              <a:ext cx="770410" cy="2322995"/>
              <a:chOff x="4749600" y="2924725"/>
              <a:chExt cx="1313125" cy="3959425"/>
            </a:xfrm>
          </p:grpSpPr>
          <p:sp>
            <p:nvSpPr>
              <p:cNvPr id="2280" name="Google Shape;2280;p42"/>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42"/>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42"/>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42"/>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42"/>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5" name="Google Shape;2285;p42"/>
            <p:cNvGrpSpPr/>
            <p:nvPr/>
          </p:nvGrpSpPr>
          <p:grpSpPr>
            <a:xfrm flipH="1">
              <a:off x="7326200" y="3341542"/>
              <a:ext cx="770396" cy="2155374"/>
              <a:chOff x="5789900" y="1448250"/>
              <a:chExt cx="1313100" cy="3673725"/>
            </a:xfrm>
          </p:grpSpPr>
          <p:sp>
            <p:nvSpPr>
              <p:cNvPr id="2286" name="Google Shape;2286;p42"/>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42"/>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42"/>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42"/>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42"/>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1" name="Google Shape;2291;p42"/>
            <p:cNvGrpSpPr/>
            <p:nvPr/>
          </p:nvGrpSpPr>
          <p:grpSpPr>
            <a:xfrm flipH="1">
              <a:off x="8035562" y="3196774"/>
              <a:ext cx="770279" cy="2322599"/>
              <a:chOff x="4749600" y="2924725"/>
              <a:chExt cx="1313125" cy="3959425"/>
            </a:xfrm>
          </p:grpSpPr>
          <p:sp>
            <p:nvSpPr>
              <p:cNvPr id="2292" name="Google Shape;2292;p42"/>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42"/>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42"/>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42"/>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42"/>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97" name="Google Shape;2297;p42"/>
          <p:cNvGrpSpPr/>
          <p:nvPr/>
        </p:nvGrpSpPr>
        <p:grpSpPr>
          <a:xfrm flipH="1">
            <a:off x="-117713" y="2896560"/>
            <a:ext cx="2141486" cy="2637114"/>
            <a:chOff x="7326200" y="3196774"/>
            <a:chExt cx="1997283" cy="2459535"/>
          </a:xfrm>
        </p:grpSpPr>
        <p:grpSp>
          <p:nvGrpSpPr>
            <p:cNvPr id="2298" name="Google Shape;2298;p42"/>
            <p:cNvGrpSpPr/>
            <p:nvPr/>
          </p:nvGrpSpPr>
          <p:grpSpPr>
            <a:xfrm flipH="1">
              <a:off x="8553073" y="3333315"/>
              <a:ext cx="770410" cy="2322995"/>
              <a:chOff x="4749600" y="2924725"/>
              <a:chExt cx="1313125" cy="3959425"/>
            </a:xfrm>
          </p:grpSpPr>
          <p:sp>
            <p:nvSpPr>
              <p:cNvPr id="2299" name="Google Shape;2299;p42"/>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42"/>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42"/>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42"/>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42"/>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4" name="Google Shape;2304;p42"/>
            <p:cNvGrpSpPr/>
            <p:nvPr/>
          </p:nvGrpSpPr>
          <p:grpSpPr>
            <a:xfrm flipH="1">
              <a:off x="7326200" y="3341542"/>
              <a:ext cx="770396" cy="2155374"/>
              <a:chOff x="5789900" y="1448250"/>
              <a:chExt cx="1313100" cy="3673725"/>
            </a:xfrm>
          </p:grpSpPr>
          <p:sp>
            <p:nvSpPr>
              <p:cNvPr id="2305" name="Google Shape;2305;p42"/>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42"/>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42"/>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42"/>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42"/>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0" name="Google Shape;2310;p42"/>
            <p:cNvGrpSpPr/>
            <p:nvPr/>
          </p:nvGrpSpPr>
          <p:grpSpPr>
            <a:xfrm flipH="1">
              <a:off x="8035562" y="3196774"/>
              <a:ext cx="770279" cy="2322599"/>
              <a:chOff x="4749600" y="2924725"/>
              <a:chExt cx="1313125" cy="3959425"/>
            </a:xfrm>
          </p:grpSpPr>
          <p:sp>
            <p:nvSpPr>
              <p:cNvPr id="2311" name="Google Shape;2311;p42"/>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42"/>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42"/>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42"/>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42"/>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16" name="Google Shape;2316;p42"/>
          <p:cNvGrpSpPr/>
          <p:nvPr/>
        </p:nvGrpSpPr>
        <p:grpSpPr>
          <a:xfrm rot="-900165">
            <a:off x="844353" y="526792"/>
            <a:ext cx="615846" cy="522680"/>
            <a:chOff x="6064225" y="1470325"/>
            <a:chExt cx="1112500" cy="944200"/>
          </a:xfrm>
        </p:grpSpPr>
        <p:sp>
          <p:nvSpPr>
            <p:cNvPr id="2317" name="Google Shape;2317;p42"/>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42"/>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9" name="Google Shape;2319;p42"/>
          <p:cNvGrpSpPr/>
          <p:nvPr/>
        </p:nvGrpSpPr>
        <p:grpSpPr>
          <a:xfrm flipH="1">
            <a:off x="7821370" y="871347"/>
            <a:ext cx="1529562" cy="487037"/>
            <a:chOff x="2293625" y="793625"/>
            <a:chExt cx="1052475" cy="335125"/>
          </a:xfrm>
        </p:grpSpPr>
        <p:sp>
          <p:nvSpPr>
            <p:cNvPr id="2320" name="Google Shape;2320;p42"/>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42"/>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2" name="Google Shape;2322;p42"/>
          <p:cNvGrpSpPr/>
          <p:nvPr/>
        </p:nvGrpSpPr>
        <p:grpSpPr>
          <a:xfrm>
            <a:off x="7654523" y="188862"/>
            <a:ext cx="373419" cy="350637"/>
            <a:chOff x="3708550" y="3474950"/>
            <a:chExt cx="256100" cy="240475"/>
          </a:xfrm>
        </p:grpSpPr>
        <p:sp>
          <p:nvSpPr>
            <p:cNvPr id="2323" name="Google Shape;2323;p42"/>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42"/>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28" name="Shape 2328"/>
        <p:cNvGrpSpPr/>
        <p:nvPr/>
      </p:nvGrpSpPr>
      <p:grpSpPr>
        <a:xfrm>
          <a:off x="0" y="0"/>
          <a:ext cx="0" cy="0"/>
          <a:chOff x="0" y="0"/>
          <a:chExt cx="0" cy="0"/>
        </a:xfrm>
      </p:grpSpPr>
      <p:sp>
        <p:nvSpPr>
          <p:cNvPr id="2329" name="Google Shape;2329;p44"/>
          <p:cNvSpPr txBox="1"/>
          <p:nvPr>
            <p:ph type="ctrTitle"/>
          </p:nvPr>
        </p:nvSpPr>
        <p:spPr>
          <a:xfrm>
            <a:off x="980425" y="1431301"/>
            <a:ext cx="5242800" cy="16800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Clr>
                <a:srgbClr val="191919"/>
              </a:buClr>
              <a:buSzPts val="5200"/>
              <a:buNone/>
              <a:defRPr sz="51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2330" name="Google Shape;2330;p44"/>
          <p:cNvSpPr txBox="1"/>
          <p:nvPr>
            <p:ph idx="1" type="subTitle"/>
          </p:nvPr>
        </p:nvSpPr>
        <p:spPr>
          <a:xfrm>
            <a:off x="1452325" y="3274199"/>
            <a:ext cx="4299000" cy="438000"/>
          </a:xfrm>
          <a:prstGeom prst="rect">
            <a:avLst/>
          </a:prstGeom>
          <a:solidFill>
            <a:schemeClr val="lt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31" name="Shape 2331"/>
        <p:cNvGrpSpPr/>
        <p:nvPr/>
      </p:nvGrpSpPr>
      <p:grpSpPr>
        <a:xfrm>
          <a:off x="0" y="0"/>
          <a:ext cx="0" cy="0"/>
          <a:chOff x="0" y="0"/>
          <a:chExt cx="0" cy="0"/>
        </a:xfrm>
      </p:grpSpPr>
      <p:sp>
        <p:nvSpPr>
          <p:cNvPr id="2332" name="Google Shape;2332;p45"/>
          <p:cNvSpPr txBox="1"/>
          <p:nvPr>
            <p:ph type="title"/>
          </p:nvPr>
        </p:nvSpPr>
        <p:spPr>
          <a:xfrm flipH="1">
            <a:off x="3140575" y="2528348"/>
            <a:ext cx="4486800" cy="912300"/>
          </a:xfrm>
          <a:prstGeom prst="rect">
            <a:avLst/>
          </a:prstGeom>
          <a:ln>
            <a:noFill/>
          </a:ln>
        </p:spPr>
        <p:txBody>
          <a:bodyPr anchorCtr="0" anchor="ctr" bIns="91425" lIns="91425" spcFirstLastPara="1" rIns="91425" wrap="square" tIns="91425">
            <a:noAutofit/>
          </a:bodyPr>
          <a:lstStyle>
            <a:lvl1pPr lvl="0">
              <a:spcBef>
                <a:spcPts val="0"/>
              </a:spcBef>
              <a:spcAft>
                <a:spcPts val="0"/>
              </a:spcAft>
              <a:buSzPts val="3600"/>
              <a:buNone/>
              <a:defRPr sz="5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33" name="Google Shape;2333;p45"/>
          <p:cNvSpPr txBox="1"/>
          <p:nvPr>
            <p:ph hasCustomPrompt="1" idx="2" type="title"/>
          </p:nvPr>
        </p:nvSpPr>
        <p:spPr>
          <a:xfrm flipH="1">
            <a:off x="3140575" y="1202451"/>
            <a:ext cx="1179600" cy="1177500"/>
          </a:xfrm>
          <a:prstGeom prst="rect">
            <a:avLst/>
          </a:prstGeom>
          <a:solidFill>
            <a:schemeClr val="lt2"/>
          </a:solidFill>
        </p:spPr>
        <p:txBody>
          <a:bodyPr anchorCtr="0" anchor="ctr" bIns="91425" lIns="91425" spcFirstLastPara="1" rIns="91425" wrap="square" tIns="91425">
            <a:noAutofit/>
          </a:bodyPr>
          <a:lstStyle>
            <a:lvl1pPr lvl="0" algn="ctr">
              <a:spcBef>
                <a:spcPts val="0"/>
              </a:spcBef>
              <a:spcAft>
                <a:spcPts val="0"/>
              </a:spcAft>
              <a:buSzPts val="6000"/>
              <a:buNone/>
              <a:defRPr sz="6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2334" name="Google Shape;2334;p45"/>
          <p:cNvSpPr txBox="1"/>
          <p:nvPr>
            <p:ph idx="1" type="subTitle"/>
          </p:nvPr>
        </p:nvSpPr>
        <p:spPr>
          <a:xfrm>
            <a:off x="3140575" y="3519552"/>
            <a:ext cx="4486800" cy="421500"/>
          </a:xfrm>
          <a:prstGeom prst="rect">
            <a:avLst/>
          </a:prstGeom>
          <a:solidFill>
            <a:schemeClr val="lt2"/>
          </a:solidFill>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Font typeface="Amiko SemiBold"/>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35" name="Shape 2335"/>
        <p:cNvGrpSpPr/>
        <p:nvPr/>
      </p:nvGrpSpPr>
      <p:grpSpPr>
        <a:xfrm>
          <a:off x="0" y="0"/>
          <a:ext cx="0" cy="0"/>
          <a:chOff x="0" y="0"/>
          <a:chExt cx="0" cy="0"/>
        </a:xfrm>
      </p:grpSpPr>
      <p:sp>
        <p:nvSpPr>
          <p:cNvPr id="2336" name="Google Shape;2336;p46"/>
          <p:cNvSpPr/>
          <p:nvPr/>
        </p:nvSpPr>
        <p:spPr>
          <a:xfrm flipH="1">
            <a:off x="342875" y="373950"/>
            <a:ext cx="8289900" cy="4395600"/>
          </a:xfrm>
          <a:prstGeom prst="wedgeRoundRectCallout">
            <a:avLst>
              <a:gd fmla="val -33336" name="adj1"/>
              <a:gd fmla="val 54206" name="adj2"/>
              <a:gd fmla="val 0" name="adj3"/>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46"/>
          <p:cNvSpPr txBox="1"/>
          <p:nvPr>
            <p:ph idx="1" type="body"/>
          </p:nvPr>
        </p:nvSpPr>
        <p:spPr>
          <a:xfrm>
            <a:off x="713250" y="1791775"/>
            <a:ext cx="7710000" cy="2340300"/>
          </a:xfrm>
          <a:prstGeom prst="rect">
            <a:avLst/>
          </a:prstGeom>
        </p:spPr>
        <p:txBody>
          <a:bodyPr anchorCtr="0" anchor="t" bIns="91425" lIns="91425" spcFirstLastPara="1" rIns="91425" wrap="square" tIns="91425">
            <a:noAutofit/>
          </a:bodyPr>
          <a:lstStyle>
            <a:lvl1pPr indent="-279400" lvl="0" marL="457200">
              <a:lnSpc>
                <a:spcPct val="100000"/>
              </a:lnSpc>
              <a:spcBef>
                <a:spcPts val="0"/>
              </a:spcBef>
              <a:spcAft>
                <a:spcPts val="0"/>
              </a:spcAft>
              <a:buClr>
                <a:srgbClr val="191919"/>
              </a:buClr>
              <a:buSzPts val="800"/>
              <a:buFont typeface="Nunito Light"/>
              <a:buChar char="●"/>
              <a:defRPr/>
            </a:lvl1pPr>
            <a:lvl2pPr indent="-304800" lvl="1" marL="914400">
              <a:spcBef>
                <a:spcPts val="0"/>
              </a:spcBef>
              <a:spcAft>
                <a:spcPts val="0"/>
              </a:spcAft>
              <a:buClr>
                <a:srgbClr val="191919"/>
              </a:buClr>
              <a:buSzPts val="1200"/>
              <a:buFont typeface="Nunito Light"/>
              <a:buChar char="○"/>
              <a:defRPr/>
            </a:lvl2pPr>
            <a:lvl3pPr indent="-304800" lvl="2" marL="1371600">
              <a:lnSpc>
                <a:spcPct val="115000"/>
              </a:lnSpc>
              <a:spcBef>
                <a:spcPts val="0"/>
              </a:spcBef>
              <a:spcAft>
                <a:spcPts val="0"/>
              </a:spcAft>
              <a:buClr>
                <a:srgbClr val="FFC800"/>
              </a:buClr>
              <a:buSzPts val="1200"/>
              <a:buFont typeface="Nunito Light"/>
              <a:buChar char="■"/>
              <a:defRPr/>
            </a:lvl3pPr>
            <a:lvl4pPr indent="-304800" lvl="3" marL="1828800">
              <a:lnSpc>
                <a:spcPct val="115000"/>
              </a:lnSpc>
              <a:spcBef>
                <a:spcPts val="0"/>
              </a:spcBef>
              <a:spcAft>
                <a:spcPts val="0"/>
              </a:spcAft>
              <a:buClr>
                <a:srgbClr val="FFC800"/>
              </a:buClr>
              <a:buSzPts val="1200"/>
              <a:buFont typeface="Nunito Light"/>
              <a:buChar char="●"/>
              <a:defRPr/>
            </a:lvl4pPr>
            <a:lvl5pPr indent="-304800" lvl="4" marL="2286000">
              <a:lnSpc>
                <a:spcPct val="115000"/>
              </a:lnSpc>
              <a:spcBef>
                <a:spcPts val="0"/>
              </a:spcBef>
              <a:spcAft>
                <a:spcPts val="0"/>
              </a:spcAft>
              <a:buClr>
                <a:srgbClr val="434343"/>
              </a:buClr>
              <a:buSzPts val="1200"/>
              <a:buFont typeface="Nunito Light"/>
              <a:buChar char="○"/>
              <a:defRPr/>
            </a:lvl5pPr>
            <a:lvl6pPr indent="-304800" lvl="5" marL="2743200">
              <a:lnSpc>
                <a:spcPct val="115000"/>
              </a:lnSpc>
              <a:spcBef>
                <a:spcPts val="0"/>
              </a:spcBef>
              <a:spcAft>
                <a:spcPts val="0"/>
              </a:spcAft>
              <a:buClr>
                <a:srgbClr val="434343"/>
              </a:buClr>
              <a:buSzPts val="1200"/>
              <a:buFont typeface="Nunito Light"/>
              <a:buChar char="■"/>
              <a:defRPr/>
            </a:lvl6pPr>
            <a:lvl7pPr indent="-304800" lvl="6" marL="3200400">
              <a:lnSpc>
                <a:spcPct val="115000"/>
              </a:lnSpc>
              <a:spcBef>
                <a:spcPts val="0"/>
              </a:spcBef>
              <a:spcAft>
                <a:spcPts val="0"/>
              </a:spcAft>
              <a:buClr>
                <a:srgbClr val="434343"/>
              </a:buClr>
              <a:buSzPts val="1200"/>
              <a:buFont typeface="Nunito Light"/>
              <a:buChar char="●"/>
              <a:defRPr/>
            </a:lvl7pPr>
            <a:lvl8pPr indent="-304800" lvl="7" marL="3657600">
              <a:lnSpc>
                <a:spcPct val="115000"/>
              </a:lnSpc>
              <a:spcBef>
                <a:spcPts val="0"/>
              </a:spcBef>
              <a:spcAft>
                <a:spcPts val="0"/>
              </a:spcAft>
              <a:buClr>
                <a:srgbClr val="434343"/>
              </a:buClr>
              <a:buSzPts val="1200"/>
              <a:buFont typeface="Nunito Light"/>
              <a:buChar char="○"/>
              <a:defRPr/>
            </a:lvl8pPr>
            <a:lvl9pPr indent="-304800" lvl="8" marL="4114800">
              <a:lnSpc>
                <a:spcPct val="115000"/>
              </a:lnSpc>
              <a:spcBef>
                <a:spcPts val="0"/>
              </a:spcBef>
              <a:spcAft>
                <a:spcPts val="0"/>
              </a:spcAft>
              <a:buClr>
                <a:srgbClr val="434343"/>
              </a:buClr>
              <a:buSzPts val="1200"/>
              <a:buFont typeface="Nunito Light"/>
              <a:buChar char="■"/>
              <a:defRPr/>
            </a:lvl9pPr>
          </a:lstStyle>
          <a:p/>
        </p:txBody>
      </p:sp>
      <p:sp>
        <p:nvSpPr>
          <p:cNvPr id="2338" name="Google Shape;2338;p46"/>
          <p:cNvSpPr txBox="1"/>
          <p:nvPr>
            <p:ph type="title"/>
          </p:nvPr>
        </p:nvSpPr>
        <p:spPr>
          <a:xfrm>
            <a:off x="720760" y="1011425"/>
            <a:ext cx="7710000" cy="6645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000"/>
              <a:buNone/>
              <a:defRPr sz="36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39" name="Shape 2339"/>
        <p:cNvGrpSpPr/>
        <p:nvPr/>
      </p:nvGrpSpPr>
      <p:grpSpPr>
        <a:xfrm>
          <a:off x="0" y="0"/>
          <a:ext cx="0" cy="0"/>
          <a:chOff x="0" y="0"/>
          <a:chExt cx="0" cy="0"/>
        </a:xfrm>
      </p:grpSpPr>
      <p:sp>
        <p:nvSpPr>
          <p:cNvPr id="2340" name="Google Shape;2340;p47"/>
          <p:cNvSpPr/>
          <p:nvPr/>
        </p:nvSpPr>
        <p:spPr>
          <a:xfrm>
            <a:off x="342875" y="373950"/>
            <a:ext cx="8289900" cy="4395600"/>
          </a:xfrm>
          <a:prstGeom prst="wedgeRoundRectCallout">
            <a:avLst>
              <a:gd fmla="val -33336" name="adj1"/>
              <a:gd fmla="val 54206" name="adj2"/>
              <a:gd fmla="val 0" name="adj3"/>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47"/>
          <p:cNvSpPr txBox="1"/>
          <p:nvPr>
            <p:ph idx="1" type="subTitle"/>
          </p:nvPr>
        </p:nvSpPr>
        <p:spPr>
          <a:xfrm>
            <a:off x="1729650" y="1547599"/>
            <a:ext cx="3852000" cy="4986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500"/>
              <a:buFont typeface="Bebas Neue"/>
              <a:buNone/>
              <a:defRPr sz="2400">
                <a:latin typeface="Orelega One"/>
                <a:ea typeface="Orelega One"/>
                <a:cs typeface="Orelega One"/>
                <a:sym typeface="Orelega On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342" name="Google Shape;2342;p47"/>
          <p:cNvSpPr txBox="1"/>
          <p:nvPr>
            <p:ph idx="2" type="subTitle"/>
          </p:nvPr>
        </p:nvSpPr>
        <p:spPr>
          <a:xfrm>
            <a:off x="1729650" y="1959024"/>
            <a:ext cx="3852000" cy="664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2343" name="Google Shape;2343;p47"/>
          <p:cNvSpPr txBox="1"/>
          <p:nvPr>
            <p:ph idx="3" type="subTitle"/>
          </p:nvPr>
        </p:nvSpPr>
        <p:spPr>
          <a:xfrm>
            <a:off x="1729650" y="2843073"/>
            <a:ext cx="3852000" cy="4986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500"/>
              <a:buFont typeface="Bebas Neue"/>
              <a:buNone/>
              <a:defRPr sz="2400">
                <a:latin typeface="Orelega One"/>
                <a:ea typeface="Orelega One"/>
                <a:cs typeface="Orelega One"/>
                <a:sym typeface="Orelega On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344" name="Google Shape;2344;p47"/>
          <p:cNvSpPr txBox="1"/>
          <p:nvPr>
            <p:ph idx="4" type="subTitle"/>
          </p:nvPr>
        </p:nvSpPr>
        <p:spPr>
          <a:xfrm>
            <a:off x="1729650" y="3254399"/>
            <a:ext cx="3852000" cy="66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2345" name="Google Shape;2345;p47"/>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000"/>
              <a:buNone/>
              <a:defRPr sz="36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46" name="Shape 2346"/>
        <p:cNvGrpSpPr/>
        <p:nvPr/>
      </p:nvGrpSpPr>
      <p:grpSpPr>
        <a:xfrm>
          <a:off x="0" y="0"/>
          <a:ext cx="0" cy="0"/>
          <a:chOff x="0" y="0"/>
          <a:chExt cx="0" cy="0"/>
        </a:xfrm>
      </p:grpSpPr>
      <p:sp>
        <p:nvSpPr>
          <p:cNvPr id="2347" name="Google Shape;2347;p48"/>
          <p:cNvSpPr/>
          <p:nvPr/>
        </p:nvSpPr>
        <p:spPr>
          <a:xfrm flipH="1">
            <a:off x="342875" y="373950"/>
            <a:ext cx="8289900" cy="4395600"/>
          </a:xfrm>
          <a:prstGeom prst="wedgeRoundRectCallout">
            <a:avLst>
              <a:gd fmla="val -33336" name="adj1"/>
              <a:gd fmla="val 54206" name="adj2"/>
              <a:gd fmla="val 0" name="adj3"/>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48"/>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000"/>
              <a:buNone/>
              <a:defRPr sz="36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49" name="Shape 2349"/>
        <p:cNvGrpSpPr/>
        <p:nvPr/>
      </p:nvGrpSpPr>
      <p:grpSpPr>
        <a:xfrm>
          <a:off x="0" y="0"/>
          <a:ext cx="0" cy="0"/>
          <a:chOff x="0" y="0"/>
          <a:chExt cx="0" cy="0"/>
        </a:xfrm>
      </p:grpSpPr>
      <p:sp>
        <p:nvSpPr>
          <p:cNvPr id="2350" name="Google Shape;2350;p49"/>
          <p:cNvSpPr txBox="1"/>
          <p:nvPr>
            <p:ph type="title"/>
          </p:nvPr>
        </p:nvSpPr>
        <p:spPr>
          <a:xfrm>
            <a:off x="4200525" y="1225375"/>
            <a:ext cx="4230300" cy="572700"/>
          </a:xfrm>
          <a:prstGeom prst="rect">
            <a:avLst/>
          </a:prstGeom>
          <a:ln>
            <a:noFill/>
          </a:ln>
        </p:spPr>
        <p:txBody>
          <a:bodyPr anchorCtr="0" anchor="b" bIns="91425" lIns="91425" spcFirstLastPara="1" rIns="91425" wrap="square" tIns="91425">
            <a:noAutofit/>
          </a:bodyPr>
          <a:lstStyle>
            <a:lvl1pPr lvl="0">
              <a:spcBef>
                <a:spcPts val="0"/>
              </a:spcBef>
              <a:spcAft>
                <a:spcPts val="0"/>
              </a:spcAft>
              <a:buSzPts val="3000"/>
              <a:buNone/>
              <a:defRPr sz="36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51" name="Google Shape;2351;p49"/>
          <p:cNvSpPr txBox="1"/>
          <p:nvPr>
            <p:ph idx="1" type="body"/>
          </p:nvPr>
        </p:nvSpPr>
        <p:spPr>
          <a:xfrm>
            <a:off x="4200525" y="1873925"/>
            <a:ext cx="4230300" cy="20442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2"/>
              </a:buClr>
              <a:buSzPts val="1400"/>
              <a:buChar char="●"/>
              <a:defRPr/>
            </a:lvl1pPr>
            <a:lvl2pPr indent="-317500" lvl="1" marL="914400">
              <a:lnSpc>
                <a:spcPct val="115000"/>
              </a:lnSpc>
              <a:spcBef>
                <a:spcPts val="0"/>
              </a:spcBef>
              <a:spcAft>
                <a:spcPts val="0"/>
              </a:spcAft>
              <a:buSzPts val="1400"/>
              <a:buChar char="○"/>
              <a:defRPr/>
            </a:lvl2pPr>
            <a:lvl3pPr indent="-317500" lvl="2" marL="1371600">
              <a:lnSpc>
                <a:spcPct val="115000"/>
              </a:lnSpc>
              <a:spcBef>
                <a:spcPts val="0"/>
              </a:spcBef>
              <a:spcAft>
                <a:spcPts val="0"/>
              </a:spcAft>
              <a:buSzPts val="1400"/>
              <a:buChar char="■"/>
              <a:defRPr/>
            </a:lvl3pPr>
            <a:lvl4pPr indent="-317500" lvl="3" marL="1828800">
              <a:lnSpc>
                <a:spcPct val="115000"/>
              </a:lnSpc>
              <a:spcBef>
                <a:spcPts val="0"/>
              </a:spcBef>
              <a:spcAft>
                <a:spcPts val="0"/>
              </a:spcAft>
              <a:buSzPts val="1400"/>
              <a:buChar char="●"/>
              <a:defRPr/>
            </a:lvl4pPr>
            <a:lvl5pPr indent="-317500" lvl="4" marL="2286000">
              <a:lnSpc>
                <a:spcPct val="115000"/>
              </a:lnSpc>
              <a:spcBef>
                <a:spcPts val="0"/>
              </a:spcBef>
              <a:spcAft>
                <a:spcPts val="0"/>
              </a:spcAft>
              <a:buSzPts val="1400"/>
              <a:buChar char="○"/>
              <a:defRPr/>
            </a:lvl5pPr>
            <a:lvl6pPr indent="-317500" lvl="5" marL="2743200">
              <a:lnSpc>
                <a:spcPct val="115000"/>
              </a:lnSpc>
              <a:spcBef>
                <a:spcPts val="0"/>
              </a:spcBef>
              <a:spcAft>
                <a:spcPts val="0"/>
              </a:spcAft>
              <a:buSzPts val="1400"/>
              <a:buChar char="■"/>
              <a:defRPr/>
            </a:lvl6pPr>
            <a:lvl7pPr indent="-317500" lvl="6" marL="3200400">
              <a:lnSpc>
                <a:spcPct val="115000"/>
              </a:lnSpc>
              <a:spcBef>
                <a:spcPts val="0"/>
              </a:spcBef>
              <a:spcAft>
                <a:spcPts val="0"/>
              </a:spcAft>
              <a:buSzPts val="1400"/>
              <a:buChar char="●"/>
              <a:defRPr/>
            </a:lvl7pPr>
            <a:lvl8pPr indent="-317500" lvl="7" marL="3657600">
              <a:lnSpc>
                <a:spcPct val="115000"/>
              </a:lnSpc>
              <a:spcBef>
                <a:spcPts val="0"/>
              </a:spcBef>
              <a:spcAft>
                <a:spcPts val="0"/>
              </a:spcAft>
              <a:buSzPts val="1400"/>
              <a:buChar char="○"/>
              <a:defRPr/>
            </a:lvl8pPr>
            <a:lvl9pPr indent="-317500" lvl="8" marL="4114800">
              <a:lnSpc>
                <a:spcPct val="115000"/>
              </a:lnSpc>
              <a:spcBef>
                <a:spcPts val="0"/>
              </a:spcBef>
              <a:spcAft>
                <a:spcPts val="0"/>
              </a:spcAft>
              <a:buSzPts val="1400"/>
              <a:buChar char="■"/>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352" name="Shape 2352"/>
        <p:cNvGrpSpPr/>
        <p:nvPr/>
      </p:nvGrpSpPr>
      <p:grpSpPr>
        <a:xfrm>
          <a:off x="0" y="0"/>
          <a:ext cx="0" cy="0"/>
          <a:chOff x="0" y="0"/>
          <a:chExt cx="0" cy="0"/>
        </a:xfrm>
      </p:grpSpPr>
      <p:sp>
        <p:nvSpPr>
          <p:cNvPr id="2353" name="Google Shape;2353;p50"/>
          <p:cNvSpPr txBox="1"/>
          <p:nvPr>
            <p:ph type="title"/>
          </p:nvPr>
        </p:nvSpPr>
        <p:spPr>
          <a:xfrm>
            <a:off x="2314050" y="1425750"/>
            <a:ext cx="4515900" cy="2292000"/>
          </a:xfrm>
          <a:prstGeom prst="rect">
            <a:avLst/>
          </a:prstGeom>
          <a:ln>
            <a:noFill/>
          </a:ln>
        </p:spPr>
        <p:txBody>
          <a:bodyPr anchorCtr="0" anchor="ctr" bIns="91425" lIns="91425" spcFirstLastPara="1" rIns="91425" wrap="square" tIns="91425">
            <a:noAutofit/>
          </a:bodyPr>
          <a:lstStyle>
            <a:lvl1pPr lvl="0" algn="ctr">
              <a:spcBef>
                <a:spcPts val="0"/>
              </a:spcBef>
              <a:spcAft>
                <a:spcPts val="0"/>
              </a:spcAft>
              <a:buSzPts val="6000"/>
              <a:buNone/>
              <a:defRPr sz="72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54" name="Shape 2354"/>
        <p:cNvGrpSpPr/>
        <p:nvPr/>
      </p:nvGrpSpPr>
      <p:grpSpPr>
        <a:xfrm>
          <a:off x="0" y="0"/>
          <a:ext cx="0" cy="0"/>
          <a:chOff x="0" y="0"/>
          <a:chExt cx="0" cy="0"/>
        </a:xfrm>
      </p:grpSpPr>
      <p:sp>
        <p:nvSpPr>
          <p:cNvPr id="2355" name="Google Shape;2355;p51"/>
          <p:cNvSpPr txBox="1"/>
          <p:nvPr>
            <p:ph type="title"/>
          </p:nvPr>
        </p:nvSpPr>
        <p:spPr>
          <a:xfrm>
            <a:off x="2652450" y="1413901"/>
            <a:ext cx="3839100" cy="753300"/>
          </a:xfrm>
          <a:prstGeom prst="rect">
            <a:avLst/>
          </a:prstGeom>
          <a:ln>
            <a:noFill/>
          </a:ln>
        </p:spPr>
        <p:txBody>
          <a:bodyPr anchorCtr="0" anchor="b" bIns="91425" lIns="91425" spcFirstLastPara="1" rIns="91425" wrap="square" tIns="91425">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56" name="Google Shape;2356;p51"/>
          <p:cNvSpPr txBox="1"/>
          <p:nvPr>
            <p:ph idx="1" type="subTitle"/>
          </p:nvPr>
        </p:nvSpPr>
        <p:spPr>
          <a:xfrm>
            <a:off x="2652450" y="2127899"/>
            <a:ext cx="3839100" cy="160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8" name="Shape 198"/>
        <p:cNvGrpSpPr/>
        <p:nvPr/>
      </p:nvGrpSpPr>
      <p:grpSpPr>
        <a:xfrm>
          <a:off x="0" y="0"/>
          <a:ext cx="0" cy="0"/>
          <a:chOff x="0" y="0"/>
          <a:chExt cx="0" cy="0"/>
        </a:xfrm>
      </p:grpSpPr>
      <p:grpSp>
        <p:nvGrpSpPr>
          <p:cNvPr id="199" name="Google Shape;199;p6"/>
          <p:cNvGrpSpPr/>
          <p:nvPr/>
        </p:nvGrpSpPr>
        <p:grpSpPr>
          <a:xfrm>
            <a:off x="-1228097" y="2993110"/>
            <a:ext cx="2141486" cy="2637114"/>
            <a:chOff x="7326200" y="3196774"/>
            <a:chExt cx="1997283" cy="2459535"/>
          </a:xfrm>
        </p:grpSpPr>
        <p:grpSp>
          <p:nvGrpSpPr>
            <p:cNvPr id="200" name="Google Shape;200;p6"/>
            <p:cNvGrpSpPr/>
            <p:nvPr/>
          </p:nvGrpSpPr>
          <p:grpSpPr>
            <a:xfrm flipH="1">
              <a:off x="8553073" y="3333315"/>
              <a:ext cx="770410" cy="2322995"/>
              <a:chOff x="4749600" y="2924725"/>
              <a:chExt cx="1313125" cy="3959425"/>
            </a:xfrm>
          </p:grpSpPr>
          <p:sp>
            <p:nvSpPr>
              <p:cNvPr id="201" name="Google Shape;201;p6"/>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6"/>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6"/>
            <p:cNvGrpSpPr/>
            <p:nvPr/>
          </p:nvGrpSpPr>
          <p:grpSpPr>
            <a:xfrm flipH="1">
              <a:off x="7326200" y="3341542"/>
              <a:ext cx="770396" cy="2155374"/>
              <a:chOff x="5789900" y="1448250"/>
              <a:chExt cx="1313100" cy="3673725"/>
            </a:xfrm>
          </p:grpSpPr>
          <p:sp>
            <p:nvSpPr>
              <p:cNvPr id="207" name="Google Shape;207;p6"/>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6"/>
            <p:cNvGrpSpPr/>
            <p:nvPr/>
          </p:nvGrpSpPr>
          <p:grpSpPr>
            <a:xfrm flipH="1">
              <a:off x="8035562" y="3196774"/>
              <a:ext cx="770279" cy="2322599"/>
              <a:chOff x="4749600" y="2924725"/>
              <a:chExt cx="1313125" cy="3959425"/>
            </a:xfrm>
          </p:grpSpPr>
          <p:sp>
            <p:nvSpPr>
              <p:cNvPr id="213" name="Google Shape;213;p6"/>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8" name="Google Shape;218;p6"/>
          <p:cNvGrpSpPr/>
          <p:nvPr/>
        </p:nvGrpSpPr>
        <p:grpSpPr>
          <a:xfrm>
            <a:off x="7751728" y="3074885"/>
            <a:ext cx="2141486" cy="2637114"/>
            <a:chOff x="7326200" y="3196774"/>
            <a:chExt cx="1997283" cy="2459535"/>
          </a:xfrm>
        </p:grpSpPr>
        <p:grpSp>
          <p:nvGrpSpPr>
            <p:cNvPr id="219" name="Google Shape;219;p6"/>
            <p:cNvGrpSpPr/>
            <p:nvPr/>
          </p:nvGrpSpPr>
          <p:grpSpPr>
            <a:xfrm flipH="1">
              <a:off x="8553073" y="3333315"/>
              <a:ext cx="770410" cy="2322995"/>
              <a:chOff x="4749600" y="2924725"/>
              <a:chExt cx="1313125" cy="3959425"/>
            </a:xfrm>
          </p:grpSpPr>
          <p:sp>
            <p:nvSpPr>
              <p:cNvPr id="220" name="Google Shape;220;p6"/>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6"/>
            <p:cNvGrpSpPr/>
            <p:nvPr/>
          </p:nvGrpSpPr>
          <p:grpSpPr>
            <a:xfrm flipH="1">
              <a:off x="7326200" y="3341542"/>
              <a:ext cx="770396" cy="2155374"/>
              <a:chOff x="5789900" y="1448250"/>
              <a:chExt cx="1313100" cy="3673725"/>
            </a:xfrm>
          </p:grpSpPr>
          <p:sp>
            <p:nvSpPr>
              <p:cNvPr id="226" name="Google Shape;226;p6"/>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 name="Google Shape;231;p6"/>
            <p:cNvGrpSpPr/>
            <p:nvPr/>
          </p:nvGrpSpPr>
          <p:grpSpPr>
            <a:xfrm flipH="1">
              <a:off x="8035562" y="3196774"/>
              <a:ext cx="770279" cy="2322599"/>
              <a:chOff x="4749600" y="2924725"/>
              <a:chExt cx="1313125" cy="3959425"/>
            </a:xfrm>
          </p:grpSpPr>
          <p:sp>
            <p:nvSpPr>
              <p:cNvPr id="232" name="Google Shape;232;p6"/>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7" name="Google Shape;237;p6"/>
          <p:cNvGrpSpPr/>
          <p:nvPr/>
        </p:nvGrpSpPr>
        <p:grpSpPr>
          <a:xfrm>
            <a:off x="7964518" y="-325823"/>
            <a:ext cx="1465607" cy="1243984"/>
            <a:chOff x="6064225" y="1470325"/>
            <a:chExt cx="1112500" cy="944200"/>
          </a:xfrm>
        </p:grpSpPr>
        <p:sp>
          <p:nvSpPr>
            <p:cNvPr id="238" name="Google Shape;238;p6"/>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6"/>
          <p:cNvGrpSpPr/>
          <p:nvPr/>
        </p:nvGrpSpPr>
        <p:grpSpPr>
          <a:xfrm>
            <a:off x="8264475" y="1811675"/>
            <a:ext cx="1052475" cy="335125"/>
            <a:chOff x="2293625" y="793625"/>
            <a:chExt cx="1052475" cy="335125"/>
          </a:xfrm>
        </p:grpSpPr>
        <p:sp>
          <p:nvSpPr>
            <p:cNvPr id="241" name="Google Shape;241;p6"/>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6"/>
          <p:cNvGrpSpPr/>
          <p:nvPr/>
        </p:nvGrpSpPr>
        <p:grpSpPr>
          <a:xfrm flipH="1">
            <a:off x="6939182" y="188866"/>
            <a:ext cx="373419" cy="350637"/>
            <a:chOff x="3708550" y="3474950"/>
            <a:chExt cx="256100" cy="240475"/>
          </a:xfrm>
        </p:grpSpPr>
        <p:sp>
          <p:nvSpPr>
            <p:cNvPr id="244" name="Google Shape;244;p6"/>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6"/>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 name="Google Shape;246;p6"/>
          <p:cNvGrpSpPr/>
          <p:nvPr/>
        </p:nvGrpSpPr>
        <p:grpSpPr>
          <a:xfrm flipH="1">
            <a:off x="192957" y="636466"/>
            <a:ext cx="373419" cy="350637"/>
            <a:chOff x="3708550" y="3474950"/>
            <a:chExt cx="256100" cy="240475"/>
          </a:xfrm>
        </p:grpSpPr>
        <p:sp>
          <p:nvSpPr>
            <p:cNvPr id="247" name="Google Shape;247;p6"/>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 name="Google Shape;249;p6"/>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Font typeface="Abhaya Libre"/>
              <a:buNone/>
              <a:defRPr sz="3000"/>
            </a:lvl1pPr>
            <a:lvl2pPr lvl="1" rtl="0">
              <a:spcBef>
                <a:spcPts val="0"/>
              </a:spcBef>
              <a:spcAft>
                <a:spcPts val="0"/>
              </a:spcAft>
              <a:buSzPts val="3500"/>
              <a:buFont typeface="Abhaya Libre"/>
              <a:buNone/>
              <a:defRPr sz="3500">
                <a:latin typeface="Abhaya Libre"/>
                <a:ea typeface="Abhaya Libre"/>
                <a:cs typeface="Abhaya Libre"/>
                <a:sym typeface="Abhaya Libre"/>
              </a:defRPr>
            </a:lvl2pPr>
            <a:lvl3pPr lvl="2" rtl="0">
              <a:spcBef>
                <a:spcPts val="0"/>
              </a:spcBef>
              <a:spcAft>
                <a:spcPts val="0"/>
              </a:spcAft>
              <a:buSzPts val="3500"/>
              <a:buFont typeface="Abhaya Libre"/>
              <a:buNone/>
              <a:defRPr sz="3500">
                <a:latin typeface="Abhaya Libre"/>
                <a:ea typeface="Abhaya Libre"/>
                <a:cs typeface="Abhaya Libre"/>
                <a:sym typeface="Abhaya Libre"/>
              </a:defRPr>
            </a:lvl3pPr>
            <a:lvl4pPr lvl="3" rtl="0">
              <a:spcBef>
                <a:spcPts val="0"/>
              </a:spcBef>
              <a:spcAft>
                <a:spcPts val="0"/>
              </a:spcAft>
              <a:buSzPts val="3500"/>
              <a:buFont typeface="Abhaya Libre"/>
              <a:buNone/>
              <a:defRPr sz="3500">
                <a:latin typeface="Abhaya Libre"/>
                <a:ea typeface="Abhaya Libre"/>
                <a:cs typeface="Abhaya Libre"/>
                <a:sym typeface="Abhaya Libre"/>
              </a:defRPr>
            </a:lvl4pPr>
            <a:lvl5pPr lvl="4" rtl="0">
              <a:spcBef>
                <a:spcPts val="0"/>
              </a:spcBef>
              <a:spcAft>
                <a:spcPts val="0"/>
              </a:spcAft>
              <a:buSzPts val="3500"/>
              <a:buFont typeface="Abhaya Libre"/>
              <a:buNone/>
              <a:defRPr sz="3500">
                <a:latin typeface="Abhaya Libre"/>
                <a:ea typeface="Abhaya Libre"/>
                <a:cs typeface="Abhaya Libre"/>
                <a:sym typeface="Abhaya Libre"/>
              </a:defRPr>
            </a:lvl5pPr>
            <a:lvl6pPr lvl="5" rtl="0">
              <a:spcBef>
                <a:spcPts val="0"/>
              </a:spcBef>
              <a:spcAft>
                <a:spcPts val="0"/>
              </a:spcAft>
              <a:buSzPts val="3500"/>
              <a:buFont typeface="Abhaya Libre"/>
              <a:buNone/>
              <a:defRPr sz="3500">
                <a:latin typeface="Abhaya Libre"/>
                <a:ea typeface="Abhaya Libre"/>
                <a:cs typeface="Abhaya Libre"/>
                <a:sym typeface="Abhaya Libre"/>
              </a:defRPr>
            </a:lvl6pPr>
            <a:lvl7pPr lvl="6" rtl="0">
              <a:spcBef>
                <a:spcPts val="0"/>
              </a:spcBef>
              <a:spcAft>
                <a:spcPts val="0"/>
              </a:spcAft>
              <a:buSzPts val="3500"/>
              <a:buFont typeface="Abhaya Libre"/>
              <a:buNone/>
              <a:defRPr sz="3500">
                <a:latin typeface="Abhaya Libre"/>
                <a:ea typeface="Abhaya Libre"/>
                <a:cs typeface="Abhaya Libre"/>
                <a:sym typeface="Abhaya Libre"/>
              </a:defRPr>
            </a:lvl7pPr>
            <a:lvl8pPr lvl="7" rtl="0">
              <a:spcBef>
                <a:spcPts val="0"/>
              </a:spcBef>
              <a:spcAft>
                <a:spcPts val="0"/>
              </a:spcAft>
              <a:buSzPts val="3500"/>
              <a:buFont typeface="Abhaya Libre"/>
              <a:buNone/>
              <a:defRPr sz="3500">
                <a:latin typeface="Abhaya Libre"/>
                <a:ea typeface="Abhaya Libre"/>
                <a:cs typeface="Abhaya Libre"/>
                <a:sym typeface="Abhaya Libre"/>
              </a:defRPr>
            </a:lvl8pPr>
            <a:lvl9pPr lvl="8" rtl="0">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57" name="Shape 2357"/>
        <p:cNvGrpSpPr/>
        <p:nvPr/>
      </p:nvGrpSpPr>
      <p:grpSpPr>
        <a:xfrm>
          <a:off x="0" y="0"/>
          <a:ext cx="0" cy="0"/>
          <a:chOff x="0" y="0"/>
          <a:chExt cx="0" cy="0"/>
        </a:xfrm>
      </p:grpSpPr>
      <p:sp>
        <p:nvSpPr>
          <p:cNvPr id="2358" name="Google Shape;2358;p52"/>
          <p:cNvSpPr txBox="1"/>
          <p:nvPr>
            <p:ph type="title"/>
          </p:nvPr>
        </p:nvSpPr>
        <p:spPr>
          <a:xfrm>
            <a:off x="3451075" y="2768350"/>
            <a:ext cx="4979700" cy="1291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3000"/>
              <a:buNone/>
              <a:defRPr sz="3600"/>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59" name="Shape 2359"/>
        <p:cNvGrpSpPr/>
        <p:nvPr/>
      </p:nvGrpSpPr>
      <p:grpSpPr>
        <a:xfrm>
          <a:off x="0" y="0"/>
          <a:ext cx="0" cy="0"/>
          <a:chOff x="0" y="0"/>
          <a:chExt cx="0" cy="0"/>
        </a:xfrm>
      </p:grpSpPr>
      <p:sp>
        <p:nvSpPr>
          <p:cNvPr id="2360" name="Google Shape;2360;p53"/>
          <p:cNvSpPr/>
          <p:nvPr/>
        </p:nvSpPr>
        <p:spPr>
          <a:xfrm>
            <a:off x="342875" y="1135950"/>
            <a:ext cx="8289900" cy="2871600"/>
          </a:xfrm>
          <a:prstGeom prst="wedgeRoundRectCallout">
            <a:avLst>
              <a:gd fmla="val 8427" name="adj1"/>
              <a:gd fmla="val 57176" name="adj2"/>
              <a:gd fmla="val 0" name="adj3"/>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53"/>
          <p:cNvSpPr txBox="1"/>
          <p:nvPr>
            <p:ph hasCustomPrompt="1" type="title"/>
          </p:nvPr>
        </p:nvSpPr>
        <p:spPr>
          <a:xfrm>
            <a:off x="1309500" y="1663075"/>
            <a:ext cx="6525000" cy="1314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0000"/>
              <a:buNone/>
              <a:defRPr sz="7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362" name="Google Shape;2362;p53"/>
          <p:cNvSpPr txBox="1"/>
          <p:nvPr>
            <p:ph idx="1" type="subTitle"/>
          </p:nvPr>
        </p:nvSpPr>
        <p:spPr>
          <a:xfrm>
            <a:off x="1309500" y="3073025"/>
            <a:ext cx="6525000" cy="407400"/>
          </a:xfrm>
          <a:prstGeom prst="rect">
            <a:avLst/>
          </a:prstGeom>
          <a:solidFill>
            <a:schemeClr val="lt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Font typeface="Amiko SemiBold"/>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363" name="Shape 2363"/>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2">
    <p:spTree>
      <p:nvGrpSpPr>
        <p:cNvPr id="2364" name="Shape 2364"/>
        <p:cNvGrpSpPr/>
        <p:nvPr/>
      </p:nvGrpSpPr>
      <p:grpSpPr>
        <a:xfrm>
          <a:off x="0" y="0"/>
          <a:ext cx="0" cy="0"/>
          <a:chOff x="0" y="0"/>
          <a:chExt cx="0" cy="0"/>
        </a:xfrm>
      </p:grpSpPr>
      <p:sp>
        <p:nvSpPr>
          <p:cNvPr id="2365" name="Google Shape;2365;p55"/>
          <p:cNvSpPr/>
          <p:nvPr/>
        </p:nvSpPr>
        <p:spPr>
          <a:xfrm>
            <a:off x="342875" y="373950"/>
            <a:ext cx="8289900" cy="4395600"/>
          </a:xfrm>
          <a:prstGeom prst="wedgeRoundRectCallout">
            <a:avLst>
              <a:gd fmla="val -33336" name="adj1"/>
              <a:gd fmla="val 54206" name="adj2"/>
              <a:gd fmla="val 0" name="adj3"/>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55"/>
          <p:cNvSpPr txBox="1"/>
          <p:nvPr>
            <p:ph idx="1" type="subTitle"/>
          </p:nvPr>
        </p:nvSpPr>
        <p:spPr>
          <a:xfrm>
            <a:off x="720153" y="2549550"/>
            <a:ext cx="2422200" cy="5853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Bebas Neue"/>
              <a:buNone/>
              <a:defRPr sz="2400">
                <a:latin typeface="Orelega One"/>
                <a:ea typeface="Orelega One"/>
                <a:cs typeface="Orelega One"/>
                <a:sym typeface="Orelega On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367" name="Google Shape;2367;p55"/>
          <p:cNvSpPr txBox="1"/>
          <p:nvPr>
            <p:ph idx="2" type="subTitle"/>
          </p:nvPr>
        </p:nvSpPr>
        <p:spPr>
          <a:xfrm>
            <a:off x="720153" y="3134850"/>
            <a:ext cx="2422200" cy="58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68" name="Google Shape;2368;p55"/>
          <p:cNvSpPr txBox="1"/>
          <p:nvPr>
            <p:ph hasCustomPrompt="1" type="title"/>
          </p:nvPr>
        </p:nvSpPr>
        <p:spPr>
          <a:xfrm>
            <a:off x="1564203" y="1806356"/>
            <a:ext cx="734100" cy="731400"/>
          </a:xfrm>
          <a:prstGeom prst="rect">
            <a:avLst/>
          </a:prstGeom>
          <a:solidFill>
            <a:schemeClr val="lt2"/>
          </a:solidFill>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Clr>
                <a:schemeClr val="lt2"/>
              </a:buClr>
              <a:buSzPts val="3000"/>
              <a:buNone/>
              <a:defRPr sz="3000">
                <a:solidFill>
                  <a:schemeClr val="lt2"/>
                </a:solidFill>
              </a:defRPr>
            </a:lvl2pPr>
            <a:lvl3pPr lvl="2">
              <a:spcBef>
                <a:spcPts val="0"/>
              </a:spcBef>
              <a:spcAft>
                <a:spcPts val="0"/>
              </a:spcAft>
              <a:buClr>
                <a:schemeClr val="lt2"/>
              </a:buClr>
              <a:buSzPts val="3000"/>
              <a:buNone/>
              <a:defRPr sz="3000">
                <a:solidFill>
                  <a:schemeClr val="lt2"/>
                </a:solidFill>
              </a:defRPr>
            </a:lvl3pPr>
            <a:lvl4pPr lvl="3">
              <a:spcBef>
                <a:spcPts val="0"/>
              </a:spcBef>
              <a:spcAft>
                <a:spcPts val="0"/>
              </a:spcAft>
              <a:buClr>
                <a:schemeClr val="lt2"/>
              </a:buClr>
              <a:buSzPts val="3000"/>
              <a:buNone/>
              <a:defRPr sz="3000">
                <a:solidFill>
                  <a:schemeClr val="lt2"/>
                </a:solidFill>
              </a:defRPr>
            </a:lvl4pPr>
            <a:lvl5pPr lvl="4">
              <a:spcBef>
                <a:spcPts val="0"/>
              </a:spcBef>
              <a:spcAft>
                <a:spcPts val="0"/>
              </a:spcAft>
              <a:buClr>
                <a:schemeClr val="lt2"/>
              </a:buClr>
              <a:buSzPts val="3000"/>
              <a:buNone/>
              <a:defRPr sz="3000">
                <a:solidFill>
                  <a:schemeClr val="lt2"/>
                </a:solidFill>
              </a:defRPr>
            </a:lvl5pPr>
            <a:lvl6pPr lvl="5">
              <a:spcBef>
                <a:spcPts val="0"/>
              </a:spcBef>
              <a:spcAft>
                <a:spcPts val="0"/>
              </a:spcAft>
              <a:buClr>
                <a:schemeClr val="lt2"/>
              </a:buClr>
              <a:buSzPts val="3000"/>
              <a:buNone/>
              <a:defRPr sz="3000">
                <a:solidFill>
                  <a:schemeClr val="lt2"/>
                </a:solidFill>
              </a:defRPr>
            </a:lvl6pPr>
            <a:lvl7pPr lvl="6">
              <a:spcBef>
                <a:spcPts val="0"/>
              </a:spcBef>
              <a:spcAft>
                <a:spcPts val="0"/>
              </a:spcAft>
              <a:buClr>
                <a:schemeClr val="lt2"/>
              </a:buClr>
              <a:buSzPts val="3000"/>
              <a:buNone/>
              <a:defRPr sz="3000">
                <a:solidFill>
                  <a:schemeClr val="lt2"/>
                </a:solidFill>
              </a:defRPr>
            </a:lvl7pPr>
            <a:lvl8pPr lvl="7">
              <a:spcBef>
                <a:spcPts val="0"/>
              </a:spcBef>
              <a:spcAft>
                <a:spcPts val="0"/>
              </a:spcAft>
              <a:buClr>
                <a:schemeClr val="lt2"/>
              </a:buClr>
              <a:buSzPts val="3000"/>
              <a:buNone/>
              <a:defRPr sz="3000">
                <a:solidFill>
                  <a:schemeClr val="lt2"/>
                </a:solidFill>
              </a:defRPr>
            </a:lvl8pPr>
            <a:lvl9pPr lvl="8">
              <a:spcBef>
                <a:spcPts val="0"/>
              </a:spcBef>
              <a:spcAft>
                <a:spcPts val="0"/>
              </a:spcAft>
              <a:buClr>
                <a:schemeClr val="lt2"/>
              </a:buClr>
              <a:buSzPts val="3000"/>
              <a:buNone/>
              <a:defRPr sz="3000">
                <a:solidFill>
                  <a:schemeClr val="lt2"/>
                </a:solidFill>
              </a:defRPr>
            </a:lvl9pPr>
          </a:lstStyle>
          <a:p>
            <a:r>
              <a:t>xx%</a:t>
            </a:r>
          </a:p>
        </p:txBody>
      </p:sp>
      <p:sp>
        <p:nvSpPr>
          <p:cNvPr id="2369" name="Google Shape;2369;p55"/>
          <p:cNvSpPr txBox="1"/>
          <p:nvPr>
            <p:ph idx="3"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000"/>
              <a:buNone/>
              <a:defRPr sz="36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70" name="Google Shape;2370;p55"/>
          <p:cNvSpPr txBox="1"/>
          <p:nvPr>
            <p:ph idx="4" type="subTitle"/>
          </p:nvPr>
        </p:nvSpPr>
        <p:spPr>
          <a:xfrm>
            <a:off x="3360900" y="2549550"/>
            <a:ext cx="2422200" cy="5853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Bebas Neue"/>
              <a:buNone/>
              <a:defRPr sz="2400">
                <a:latin typeface="Orelega One"/>
                <a:ea typeface="Orelega One"/>
                <a:cs typeface="Orelega One"/>
                <a:sym typeface="Orelega On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371" name="Google Shape;2371;p55"/>
          <p:cNvSpPr txBox="1"/>
          <p:nvPr>
            <p:ph idx="5" type="subTitle"/>
          </p:nvPr>
        </p:nvSpPr>
        <p:spPr>
          <a:xfrm>
            <a:off x="3360900" y="3134850"/>
            <a:ext cx="2422200" cy="58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72" name="Google Shape;2372;p55"/>
          <p:cNvSpPr txBox="1"/>
          <p:nvPr>
            <p:ph hasCustomPrompt="1" idx="6" type="title"/>
          </p:nvPr>
        </p:nvSpPr>
        <p:spPr>
          <a:xfrm>
            <a:off x="4204950" y="1806356"/>
            <a:ext cx="734100" cy="731400"/>
          </a:xfrm>
          <a:prstGeom prst="rect">
            <a:avLst/>
          </a:prstGeom>
          <a:solidFill>
            <a:schemeClr val="lt2"/>
          </a:solidFill>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Clr>
                <a:schemeClr val="lt2"/>
              </a:buClr>
              <a:buSzPts val="3000"/>
              <a:buNone/>
              <a:defRPr sz="3000">
                <a:solidFill>
                  <a:schemeClr val="lt2"/>
                </a:solidFill>
              </a:defRPr>
            </a:lvl2pPr>
            <a:lvl3pPr lvl="2">
              <a:spcBef>
                <a:spcPts val="0"/>
              </a:spcBef>
              <a:spcAft>
                <a:spcPts val="0"/>
              </a:spcAft>
              <a:buClr>
                <a:schemeClr val="lt2"/>
              </a:buClr>
              <a:buSzPts val="3000"/>
              <a:buNone/>
              <a:defRPr sz="3000">
                <a:solidFill>
                  <a:schemeClr val="lt2"/>
                </a:solidFill>
              </a:defRPr>
            </a:lvl3pPr>
            <a:lvl4pPr lvl="3">
              <a:spcBef>
                <a:spcPts val="0"/>
              </a:spcBef>
              <a:spcAft>
                <a:spcPts val="0"/>
              </a:spcAft>
              <a:buClr>
                <a:schemeClr val="lt2"/>
              </a:buClr>
              <a:buSzPts val="3000"/>
              <a:buNone/>
              <a:defRPr sz="3000">
                <a:solidFill>
                  <a:schemeClr val="lt2"/>
                </a:solidFill>
              </a:defRPr>
            </a:lvl4pPr>
            <a:lvl5pPr lvl="4">
              <a:spcBef>
                <a:spcPts val="0"/>
              </a:spcBef>
              <a:spcAft>
                <a:spcPts val="0"/>
              </a:spcAft>
              <a:buClr>
                <a:schemeClr val="lt2"/>
              </a:buClr>
              <a:buSzPts val="3000"/>
              <a:buNone/>
              <a:defRPr sz="3000">
                <a:solidFill>
                  <a:schemeClr val="lt2"/>
                </a:solidFill>
              </a:defRPr>
            </a:lvl5pPr>
            <a:lvl6pPr lvl="5">
              <a:spcBef>
                <a:spcPts val="0"/>
              </a:spcBef>
              <a:spcAft>
                <a:spcPts val="0"/>
              </a:spcAft>
              <a:buClr>
                <a:schemeClr val="lt2"/>
              </a:buClr>
              <a:buSzPts val="3000"/>
              <a:buNone/>
              <a:defRPr sz="3000">
                <a:solidFill>
                  <a:schemeClr val="lt2"/>
                </a:solidFill>
              </a:defRPr>
            </a:lvl6pPr>
            <a:lvl7pPr lvl="6">
              <a:spcBef>
                <a:spcPts val="0"/>
              </a:spcBef>
              <a:spcAft>
                <a:spcPts val="0"/>
              </a:spcAft>
              <a:buClr>
                <a:schemeClr val="lt2"/>
              </a:buClr>
              <a:buSzPts val="3000"/>
              <a:buNone/>
              <a:defRPr sz="3000">
                <a:solidFill>
                  <a:schemeClr val="lt2"/>
                </a:solidFill>
              </a:defRPr>
            </a:lvl7pPr>
            <a:lvl8pPr lvl="7">
              <a:spcBef>
                <a:spcPts val="0"/>
              </a:spcBef>
              <a:spcAft>
                <a:spcPts val="0"/>
              </a:spcAft>
              <a:buClr>
                <a:schemeClr val="lt2"/>
              </a:buClr>
              <a:buSzPts val="3000"/>
              <a:buNone/>
              <a:defRPr sz="3000">
                <a:solidFill>
                  <a:schemeClr val="lt2"/>
                </a:solidFill>
              </a:defRPr>
            </a:lvl8pPr>
            <a:lvl9pPr lvl="8">
              <a:spcBef>
                <a:spcPts val="0"/>
              </a:spcBef>
              <a:spcAft>
                <a:spcPts val="0"/>
              </a:spcAft>
              <a:buClr>
                <a:schemeClr val="lt2"/>
              </a:buClr>
              <a:buSzPts val="3000"/>
              <a:buNone/>
              <a:defRPr sz="3000">
                <a:solidFill>
                  <a:schemeClr val="lt2"/>
                </a:solidFill>
              </a:defRPr>
            </a:lvl9pPr>
          </a:lstStyle>
          <a:p>
            <a:r>
              <a:t>xx%</a:t>
            </a:r>
          </a:p>
        </p:txBody>
      </p:sp>
      <p:sp>
        <p:nvSpPr>
          <p:cNvPr id="2373" name="Google Shape;2373;p55"/>
          <p:cNvSpPr txBox="1"/>
          <p:nvPr>
            <p:ph idx="7" type="subTitle"/>
          </p:nvPr>
        </p:nvSpPr>
        <p:spPr>
          <a:xfrm>
            <a:off x="6001849" y="2549550"/>
            <a:ext cx="2422200" cy="5853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Bebas Neue"/>
              <a:buNone/>
              <a:defRPr sz="2400">
                <a:latin typeface="Orelega One"/>
                <a:ea typeface="Orelega One"/>
                <a:cs typeface="Orelega One"/>
                <a:sym typeface="Orelega On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374" name="Google Shape;2374;p55"/>
          <p:cNvSpPr txBox="1"/>
          <p:nvPr>
            <p:ph idx="8" type="subTitle"/>
          </p:nvPr>
        </p:nvSpPr>
        <p:spPr>
          <a:xfrm>
            <a:off x="6001849" y="3134850"/>
            <a:ext cx="2422200" cy="58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75" name="Google Shape;2375;p55"/>
          <p:cNvSpPr txBox="1"/>
          <p:nvPr>
            <p:ph hasCustomPrompt="1" idx="9" type="title"/>
          </p:nvPr>
        </p:nvSpPr>
        <p:spPr>
          <a:xfrm>
            <a:off x="6845899" y="1806356"/>
            <a:ext cx="734100" cy="731400"/>
          </a:xfrm>
          <a:prstGeom prst="rect">
            <a:avLst/>
          </a:prstGeom>
          <a:solidFill>
            <a:schemeClr val="lt2"/>
          </a:solidFill>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Clr>
                <a:schemeClr val="lt2"/>
              </a:buClr>
              <a:buSzPts val="3000"/>
              <a:buNone/>
              <a:defRPr sz="3000">
                <a:solidFill>
                  <a:schemeClr val="lt2"/>
                </a:solidFill>
              </a:defRPr>
            </a:lvl2pPr>
            <a:lvl3pPr lvl="2">
              <a:spcBef>
                <a:spcPts val="0"/>
              </a:spcBef>
              <a:spcAft>
                <a:spcPts val="0"/>
              </a:spcAft>
              <a:buClr>
                <a:schemeClr val="lt2"/>
              </a:buClr>
              <a:buSzPts val="3000"/>
              <a:buNone/>
              <a:defRPr sz="3000">
                <a:solidFill>
                  <a:schemeClr val="lt2"/>
                </a:solidFill>
              </a:defRPr>
            </a:lvl3pPr>
            <a:lvl4pPr lvl="3">
              <a:spcBef>
                <a:spcPts val="0"/>
              </a:spcBef>
              <a:spcAft>
                <a:spcPts val="0"/>
              </a:spcAft>
              <a:buClr>
                <a:schemeClr val="lt2"/>
              </a:buClr>
              <a:buSzPts val="3000"/>
              <a:buNone/>
              <a:defRPr sz="3000">
                <a:solidFill>
                  <a:schemeClr val="lt2"/>
                </a:solidFill>
              </a:defRPr>
            </a:lvl4pPr>
            <a:lvl5pPr lvl="4">
              <a:spcBef>
                <a:spcPts val="0"/>
              </a:spcBef>
              <a:spcAft>
                <a:spcPts val="0"/>
              </a:spcAft>
              <a:buClr>
                <a:schemeClr val="lt2"/>
              </a:buClr>
              <a:buSzPts val="3000"/>
              <a:buNone/>
              <a:defRPr sz="3000">
                <a:solidFill>
                  <a:schemeClr val="lt2"/>
                </a:solidFill>
              </a:defRPr>
            </a:lvl5pPr>
            <a:lvl6pPr lvl="5">
              <a:spcBef>
                <a:spcPts val="0"/>
              </a:spcBef>
              <a:spcAft>
                <a:spcPts val="0"/>
              </a:spcAft>
              <a:buClr>
                <a:schemeClr val="lt2"/>
              </a:buClr>
              <a:buSzPts val="3000"/>
              <a:buNone/>
              <a:defRPr sz="3000">
                <a:solidFill>
                  <a:schemeClr val="lt2"/>
                </a:solidFill>
              </a:defRPr>
            </a:lvl6pPr>
            <a:lvl7pPr lvl="6">
              <a:spcBef>
                <a:spcPts val="0"/>
              </a:spcBef>
              <a:spcAft>
                <a:spcPts val="0"/>
              </a:spcAft>
              <a:buClr>
                <a:schemeClr val="lt2"/>
              </a:buClr>
              <a:buSzPts val="3000"/>
              <a:buNone/>
              <a:defRPr sz="3000">
                <a:solidFill>
                  <a:schemeClr val="lt2"/>
                </a:solidFill>
              </a:defRPr>
            </a:lvl7pPr>
            <a:lvl8pPr lvl="7">
              <a:spcBef>
                <a:spcPts val="0"/>
              </a:spcBef>
              <a:spcAft>
                <a:spcPts val="0"/>
              </a:spcAft>
              <a:buClr>
                <a:schemeClr val="lt2"/>
              </a:buClr>
              <a:buSzPts val="3000"/>
              <a:buNone/>
              <a:defRPr sz="3000">
                <a:solidFill>
                  <a:schemeClr val="lt2"/>
                </a:solidFill>
              </a:defRPr>
            </a:lvl8pPr>
            <a:lvl9pPr lvl="8">
              <a:spcBef>
                <a:spcPts val="0"/>
              </a:spcBef>
              <a:spcAft>
                <a:spcPts val="0"/>
              </a:spcAft>
              <a:buClr>
                <a:schemeClr val="lt2"/>
              </a:buClr>
              <a:buSzPts val="3000"/>
              <a:buNone/>
              <a:defRPr sz="3000">
                <a:solidFill>
                  <a:schemeClr val="lt2"/>
                </a:solidFill>
              </a:defRPr>
            </a:lvl9pPr>
          </a:lstStyle>
          <a:p>
            <a:r>
              <a:t>xx%</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2376" name="Shape 2376"/>
        <p:cNvGrpSpPr/>
        <p:nvPr/>
      </p:nvGrpSpPr>
      <p:grpSpPr>
        <a:xfrm>
          <a:off x="0" y="0"/>
          <a:ext cx="0" cy="0"/>
          <a:chOff x="0" y="0"/>
          <a:chExt cx="0" cy="0"/>
        </a:xfrm>
      </p:grpSpPr>
      <p:sp>
        <p:nvSpPr>
          <p:cNvPr id="2377" name="Google Shape;2377;p56"/>
          <p:cNvSpPr/>
          <p:nvPr/>
        </p:nvSpPr>
        <p:spPr>
          <a:xfrm>
            <a:off x="342875" y="373950"/>
            <a:ext cx="8289900" cy="4395600"/>
          </a:xfrm>
          <a:prstGeom prst="wedgeRoundRectCallout">
            <a:avLst>
              <a:gd fmla="val -33336" name="adj1"/>
              <a:gd fmla="val 54206" name="adj2"/>
              <a:gd fmla="val 0" name="adj3"/>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56"/>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000"/>
              <a:buNone/>
              <a:defRPr sz="36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4">
    <p:spTree>
      <p:nvGrpSpPr>
        <p:cNvPr id="2379" name="Shape 2379"/>
        <p:cNvGrpSpPr/>
        <p:nvPr/>
      </p:nvGrpSpPr>
      <p:grpSpPr>
        <a:xfrm>
          <a:off x="0" y="0"/>
          <a:ext cx="0" cy="0"/>
          <a:chOff x="0" y="0"/>
          <a:chExt cx="0" cy="0"/>
        </a:xfrm>
      </p:grpSpPr>
      <p:sp>
        <p:nvSpPr>
          <p:cNvPr id="2380" name="Google Shape;2380;p57"/>
          <p:cNvSpPr txBox="1"/>
          <p:nvPr>
            <p:ph idx="1" type="subTitle"/>
          </p:nvPr>
        </p:nvSpPr>
        <p:spPr>
          <a:xfrm>
            <a:off x="1575738" y="1240838"/>
            <a:ext cx="3858900" cy="20892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1400"/>
              <a:buNone/>
              <a:defRPr sz="24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2381" name="Google Shape;2381;p57"/>
          <p:cNvSpPr txBox="1"/>
          <p:nvPr>
            <p:ph type="title"/>
          </p:nvPr>
        </p:nvSpPr>
        <p:spPr>
          <a:xfrm>
            <a:off x="1575738" y="3329963"/>
            <a:ext cx="3858900" cy="572700"/>
          </a:xfrm>
          <a:prstGeom prst="rect">
            <a:avLst/>
          </a:prstGeom>
          <a:ln>
            <a:noFill/>
          </a:ln>
        </p:spPr>
        <p:txBody>
          <a:bodyPr anchorCtr="0" anchor="t" bIns="91425" lIns="91425" spcFirstLastPara="1" rIns="91425" wrap="square" tIns="91425">
            <a:noAutofit/>
          </a:bodyPr>
          <a:lstStyle>
            <a:lvl1pPr lvl="0" algn="r">
              <a:spcBef>
                <a:spcPts val="0"/>
              </a:spcBef>
              <a:spcAft>
                <a:spcPts val="0"/>
              </a:spcAft>
              <a:buSzPts val="3000"/>
              <a:buNone/>
              <a:defRPr sz="2400"/>
            </a:lvl1pPr>
            <a:lvl2pPr lvl="1" algn="r">
              <a:spcBef>
                <a:spcPts val="0"/>
              </a:spcBef>
              <a:spcAft>
                <a:spcPts val="0"/>
              </a:spcAft>
              <a:buSzPts val="3000"/>
              <a:buNone/>
              <a:defRPr/>
            </a:lvl2pPr>
            <a:lvl3pPr lvl="2" algn="r">
              <a:spcBef>
                <a:spcPts val="0"/>
              </a:spcBef>
              <a:spcAft>
                <a:spcPts val="0"/>
              </a:spcAft>
              <a:buSzPts val="3000"/>
              <a:buNone/>
              <a:defRPr/>
            </a:lvl3pPr>
            <a:lvl4pPr lvl="3" algn="r">
              <a:spcBef>
                <a:spcPts val="0"/>
              </a:spcBef>
              <a:spcAft>
                <a:spcPts val="0"/>
              </a:spcAft>
              <a:buSzPts val="3000"/>
              <a:buNone/>
              <a:defRPr/>
            </a:lvl4pPr>
            <a:lvl5pPr lvl="4" algn="r">
              <a:spcBef>
                <a:spcPts val="0"/>
              </a:spcBef>
              <a:spcAft>
                <a:spcPts val="0"/>
              </a:spcAft>
              <a:buSzPts val="3000"/>
              <a:buNone/>
              <a:defRPr/>
            </a:lvl5pPr>
            <a:lvl6pPr lvl="5" algn="r">
              <a:spcBef>
                <a:spcPts val="0"/>
              </a:spcBef>
              <a:spcAft>
                <a:spcPts val="0"/>
              </a:spcAft>
              <a:buSzPts val="3000"/>
              <a:buNone/>
              <a:defRPr/>
            </a:lvl6pPr>
            <a:lvl7pPr lvl="6" algn="r">
              <a:spcBef>
                <a:spcPts val="0"/>
              </a:spcBef>
              <a:spcAft>
                <a:spcPts val="0"/>
              </a:spcAft>
              <a:buSzPts val="3000"/>
              <a:buNone/>
              <a:defRPr/>
            </a:lvl7pPr>
            <a:lvl8pPr lvl="7" algn="r">
              <a:spcBef>
                <a:spcPts val="0"/>
              </a:spcBef>
              <a:spcAft>
                <a:spcPts val="0"/>
              </a:spcAft>
              <a:buSzPts val="3000"/>
              <a:buNone/>
              <a:defRPr/>
            </a:lvl8pPr>
            <a:lvl9pPr lvl="8" algn="r">
              <a:spcBef>
                <a:spcPts val="0"/>
              </a:spcBef>
              <a:spcAft>
                <a:spcPts val="0"/>
              </a:spcAft>
              <a:buSzPts val="3000"/>
              <a:buNone/>
              <a:defRPr/>
            </a:lvl9pPr>
          </a:lstStyle>
          <a:p/>
        </p:txBody>
      </p:sp>
      <p:sp>
        <p:nvSpPr>
          <p:cNvPr id="2382" name="Google Shape;2382;p57"/>
          <p:cNvSpPr/>
          <p:nvPr>
            <p:ph idx="2" type="pic"/>
          </p:nvPr>
        </p:nvSpPr>
        <p:spPr>
          <a:xfrm>
            <a:off x="5625013" y="691200"/>
            <a:ext cx="2495700" cy="3761100"/>
          </a:xfrm>
          <a:prstGeom prst="roundRect">
            <a:avLst>
              <a:gd fmla="val 16667" name="adj"/>
            </a:avLst>
          </a:prstGeom>
          <a:noFill/>
          <a:ln cap="flat" cmpd="sng" w="114300">
            <a:solidFill>
              <a:schemeClr val="lt1"/>
            </a:solidFill>
            <a:prstDash val="solid"/>
            <a:round/>
            <a:headEnd len="sm" w="sm" type="none"/>
            <a:tailEnd len="sm" w="sm" type="none"/>
          </a:ln>
          <a:effectLst>
            <a:outerShdw blurRad="57150" rotWithShape="0" algn="bl" dir="5400000" dist="19050">
              <a:schemeClr val="dk1">
                <a:alpha val="50000"/>
              </a:schemeClr>
            </a:outerShdw>
          </a:effectLst>
        </p:spPr>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spTree>
      <p:nvGrpSpPr>
        <p:cNvPr id="2383" name="Shape 2383"/>
        <p:cNvGrpSpPr/>
        <p:nvPr/>
      </p:nvGrpSpPr>
      <p:grpSpPr>
        <a:xfrm>
          <a:off x="0" y="0"/>
          <a:ext cx="0" cy="0"/>
          <a:chOff x="0" y="0"/>
          <a:chExt cx="0" cy="0"/>
        </a:xfrm>
      </p:grpSpPr>
      <p:sp>
        <p:nvSpPr>
          <p:cNvPr id="2384" name="Google Shape;2384;p58"/>
          <p:cNvSpPr txBox="1"/>
          <p:nvPr>
            <p:ph idx="1" type="subTitle"/>
          </p:nvPr>
        </p:nvSpPr>
        <p:spPr>
          <a:xfrm>
            <a:off x="4572006" y="2783098"/>
            <a:ext cx="3828300" cy="790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2385" name="Google Shape;2385;p58"/>
          <p:cNvSpPr txBox="1"/>
          <p:nvPr>
            <p:ph type="title"/>
          </p:nvPr>
        </p:nvSpPr>
        <p:spPr>
          <a:xfrm>
            <a:off x="4572005" y="1569902"/>
            <a:ext cx="3828300" cy="1278900"/>
          </a:xfrm>
          <a:prstGeom prst="rect">
            <a:avLst/>
          </a:prstGeom>
          <a:ln>
            <a:noFill/>
          </a:ln>
        </p:spPr>
        <p:txBody>
          <a:bodyPr anchorCtr="0" anchor="b" bIns="91425" lIns="91425" spcFirstLastPara="1" rIns="91425" wrap="square" tIns="91425">
            <a:noAutofit/>
          </a:bodyPr>
          <a:lstStyle>
            <a:lvl1pPr lvl="0">
              <a:spcBef>
                <a:spcPts val="0"/>
              </a:spcBef>
              <a:spcAft>
                <a:spcPts val="0"/>
              </a:spcAft>
              <a:buSzPts val="3000"/>
              <a:buNone/>
              <a:defRPr sz="36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spTree>
      <p:nvGrpSpPr>
        <p:cNvPr id="2386" name="Shape 2386"/>
        <p:cNvGrpSpPr/>
        <p:nvPr/>
      </p:nvGrpSpPr>
      <p:grpSpPr>
        <a:xfrm>
          <a:off x="0" y="0"/>
          <a:ext cx="0" cy="0"/>
          <a:chOff x="0" y="0"/>
          <a:chExt cx="0" cy="0"/>
        </a:xfrm>
      </p:grpSpPr>
      <p:sp>
        <p:nvSpPr>
          <p:cNvPr id="2387" name="Google Shape;2387;p59"/>
          <p:cNvSpPr txBox="1"/>
          <p:nvPr>
            <p:ph idx="1" type="subTitle"/>
          </p:nvPr>
        </p:nvSpPr>
        <p:spPr>
          <a:xfrm>
            <a:off x="1067700" y="2937700"/>
            <a:ext cx="4913100" cy="677100"/>
          </a:xfrm>
          <a:prstGeom prst="rect">
            <a:avLst/>
          </a:prstGeom>
          <a:solidFill>
            <a:schemeClr val="lt2"/>
          </a:solidFill>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2388" name="Google Shape;2388;p59"/>
          <p:cNvSpPr txBox="1"/>
          <p:nvPr>
            <p:ph type="title"/>
          </p:nvPr>
        </p:nvSpPr>
        <p:spPr>
          <a:xfrm>
            <a:off x="1067700" y="1528700"/>
            <a:ext cx="4913100" cy="1409100"/>
          </a:xfrm>
          <a:prstGeom prst="rect">
            <a:avLst/>
          </a:prstGeom>
          <a:ln>
            <a:noFill/>
          </a:ln>
        </p:spPr>
        <p:txBody>
          <a:bodyPr anchorCtr="0" anchor="ctr" bIns="91425" lIns="91425" spcFirstLastPara="1" rIns="91425" wrap="square" tIns="91425">
            <a:noAutofit/>
          </a:bodyPr>
          <a:lstStyle>
            <a:lvl1pPr lvl="0" algn="ctr">
              <a:spcBef>
                <a:spcPts val="0"/>
              </a:spcBef>
              <a:spcAft>
                <a:spcPts val="0"/>
              </a:spcAft>
              <a:buSzPts val="3000"/>
              <a:buNone/>
              <a:defRPr sz="96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_1">
    <p:spTree>
      <p:nvGrpSpPr>
        <p:cNvPr id="2389" name="Shape 2389"/>
        <p:cNvGrpSpPr/>
        <p:nvPr/>
      </p:nvGrpSpPr>
      <p:grpSpPr>
        <a:xfrm>
          <a:off x="0" y="0"/>
          <a:ext cx="0" cy="0"/>
          <a:chOff x="0" y="0"/>
          <a:chExt cx="0" cy="0"/>
        </a:xfrm>
      </p:grpSpPr>
      <p:sp>
        <p:nvSpPr>
          <p:cNvPr id="2390" name="Google Shape;2390;p60"/>
          <p:cNvSpPr/>
          <p:nvPr/>
        </p:nvSpPr>
        <p:spPr>
          <a:xfrm flipH="1">
            <a:off x="342875" y="373950"/>
            <a:ext cx="8289900" cy="4395600"/>
          </a:xfrm>
          <a:prstGeom prst="wedgeRoundRectCallout">
            <a:avLst>
              <a:gd fmla="val -33336" name="adj1"/>
              <a:gd fmla="val 54206" name="adj2"/>
              <a:gd fmla="val 0" name="adj3"/>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60"/>
          <p:cNvSpPr txBox="1"/>
          <p:nvPr>
            <p:ph idx="1" type="body"/>
          </p:nvPr>
        </p:nvSpPr>
        <p:spPr>
          <a:xfrm>
            <a:off x="713225" y="1109525"/>
            <a:ext cx="5869200" cy="1462200"/>
          </a:xfrm>
          <a:prstGeom prst="rect">
            <a:avLst/>
          </a:prstGeom>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lt2"/>
              </a:buClr>
              <a:buSzPts val="1600"/>
              <a:buChar char="●"/>
              <a:defRPr/>
            </a:lvl1pPr>
            <a:lvl2pPr indent="-317500" lvl="1" marL="914400">
              <a:lnSpc>
                <a:spcPct val="115000"/>
              </a:lnSpc>
              <a:spcBef>
                <a:spcPts val="0"/>
              </a:spcBef>
              <a:spcAft>
                <a:spcPts val="0"/>
              </a:spcAft>
              <a:buSzPts val="1400"/>
              <a:buChar char="○"/>
              <a:defRPr/>
            </a:lvl2pPr>
            <a:lvl3pPr indent="-317500" lvl="2" marL="1371600">
              <a:lnSpc>
                <a:spcPct val="115000"/>
              </a:lnSpc>
              <a:spcBef>
                <a:spcPts val="0"/>
              </a:spcBef>
              <a:spcAft>
                <a:spcPts val="0"/>
              </a:spcAft>
              <a:buSzPts val="1400"/>
              <a:buChar char="■"/>
              <a:defRPr/>
            </a:lvl3pPr>
            <a:lvl4pPr indent="-317500" lvl="3" marL="1828800">
              <a:lnSpc>
                <a:spcPct val="115000"/>
              </a:lnSpc>
              <a:spcBef>
                <a:spcPts val="0"/>
              </a:spcBef>
              <a:spcAft>
                <a:spcPts val="0"/>
              </a:spcAft>
              <a:buSzPts val="1400"/>
              <a:buChar char="●"/>
              <a:defRPr/>
            </a:lvl4pPr>
            <a:lvl5pPr indent="-317500" lvl="4" marL="2286000">
              <a:lnSpc>
                <a:spcPct val="115000"/>
              </a:lnSpc>
              <a:spcBef>
                <a:spcPts val="0"/>
              </a:spcBef>
              <a:spcAft>
                <a:spcPts val="0"/>
              </a:spcAft>
              <a:buSzPts val="1400"/>
              <a:buChar char="○"/>
              <a:defRPr/>
            </a:lvl5pPr>
            <a:lvl6pPr indent="-317500" lvl="5" marL="2743200">
              <a:lnSpc>
                <a:spcPct val="115000"/>
              </a:lnSpc>
              <a:spcBef>
                <a:spcPts val="0"/>
              </a:spcBef>
              <a:spcAft>
                <a:spcPts val="0"/>
              </a:spcAft>
              <a:buSzPts val="1400"/>
              <a:buChar char="■"/>
              <a:defRPr/>
            </a:lvl6pPr>
            <a:lvl7pPr indent="-317500" lvl="6" marL="3200400">
              <a:lnSpc>
                <a:spcPct val="115000"/>
              </a:lnSpc>
              <a:spcBef>
                <a:spcPts val="0"/>
              </a:spcBef>
              <a:spcAft>
                <a:spcPts val="0"/>
              </a:spcAft>
              <a:buSzPts val="1400"/>
              <a:buChar char="●"/>
              <a:defRPr/>
            </a:lvl7pPr>
            <a:lvl8pPr indent="-317500" lvl="7" marL="3657600">
              <a:lnSpc>
                <a:spcPct val="115000"/>
              </a:lnSpc>
              <a:spcBef>
                <a:spcPts val="0"/>
              </a:spcBef>
              <a:spcAft>
                <a:spcPts val="0"/>
              </a:spcAft>
              <a:buSzPts val="1400"/>
              <a:buChar char="○"/>
              <a:defRPr/>
            </a:lvl8pPr>
            <a:lvl9pPr indent="-317500" lvl="8" marL="4114800">
              <a:lnSpc>
                <a:spcPct val="115000"/>
              </a:lnSpc>
              <a:spcBef>
                <a:spcPts val="0"/>
              </a:spcBef>
              <a:spcAft>
                <a:spcPts val="0"/>
              </a:spcAft>
              <a:buSzPts val="1400"/>
              <a:buChar char="■"/>
              <a:defRPr/>
            </a:lvl9pPr>
          </a:lstStyle>
          <a:p/>
        </p:txBody>
      </p:sp>
      <p:sp>
        <p:nvSpPr>
          <p:cNvPr id="2392" name="Google Shape;2392;p60"/>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000"/>
              <a:buNone/>
              <a:defRPr sz="36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_1_1">
    <p:spTree>
      <p:nvGrpSpPr>
        <p:cNvPr id="2393" name="Shape 2393"/>
        <p:cNvGrpSpPr/>
        <p:nvPr/>
      </p:nvGrpSpPr>
      <p:grpSpPr>
        <a:xfrm>
          <a:off x="0" y="0"/>
          <a:ext cx="0" cy="0"/>
          <a:chOff x="0" y="0"/>
          <a:chExt cx="0" cy="0"/>
        </a:xfrm>
      </p:grpSpPr>
      <p:sp>
        <p:nvSpPr>
          <p:cNvPr id="2394" name="Google Shape;2394;p61"/>
          <p:cNvSpPr txBox="1"/>
          <p:nvPr>
            <p:ph idx="1" type="body"/>
          </p:nvPr>
        </p:nvSpPr>
        <p:spPr>
          <a:xfrm>
            <a:off x="3552825" y="2738813"/>
            <a:ext cx="4620900" cy="8574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a:lvl1pPr>
            <a:lvl2pPr indent="-317500" lvl="1" marL="914400">
              <a:lnSpc>
                <a:spcPct val="115000"/>
              </a:lnSpc>
              <a:spcBef>
                <a:spcPts val="0"/>
              </a:spcBef>
              <a:spcAft>
                <a:spcPts val="0"/>
              </a:spcAft>
              <a:buSzPts val="1400"/>
              <a:buChar char="❏"/>
              <a:defRPr/>
            </a:lvl2pPr>
            <a:lvl3pPr indent="-317500" lvl="2" marL="1371600">
              <a:lnSpc>
                <a:spcPct val="115000"/>
              </a:lnSpc>
              <a:spcBef>
                <a:spcPts val="0"/>
              </a:spcBef>
              <a:spcAft>
                <a:spcPts val="0"/>
              </a:spcAft>
              <a:buSzPts val="1400"/>
              <a:buChar char="❏"/>
              <a:defRPr/>
            </a:lvl3pPr>
            <a:lvl4pPr indent="-317500" lvl="3" marL="1828800">
              <a:lnSpc>
                <a:spcPct val="115000"/>
              </a:lnSpc>
              <a:spcBef>
                <a:spcPts val="0"/>
              </a:spcBef>
              <a:spcAft>
                <a:spcPts val="0"/>
              </a:spcAft>
              <a:buSzPts val="1400"/>
              <a:buChar char="❏"/>
              <a:defRPr/>
            </a:lvl4pPr>
            <a:lvl5pPr indent="-317500" lvl="4" marL="2286000">
              <a:lnSpc>
                <a:spcPct val="115000"/>
              </a:lnSpc>
              <a:spcBef>
                <a:spcPts val="0"/>
              </a:spcBef>
              <a:spcAft>
                <a:spcPts val="0"/>
              </a:spcAft>
              <a:buSzPts val="1400"/>
              <a:buChar char="❏"/>
              <a:defRPr/>
            </a:lvl5pPr>
            <a:lvl6pPr indent="-317500" lvl="5" marL="2743200">
              <a:lnSpc>
                <a:spcPct val="115000"/>
              </a:lnSpc>
              <a:spcBef>
                <a:spcPts val="0"/>
              </a:spcBef>
              <a:spcAft>
                <a:spcPts val="0"/>
              </a:spcAft>
              <a:buSzPts val="1400"/>
              <a:buChar char="❏"/>
              <a:defRPr/>
            </a:lvl6pPr>
            <a:lvl7pPr indent="-317500" lvl="6" marL="3200400">
              <a:lnSpc>
                <a:spcPct val="115000"/>
              </a:lnSpc>
              <a:spcBef>
                <a:spcPts val="0"/>
              </a:spcBef>
              <a:spcAft>
                <a:spcPts val="0"/>
              </a:spcAft>
              <a:buSzPts val="1400"/>
              <a:buChar char="❏"/>
              <a:defRPr/>
            </a:lvl7pPr>
            <a:lvl8pPr indent="-317500" lvl="7" marL="3657600">
              <a:lnSpc>
                <a:spcPct val="115000"/>
              </a:lnSpc>
              <a:spcBef>
                <a:spcPts val="0"/>
              </a:spcBef>
              <a:spcAft>
                <a:spcPts val="0"/>
              </a:spcAft>
              <a:buSzPts val="1400"/>
              <a:buChar char="❏"/>
              <a:defRPr/>
            </a:lvl8pPr>
            <a:lvl9pPr indent="-317500" lvl="8" marL="4114800">
              <a:lnSpc>
                <a:spcPct val="115000"/>
              </a:lnSpc>
              <a:spcBef>
                <a:spcPts val="0"/>
              </a:spcBef>
              <a:spcAft>
                <a:spcPts val="0"/>
              </a:spcAft>
              <a:buSzPts val="1400"/>
              <a:buChar char="❏"/>
              <a:defRPr/>
            </a:lvl9pPr>
          </a:lstStyle>
          <a:p/>
        </p:txBody>
      </p:sp>
      <p:sp>
        <p:nvSpPr>
          <p:cNvPr id="2395" name="Google Shape;2395;p61"/>
          <p:cNvSpPr txBox="1"/>
          <p:nvPr>
            <p:ph type="title"/>
          </p:nvPr>
        </p:nvSpPr>
        <p:spPr>
          <a:xfrm>
            <a:off x="3552825" y="1547288"/>
            <a:ext cx="4620900" cy="1191600"/>
          </a:xfrm>
          <a:prstGeom prst="rect">
            <a:avLst/>
          </a:prstGeom>
          <a:ln>
            <a:noFill/>
          </a:ln>
        </p:spPr>
        <p:txBody>
          <a:bodyPr anchorCtr="0" anchor="b" bIns="91425" lIns="91425" spcFirstLastPara="1" rIns="91425" wrap="square" tIns="91425">
            <a:noAutofit/>
          </a:bodyPr>
          <a:lstStyle>
            <a:lvl1pPr lvl="0">
              <a:spcBef>
                <a:spcPts val="0"/>
              </a:spcBef>
              <a:spcAft>
                <a:spcPts val="0"/>
              </a:spcAft>
              <a:buSzPts val="3000"/>
              <a:buNone/>
              <a:defRPr sz="36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96" name="Google Shape;2396;p61"/>
          <p:cNvSpPr/>
          <p:nvPr>
            <p:ph idx="2" type="pic"/>
          </p:nvPr>
        </p:nvSpPr>
        <p:spPr>
          <a:xfrm>
            <a:off x="776788" y="691200"/>
            <a:ext cx="2495700" cy="3761100"/>
          </a:xfrm>
          <a:prstGeom prst="roundRect">
            <a:avLst>
              <a:gd fmla="val 16667" name="adj"/>
            </a:avLst>
          </a:prstGeom>
          <a:noFill/>
          <a:ln cap="flat" cmpd="sng" w="114300">
            <a:solidFill>
              <a:schemeClr val="lt1"/>
            </a:solidFill>
            <a:prstDash val="solid"/>
            <a:round/>
            <a:headEnd len="sm" w="sm" type="none"/>
            <a:tailEnd len="sm" w="sm" type="none"/>
          </a:ln>
          <a:effectLst>
            <a:outerShdw blurRad="57150" rotWithShape="0" algn="bl" dir="5400000" dist="19050">
              <a:schemeClr val="dk1">
                <a:alpha val="50000"/>
              </a:schemeClr>
            </a:outerShdw>
          </a:effectLst>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0" name="Shape 250"/>
        <p:cNvGrpSpPr/>
        <p:nvPr/>
      </p:nvGrpSpPr>
      <p:grpSpPr>
        <a:xfrm>
          <a:off x="0" y="0"/>
          <a:ext cx="0" cy="0"/>
          <a:chOff x="0" y="0"/>
          <a:chExt cx="0" cy="0"/>
        </a:xfrm>
      </p:grpSpPr>
      <p:grpSp>
        <p:nvGrpSpPr>
          <p:cNvPr id="251" name="Google Shape;251;p7"/>
          <p:cNvGrpSpPr/>
          <p:nvPr/>
        </p:nvGrpSpPr>
        <p:grpSpPr>
          <a:xfrm flipH="1">
            <a:off x="2498454" y="4011836"/>
            <a:ext cx="4135748" cy="2200311"/>
            <a:chOff x="427600" y="1407698"/>
            <a:chExt cx="7990240" cy="4251808"/>
          </a:xfrm>
        </p:grpSpPr>
        <p:grpSp>
          <p:nvGrpSpPr>
            <p:cNvPr id="252" name="Google Shape;252;p7"/>
            <p:cNvGrpSpPr/>
            <p:nvPr/>
          </p:nvGrpSpPr>
          <p:grpSpPr>
            <a:xfrm>
              <a:off x="3675306" y="1740129"/>
              <a:ext cx="1282923" cy="3868358"/>
              <a:chOff x="4749600" y="2924725"/>
              <a:chExt cx="1313125" cy="3959425"/>
            </a:xfrm>
          </p:grpSpPr>
          <p:sp>
            <p:nvSpPr>
              <p:cNvPr id="253" name="Google Shape;253;p7"/>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7"/>
            <p:cNvGrpSpPr/>
            <p:nvPr/>
          </p:nvGrpSpPr>
          <p:grpSpPr>
            <a:xfrm>
              <a:off x="4870625" y="1407698"/>
              <a:ext cx="1282923" cy="3868358"/>
              <a:chOff x="4749600" y="2924725"/>
              <a:chExt cx="1313125" cy="3959425"/>
            </a:xfrm>
          </p:grpSpPr>
          <p:sp>
            <p:nvSpPr>
              <p:cNvPr id="259" name="Google Shape;259;p7"/>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7"/>
            <p:cNvGrpSpPr/>
            <p:nvPr/>
          </p:nvGrpSpPr>
          <p:grpSpPr>
            <a:xfrm>
              <a:off x="427600" y="1791148"/>
              <a:ext cx="1282923" cy="3868358"/>
              <a:chOff x="4749600" y="2924725"/>
              <a:chExt cx="1313125" cy="3959425"/>
            </a:xfrm>
          </p:grpSpPr>
          <p:sp>
            <p:nvSpPr>
              <p:cNvPr id="265" name="Google Shape;265;p7"/>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7"/>
            <p:cNvGrpSpPr/>
            <p:nvPr/>
          </p:nvGrpSpPr>
          <p:grpSpPr>
            <a:xfrm>
              <a:off x="2606317" y="1791088"/>
              <a:ext cx="1282899" cy="3589229"/>
              <a:chOff x="5789900" y="1448250"/>
              <a:chExt cx="1313100" cy="3673725"/>
            </a:xfrm>
          </p:grpSpPr>
          <p:sp>
            <p:nvSpPr>
              <p:cNvPr id="271" name="Google Shape;271;p7"/>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7"/>
            <p:cNvGrpSpPr/>
            <p:nvPr/>
          </p:nvGrpSpPr>
          <p:grpSpPr>
            <a:xfrm>
              <a:off x="1609318" y="1407698"/>
              <a:ext cx="1282923" cy="3868358"/>
              <a:chOff x="4749600" y="2924725"/>
              <a:chExt cx="1313125" cy="3959425"/>
            </a:xfrm>
          </p:grpSpPr>
          <p:sp>
            <p:nvSpPr>
              <p:cNvPr id="277" name="Google Shape;277;p7"/>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7"/>
            <p:cNvGrpSpPr/>
            <p:nvPr/>
          </p:nvGrpSpPr>
          <p:grpSpPr>
            <a:xfrm>
              <a:off x="6058667" y="1879688"/>
              <a:ext cx="1282899" cy="3589229"/>
              <a:chOff x="5789900" y="1448250"/>
              <a:chExt cx="1313100" cy="3673725"/>
            </a:xfrm>
          </p:grpSpPr>
          <p:sp>
            <p:nvSpPr>
              <p:cNvPr id="283" name="Google Shape;283;p7"/>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7"/>
            <p:cNvGrpSpPr/>
            <p:nvPr/>
          </p:nvGrpSpPr>
          <p:grpSpPr>
            <a:xfrm>
              <a:off x="7134942" y="1785950"/>
              <a:ext cx="1282899" cy="3589229"/>
              <a:chOff x="5789900" y="1448250"/>
              <a:chExt cx="1313100" cy="3673725"/>
            </a:xfrm>
          </p:grpSpPr>
          <p:sp>
            <p:nvSpPr>
              <p:cNvPr id="289" name="Google Shape;289;p7"/>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7"/>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7"/>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4" name="Google Shape;294;p7"/>
          <p:cNvGrpSpPr/>
          <p:nvPr/>
        </p:nvGrpSpPr>
        <p:grpSpPr>
          <a:xfrm flipH="1">
            <a:off x="6634204" y="4011836"/>
            <a:ext cx="4135748" cy="2200311"/>
            <a:chOff x="427600" y="1407698"/>
            <a:chExt cx="7990240" cy="4251808"/>
          </a:xfrm>
        </p:grpSpPr>
        <p:grpSp>
          <p:nvGrpSpPr>
            <p:cNvPr id="295" name="Google Shape;295;p7"/>
            <p:cNvGrpSpPr/>
            <p:nvPr/>
          </p:nvGrpSpPr>
          <p:grpSpPr>
            <a:xfrm>
              <a:off x="3675306" y="1740129"/>
              <a:ext cx="1282923" cy="3868358"/>
              <a:chOff x="4749600" y="2924725"/>
              <a:chExt cx="1313125" cy="3959425"/>
            </a:xfrm>
          </p:grpSpPr>
          <p:sp>
            <p:nvSpPr>
              <p:cNvPr id="296" name="Google Shape;296;p7"/>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7"/>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7"/>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7"/>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 name="Google Shape;301;p7"/>
            <p:cNvGrpSpPr/>
            <p:nvPr/>
          </p:nvGrpSpPr>
          <p:grpSpPr>
            <a:xfrm>
              <a:off x="4870625" y="1407698"/>
              <a:ext cx="1282923" cy="3868358"/>
              <a:chOff x="4749600" y="2924725"/>
              <a:chExt cx="1313125" cy="3959425"/>
            </a:xfrm>
          </p:grpSpPr>
          <p:sp>
            <p:nvSpPr>
              <p:cNvPr id="302" name="Google Shape;302;p7"/>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7"/>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7"/>
            <p:cNvGrpSpPr/>
            <p:nvPr/>
          </p:nvGrpSpPr>
          <p:grpSpPr>
            <a:xfrm>
              <a:off x="427600" y="1791148"/>
              <a:ext cx="1282923" cy="3868358"/>
              <a:chOff x="4749600" y="2924725"/>
              <a:chExt cx="1313125" cy="3959425"/>
            </a:xfrm>
          </p:grpSpPr>
          <p:sp>
            <p:nvSpPr>
              <p:cNvPr id="308" name="Google Shape;308;p7"/>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 name="Google Shape;313;p7"/>
            <p:cNvGrpSpPr/>
            <p:nvPr/>
          </p:nvGrpSpPr>
          <p:grpSpPr>
            <a:xfrm>
              <a:off x="2606317" y="1791088"/>
              <a:ext cx="1282899" cy="3589229"/>
              <a:chOff x="5789900" y="1448250"/>
              <a:chExt cx="1313100" cy="3673725"/>
            </a:xfrm>
          </p:grpSpPr>
          <p:sp>
            <p:nvSpPr>
              <p:cNvPr id="314" name="Google Shape;314;p7"/>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7"/>
            <p:cNvGrpSpPr/>
            <p:nvPr/>
          </p:nvGrpSpPr>
          <p:grpSpPr>
            <a:xfrm>
              <a:off x="1609318" y="1407698"/>
              <a:ext cx="1282923" cy="3868358"/>
              <a:chOff x="4749600" y="2924725"/>
              <a:chExt cx="1313125" cy="3959425"/>
            </a:xfrm>
          </p:grpSpPr>
          <p:sp>
            <p:nvSpPr>
              <p:cNvPr id="320" name="Google Shape;320;p7"/>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7"/>
            <p:cNvGrpSpPr/>
            <p:nvPr/>
          </p:nvGrpSpPr>
          <p:grpSpPr>
            <a:xfrm>
              <a:off x="6058667" y="1879688"/>
              <a:ext cx="1282899" cy="3589229"/>
              <a:chOff x="5789900" y="1448250"/>
              <a:chExt cx="1313100" cy="3673725"/>
            </a:xfrm>
          </p:grpSpPr>
          <p:sp>
            <p:nvSpPr>
              <p:cNvPr id="326" name="Google Shape;326;p7"/>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a:off x="7134942" y="1785950"/>
              <a:ext cx="1282899" cy="3589229"/>
              <a:chOff x="5789900" y="1448250"/>
              <a:chExt cx="1313100" cy="3673725"/>
            </a:xfrm>
          </p:grpSpPr>
          <p:sp>
            <p:nvSpPr>
              <p:cNvPr id="332" name="Google Shape;332;p7"/>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7" name="Google Shape;337;p7"/>
          <p:cNvGrpSpPr/>
          <p:nvPr/>
        </p:nvGrpSpPr>
        <p:grpSpPr>
          <a:xfrm flipH="1">
            <a:off x="-1637296" y="4011836"/>
            <a:ext cx="4135748" cy="2200311"/>
            <a:chOff x="427600" y="1407698"/>
            <a:chExt cx="7990240" cy="4251808"/>
          </a:xfrm>
        </p:grpSpPr>
        <p:grpSp>
          <p:nvGrpSpPr>
            <p:cNvPr id="338" name="Google Shape;338;p7"/>
            <p:cNvGrpSpPr/>
            <p:nvPr/>
          </p:nvGrpSpPr>
          <p:grpSpPr>
            <a:xfrm>
              <a:off x="3675306" y="1740129"/>
              <a:ext cx="1282923" cy="3868358"/>
              <a:chOff x="4749600" y="2924725"/>
              <a:chExt cx="1313125" cy="3959425"/>
            </a:xfrm>
          </p:grpSpPr>
          <p:sp>
            <p:nvSpPr>
              <p:cNvPr id="339" name="Google Shape;339;p7"/>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7"/>
            <p:cNvGrpSpPr/>
            <p:nvPr/>
          </p:nvGrpSpPr>
          <p:grpSpPr>
            <a:xfrm>
              <a:off x="4870625" y="1407698"/>
              <a:ext cx="1282923" cy="3868358"/>
              <a:chOff x="4749600" y="2924725"/>
              <a:chExt cx="1313125" cy="3959425"/>
            </a:xfrm>
          </p:grpSpPr>
          <p:sp>
            <p:nvSpPr>
              <p:cNvPr id="345" name="Google Shape;345;p7"/>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7"/>
            <p:cNvGrpSpPr/>
            <p:nvPr/>
          </p:nvGrpSpPr>
          <p:grpSpPr>
            <a:xfrm>
              <a:off x="427600" y="1791148"/>
              <a:ext cx="1282923" cy="3868358"/>
              <a:chOff x="4749600" y="2924725"/>
              <a:chExt cx="1313125" cy="3959425"/>
            </a:xfrm>
          </p:grpSpPr>
          <p:sp>
            <p:nvSpPr>
              <p:cNvPr id="351" name="Google Shape;351;p7"/>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 name="Google Shape;356;p7"/>
            <p:cNvGrpSpPr/>
            <p:nvPr/>
          </p:nvGrpSpPr>
          <p:grpSpPr>
            <a:xfrm>
              <a:off x="2606317" y="1791088"/>
              <a:ext cx="1282899" cy="3589229"/>
              <a:chOff x="5789900" y="1448250"/>
              <a:chExt cx="1313100" cy="3673725"/>
            </a:xfrm>
          </p:grpSpPr>
          <p:sp>
            <p:nvSpPr>
              <p:cNvPr id="357" name="Google Shape;357;p7"/>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a:off x="1609318" y="1407698"/>
              <a:ext cx="1282923" cy="3868358"/>
              <a:chOff x="4749600" y="2924725"/>
              <a:chExt cx="1313125" cy="3959425"/>
            </a:xfrm>
          </p:grpSpPr>
          <p:sp>
            <p:nvSpPr>
              <p:cNvPr id="363" name="Google Shape;363;p7"/>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7"/>
            <p:cNvGrpSpPr/>
            <p:nvPr/>
          </p:nvGrpSpPr>
          <p:grpSpPr>
            <a:xfrm>
              <a:off x="6058667" y="1879688"/>
              <a:ext cx="1282899" cy="3589229"/>
              <a:chOff x="5789900" y="1448250"/>
              <a:chExt cx="1313100" cy="3673725"/>
            </a:xfrm>
          </p:grpSpPr>
          <p:sp>
            <p:nvSpPr>
              <p:cNvPr id="369" name="Google Shape;369;p7"/>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7"/>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7"/>
            <p:cNvGrpSpPr/>
            <p:nvPr/>
          </p:nvGrpSpPr>
          <p:grpSpPr>
            <a:xfrm>
              <a:off x="7134942" y="1785950"/>
              <a:ext cx="1282899" cy="3589229"/>
              <a:chOff x="5789900" y="1448250"/>
              <a:chExt cx="1313100" cy="3673725"/>
            </a:xfrm>
          </p:grpSpPr>
          <p:sp>
            <p:nvSpPr>
              <p:cNvPr id="375" name="Google Shape;375;p7"/>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0" name="Google Shape;380;p7"/>
          <p:cNvGrpSpPr/>
          <p:nvPr/>
        </p:nvGrpSpPr>
        <p:grpSpPr>
          <a:xfrm>
            <a:off x="5515367" y="52459"/>
            <a:ext cx="1529562" cy="487037"/>
            <a:chOff x="2293625" y="793625"/>
            <a:chExt cx="1052475" cy="335125"/>
          </a:xfrm>
        </p:grpSpPr>
        <p:sp>
          <p:nvSpPr>
            <p:cNvPr id="381" name="Google Shape;381;p7"/>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7"/>
          <p:cNvGrpSpPr/>
          <p:nvPr/>
        </p:nvGrpSpPr>
        <p:grpSpPr>
          <a:xfrm flipH="1">
            <a:off x="8394192" y="273003"/>
            <a:ext cx="373419" cy="350637"/>
            <a:chOff x="3708550" y="3474950"/>
            <a:chExt cx="256100" cy="240475"/>
          </a:xfrm>
        </p:grpSpPr>
        <p:sp>
          <p:nvSpPr>
            <p:cNvPr id="384" name="Google Shape;384;p7"/>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6" name="Google Shape;386;p7"/>
          <p:cNvSpPr txBox="1"/>
          <p:nvPr>
            <p:ph idx="1" type="subTitle"/>
          </p:nvPr>
        </p:nvSpPr>
        <p:spPr>
          <a:xfrm>
            <a:off x="4601513" y="2983400"/>
            <a:ext cx="3713400" cy="97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387" name="Google Shape;387;p7"/>
          <p:cNvSpPr txBox="1"/>
          <p:nvPr>
            <p:ph type="title"/>
          </p:nvPr>
        </p:nvSpPr>
        <p:spPr>
          <a:xfrm>
            <a:off x="4601513" y="1183600"/>
            <a:ext cx="3713400" cy="1839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388" name="Google Shape;388;p7"/>
          <p:cNvSpPr/>
          <p:nvPr>
            <p:ph idx="2" type="pic"/>
          </p:nvPr>
        </p:nvSpPr>
        <p:spPr>
          <a:xfrm>
            <a:off x="829088" y="964050"/>
            <a:ext cx="3215400" cy="3215400"/>
          </a:xfrm>
          <a:prstGeom prst="roundRect">
            <a:avLst>
              <a:gd fmla="val 16667" name="adj"/>
            </a:avLst>
          </a:prstGeom>
          <a:noFill/>
          <a:ln>
            <a:noFill/>
          </a:ln>
        </p:spPr>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0">
    <p:spTree>
      <p:nvGrpSpPr>
        <p:cNvPr id="2397" name="Shape 2397"/>
        <p:cNvGrpSpPr/>
        <p:nvPr/>
      </p:nvGrpSpPr>
      <p:grpSpPr>
        <a:xfrm>
          <a:off x="0" y="0"/>
          <a:ext cx="0" cy="0"/>
          <a:chOff x="0" y="0"/>
          <a:chExt cx="0" cy="0"/>
        </a:xfrm>
      </p:grpSpPr>
      <p:sp>
        <p:nvSpPr>
          <p:cNvPr id="2398" name="Google Shape;2398;p62"/>
          <p:cNvSpPr/>
          <p:nvPr/>
        </p:nvSpPr>
        <p:spPr>
          <a:xfrm flipH="1">
            <a:off x="342875" y="373950"/>
            <a:ext cx="8289900" cy="4395600"/>
          </a:xfrm>
          <a:prstGeom prst="wedgeRoundRectCallout">
            <a:avLst>
              <a:gd fmla="val -33336" name="adj1"/>
              <a:gd fmla="val 54206" name="adj2"/>
              <a:gd fmla="val 0" name="adj3"/>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62"/>
          <p:cNvSpPr txBox="1"/>
          <p:nvPr>
            <p:ph idx="1" type="body"/>
          </p:nvPr>
        </p:nvSpPr>
        <p:spPr>
          <a:xfrm>
            <a:off x="713225" y="1109525"/>
            <a:ext cx="7717800" cy="34899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2"/>
              </a:buClr>
              <a:buSzPts val="1400"/>
              <a:buChar char="●"/>
              <a:defRPr/>
            </a:lvl1pPr>
            <a:lvl2pPr indent="-317500" lvl="1" marL="914400">
              <a:lnSpc>
                <a:spcPct val="115000"/>
              </a:lnSpc>
              <a:spcBef>
                <a:spcPts val="0"/>
              </a:spcBef>
              <a:spcAft>
                <a:spcPts val="0"/>
              </a:spcAft>
              <a:buSzPts val="1400"/>
              <a:buChar char="○"/>
              <a:defRPr/>
            </a:lvl2pPr>
            <a:lvl3pPr indent="-317500" lvl="2" marL="1371600">
              <a:lnSpc>
                <a:spcPct val="115000"/>
              </a:lnSpc>
              <a:spcBef>
                <a:spcPts val="0"/>
              </a:spcBef>
              <a:spcAft>
                <a:spcPts val="0"/>
              </a:spcAft>
              <a:buSzPts val="1400"/>
              <a:buChar char="■"/>
              <a:defRPr/>
            </a:lvl3pPr>
            <a:lvl4pPr indent="-317500" lvl="3" marL="1828800">
              <a:lnSpc>
                <a:spcPct val="115000"/>
              </a:lnSpc>
              <a:spcBef>
                <a:spcPts val="0"/>
              </a:spcBef>
              <a:spcAft>
                <a:spcPts val="0"/>
              </a:spcAft>
              <a:buSzPts val="1400"/>
              <a:buChar char="●"/>
              <a:defRPr/>
            </a:lvl4pPr>
            <a:lvl5pPr indent="-317500" lvl="4" marL="2286000">
              <a:lnSpc>
                <a:spcPct val="115000"/>
              </a:lnSpc>
              <a:spcBef>
                <a:spcPts val="0"/>
              </a:spcBef>
              <a:spcAft>
                <a:spcPts val="0"/>
              </a:spcAft>
              <a:buSzPts val="1400"/>
              <a:buChar char="○"/>
              <a:defRPr/>
            </a:lvl5pPr>
            <a:lvl6pPr indent="-317500" lvl="5" marL="2743200">
              <a:lnSpc>
                <a:spcPct val="115000"/>
              </a:lnSpc>
              <a:spcBef>
                <a:spcPts val="0"/>
              </a:spcBef>
              <a:spcAft>
                <a:spcPts val="0"/>
              </a:spcAft>
              <a:buSzPts val="1400"/>
              <a:buChar char="■"/>
              <a:defRPr/>
            </a:lvl6pPr>
            <a:lvl7pPr indent="-317500" lvl="6" marL="3200400">
              <a:lnSpc>
                <a:spcPct val="115000"/>
              </a:lnSpc>
              <a:spcBef>
                <a:spcPts val="0"/>
              </a:spcBef>
              <a:spcAft>
                <a:spcPts val="0"/>
              </a:spcAft>
              <a:buSzPts val="1400"/>
              <a:buChar char="●"/>
              <a:defRPr/>
            </a:lvl7pPr>
            <a:lvl8pPr indent="-317500" lvl="7" marL="3657600">
              <a:lnSpc>
                <a:spcPct val="115000"/>
              </a:lnSpc>
              <a:spcBef>
                <a:spcPts val="0"/>
              </a:spcBef>
              <a:spcAft>
                <a:spcPts val="0"/>
              </a:spcAft>
              <a:buSzPts val="1400"/>
              <a:buChar char="○"/>
              <a:defRPr/>
            </a:lvl8pPr>
            <a:lvl9pPr indent="-317500" lvl="8" marL="4114800">
              <a:lnSpc>
                <a:spcPct val="115000"/>
              </a:lnSpc>
              <a:spcBef>
                <a:spcPts val="0"/>
              </a:spcBef>
              <a:spcAft>
                <a:spcPts val="0"/>
              </a:spcAft>
              <a:buSzPts val="1400"/>
              <a:buChar char="■"/>
              <a:defRPr/>
            </a:lvl9pPr>
          </a:lstStyle>
          <a:p/>
        </p:txBody>
      </p:sp>
      <p:sp>
        <p:nvSpPr>
          <p:cNvPr id="2400" name="Google Shape;2400;p62"/>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000"/>
              <a:buNone/>
              <a:defRPr sz="36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1">
    <p:spTree>
      <p:nvGrpSpPr>
        <p:cNvPr id="2401" name="Shape 2401"/>
        <p:cNvGrpSpPr/>
        <p:nvPr/>
      </p:nvGrpSpPr>
      <p:grpSpPr>
        <a:xfrm>
          <a:off x="0" y="0"/>
          <a:ext cx="0" cy="0"/>
          <a:chOff x="0" y="0"/>
          <a:chExt cx="0" cy="0"/>
        </a:xfrm>
      </p:grpSpPr>
      <p:sp>
        <p:nvSpPr>
          <p:cNvPr id="2402" name="Google Shape;2402;p63"/>
          <p:cNvSpPr/>
          <p:nvPr/>
        </p:nvSpPr>
        <p:spPr>
          <a:xfrm flipH="1">
            <a:off x="342875" y="373950"/>
            <a:ext cx="8289900" cy="4395600"/>
          </a:xfrm>
          <a:prstGeom prst="wedgeRoundRectCallout">
            <a:avLst>
              <a:gd fmla="val -33336" name="adj1"/>
              <a:gd fmla="val 54206" name="adj2"/>
              <a:gd fmla="val 0" name="adj3"/>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63"/>
          <p:cNvSpPr txBox="1"/>
          <p:nvPr>
            <p:ph idx="1" type="subTitle"/>
          </p:nvPr>
        </p:nvSpPr>
        <p:spPr>
          <a:xfrm>
            <a:off x="1534050" y="3909061"/>
            <a:ext cx="6075900" cy="59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2404" name="Google Shape;2404;p63"/>
          <p:cNvSpPr txBox="1"/>
          <p:nvPr>
            <p:ph type="title"/>
          </p:nvPr>
        </p:nvSpPr>
        <p:spPr>
          <a:xfrm>
            <a:off x="1534050" y="3225636"/>
            <a:ext cx="6075900" cy="683400"/>
          </a:xfrm>
          <a:prstGeom prst="rect">
            <a:avLst/>
          </a:prstGeom>
          <a:ln>
            <a:noFill/>
          </a:ln>
        </p:spPr>
        <p:txBody>
          <a:bodyPr anchorCtr="0" anchor="b" bIns="91425" lIns="91425" spcFirstLastPara="1" rIns="91425" wrap="square" tIns="91425">
            <a:noAutofit/>
          </a:bodyPr>
          <a:lstStyle>
            <a:lvl1pPr lvl="0" algn="ctr">
              <a:spcBef>
                <a:spcPts val="0"/>
              </a:spcBef>
              <a:spcAft>
                <a:spcPts val="0"/>
              </a:spcAft>
              <a:buSzPts val="3000"/>
              <a:buNone/>
              <a:defRPr sz="36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2">
    <p:spTree>
      <p:nvGrpSpPr>
        <p:cNvPr id="2405" name="Shape 2405"/>
        <p:cNvGrpSpPr/>
        <p:nvPr/>
      </p:nvGrpSpPr>
      <p:grpSpPr>
        <a:xfrm>
          <a:off x="0" y="0"/>
          <a:ext cx="0" cy="0"/>
          <a:chOff x="0" y="0"/>
          <a:chExt cx="0" cy="0"/>
        </a:xfrm>
      </p:grpSpPr>
      <p:sp>
        <p:nvSpPr>
          <p:cNvPr id="2406" name="Google Shape;2406;p64"/>
          <p:cNvSpPr txBox="1"/>
          <p:nvPr>
            <p:ph idx="1" type="subTitle"/>
          </p:nvPr>
        </p:nvSpPr>
        <p:spPr>
          <a:xfrm>
            <a:off x="1375375" y="2512913"/>
            <a:ext cx="4123500" cy="7905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2407" name="Google Shape;2407;p64"/>
          <p:cNvSpPr txBox="1"/>
          <p:nvPr>
            <p:ph type="title"/>
          </p:nvPr>
        </p:nvSpPr>
        <p:spPr>
          <a:xfrm>
            <a:off x="1375387" y="1840088"/>
            <a:ext cx="4123500" cy="672900"/>
          </a:xfrm>
          <a:prstGeom prst="rect">
            <a:avLst/>
          </a:prstGeom>
          <a:ln>
            <a:noFill/>
          </a:ln>
        </p:spPr>
        <p:txBody>
          <a:bodyPr anchorCtr="0" anchor="b" bIns="91425" lIns="91425" spcFirstLastPara="1" rIns="91425" wrap="square" tIns="91425">
            <a:noAutofit/>
          </a:bodyPr>
          <a:lstStyle>
            <a:lvl1pPr lvl="0" algn="r">
              <a:spcBef>
                <a:spcPts val="0"/>
              </a:spcBef>
              <a:spcAft>
                <a:spcPts val="0"/>
              </a:spcAft>
              <a:buSzPts val="3000"/>
              <a:buNone/>
              <a:defRPr sz="36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7">
    <p:spTree>
      <p:nvGrpSpPr>
        <p:cNvPr id="2408" name="Shape 2408"/>
        <p:cNvGrpSpPr/>
        <p:nvPr/>
      </p:nvGrpSpPr>
      <p:grpSpPr>
        <a:xfrm>
          <a:off x="0" y="0"/>
          <a:ext cx="0" cy="0"/>
          <a:chOff x="0" y="0"/>
          <a:chExt cx="0" cy="0"/>
        </a:xfrm>
      </p:grpSpPr>
      <p:sp>
        <p:nvSpPr>
          <p:cNvPr id="2409" name="Google Shape;2409;p65"/>
          <p:cNvSpPr txBox="1"/>
          <p:nvPr>
            <p:ph idx="1" type="subTitle"/>
          </p:nvPr>
        </p:nvSpPr>
        <p:spPr>
          <a:xfrm>
            <a:off x="3456600" y="1813437"/>
            <a:ext cx="2230800" cy="5109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500"/>
              <a:buFont typeface="Bebas Neue"/>
              <a:buNone/>
              <a:defRPr sz="2400">
                <a:latin typeface="Orelega One"/>
                <a:ea typeface="Orelega One"/>
                <a:cs typeface="Orelega One"/>
                <a:sym typeface="Orelega One"/>
              </a:defRPr>
            </a:lvl1pPr>
            <a:lvl2pPr lvl="1">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410" name="Google Shape;2410;p65"/>
          <p:cNvSpPr txBox="1"/>
          <p:nvPr>
            <p:ph idx="2" type="subTitle"/>
          </p:nvPr>
        </p:nvSpPr>
        <p:spPr>
          <a:xfrm>
            <a:off x="3456600" y="2332439"/>
            <a:ext cx="2230800" cy="578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11" name="Google Shape;2411;p65"/>
          <p:cNvSpPr txBox="1"/>
          <p:nvPr>
            <p:ph idx="3" type="subTitle"/>
          </p:nvPr>
        </p:nvSpPr>
        <p:spPr>
          <a:xfrm>
            <a:off x="3456600" y="3577663"/>
            <a:ext cx="2230800" cy="578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12" name="Google Shape;2412;p65"/>
          <p:cNvSpPr txBox="1"/>
          <p:nvPr>
            <p:ph type="title"/>
          </p:nvPr>
        </p:nvSpPr>
        <p:spPr>
          <a:xfrm>
            <a:off x="3456600" y="987737"/>
            <a:ext cx="2230800" cy="6645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000"/>
              <a:buNone/>
              <a:defRPr sz="36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13" name="Google Shape;2413;p65"/>
          <p:cNvSpPr txBox="1"/>
          <p:nvPr>
            <p:ph idx="4" type="subTitle"/>
          </p:nvPr>
        </p:nvSpPr>
        <p:spPr>
          <a:xfrm>
            <a:off x="3456600" y="3058661"/>
            <a:ext cx="2230800" cy="510900"/>
          </a:xfrm>
          <a:prstGeom prst="rect">
            <a:avLst/>
          </a:prstGeom>
        </p:spPr>
        <p:txBody>
          <a:bodyPr anchorCtr="0" anchor="b" bIns="91425" lIns="91425" spcFirstLastPara="1" rIns="91425" wrap="square" tIns="91425">
            <a:noAutofit/>
          </a:bodyPr>
          <a:lstStyle>
            <a:lvl1pPr lvl="0" algn="r">
              <a:lnSpc>
                <a:spcPct val="100000"/>
              </a:lnSpc>
              <a:spcBef>
                <a:spcPts val="0"/>
              </a:spcBef>
              <a:spcAft>
                <a:spcPts val="0"/>
              </a:spcAft>
              <a:buSzPts val="2500"/>
              <a:buFont typeface="Bebas Neue"/>
              <a:buNone/>
              <a:defRPr sz="2400">
                <a:latin typeface="Orelega One"/>
                <a:ea typeface="Orelega One"/>
                <a:cs typeface="Orelega One"/>
                <a:sym typeface="Orelega One"/>
              </a:defRPr>
            </a:lvl1pPr>
            <a:lvl2pPr lvl="1" algn="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7_1">
    <p:spTree>
      <p:nvGrpSpPr>
        <p:cNvPr id="2414" name="Shape 2414"/>
        <p:cNvGrpSpPr/>
        <p:nvPr/>
      </p:nvGrpSpPr>
      <p:grpSpPr>
        <a:xfrm>
          <a:off x="0" y="0"/>
          <a:ext cx="0" cy="0"/>
          <a:chOff x="0" y="0"/>
          <a:chExt cx="0" cy="0"/>
        </a:xfrm>
      </p:grpSpPr>
      <p:sp>
        <p:nvSpPr>
          <p:cNvPr id="2415" name="Google Shape;2415;p66"/>
          <p:cNvSpPr/>
          <p:nvPr/>
        </p:nvSpPr>
        <p:spPr>
          <a:xfrm flipH="1">
            <a:off x="342875" y="373950"/>
            <a:ext cx="8289900" cy="4395600"/>
          </a:xfrm>
          <a:prstGeom prst="wedgeRoundRectCallout">
            <a:avLst>
              <a:gd fmla="val -33336" name="adj1"/>
              <a:gd fmla="val 54206" name="adj2"/>
              <a:gd fmla="val 0" name="adj3"/>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66"/>
          <p:cNvSpPr txBox="1"/>
          <p:nvPr>
            <p:ph idx="1" type="body"/>
          </p:nvPr>
        </p:nvSpPr>
        <p:spPr>
          <a:xfrm>
            <a:off x="713325" y="1681375"/>
            <a:ext cx="3858600" cy="25611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AutoNum type="arabicPeriod"/>
              <a:defRPr/>
            </a:lvl1pPr>
            <a:lvl2pPr indent="-317500" lvl="1" marL="914400">
              <a:lnSpc>
                <a:spcPct val="115000"/>
              </a:lnSpc>
              <a:spcBef>
                <a:spcPts val="0"/>
              </a:spcBef>
              <a:spcAft>
                <a:spcPts val="0"/>
              </a:spcAft>
              <a:buSzPts val="1400"/>
              <a:buAutoNum type="alphaLcPeriod"/>
              <a:defRPr/>
            </a:lvl2pPr>
            <a:lvl3pPr indent="-317500" lvl="2" marL="1371600">
              <a:lnSpc>
                <a:spcPct val="115000"/>
              </a:lnSpc>
              <a:spcBef>
                <a:spcPts val="0"/>
              </a:spcBef>
              <a:spcAft>
                <a:spcPts val="0"/>
              </a:spcAft>
              <a:buSzPts val="1400"/>
              <a:buAutoNum type="romanLcPeriod"/>
              <a:defRPr/>
            </a:lvl3pPr>
            <a:lvl4pPr indent="-317500" lvl="3" marL="1828800">
              <a:lnSpc>
                <a:spcPct val="115000"/>
              </a:lnSpc>
              <a:spcBef>
                <a:spcPts val="0"/>
              </a:spcBef>
              <a:spcAft>
                <a:spcPts val="0"/>
              </a:spcAft>
              <a:buSzPts val="1400"/>
              <a:buAutoNum type="arabicPeriod"/>
              <a:defRPr/>
            </a:lvl4pPr>
            <a:lvl5pPr indent="-317500" lvl="4" marL="2286000">
              <a:lnSpc>
                <a:spcPct val="115000"/>
              </a:lnSpc>
              <a:spcBef>
                <a:spcPts val="0"/>
              </a:spcBef>
              <a:spcAft>
                <a:spcPts val="0"/>
              </a:spcAft>
              <a:buSzPts val="1400"/>
              <a:buAutoNum type="alphaLcPeriod"/>
              <a:defRPr/>
            </a:lvl5pPr>
            <a:lvl6pPr indent="-317500" lvl="5" marL="2743200">
              <a:lnSpc>
                <a:spcPct val="115000"/>
              </a:lnSpc>
              <a:spcBef>
                <a:spcPts val="0"/>
              </a:spcBef>
              <a:spcAft>
                <a:spcPts val="0"/>
              </a:spcAft>
              <a:buSzPts val="1400"/>
              <a:buAutoNum type="romanLcPeriod"/>
              <a:defRPr/>
            </a:lvl6pPr>
            <a:lvl7pPr indent="-317500" lvl="6" marL="3200400">
              <a:lnSpc>
                <a:spcPct val="115000"/>
              </a:lnSpc>
              <a:spcBef>
                <a:spcPts val="0"/>
              </a:spcBef>
              <a:spcAft>
                <a:spcPts val="0"/>
              </a:spcAft>
              <a:buSzPts val="1400"/>
              <a:buAutoNum type="arabicPeriod"/>
              <a:defRPr/>
            </a:lvl7pPr>
            <a:lvl8pPr indent="-317500" lvl="7" marL="3657600">
              <a:lnSpc>
                <a:spcPct val="115000"/>
              </a:lnSpc>
              <a:spcBef>
                <a:spcPts val="0"/>
              </a:spcBef>
              <a:spcAft>
                <a:spcPts val="0"/>
              </a:spcAft>
              <a:buSzPts val="1400"/>
              <a:buAutoNum type="alphaLcPeriod"/>
              <a:defRPr/>
            </a:lvl8pPr>
            <a:lvl9pPr indent="-317500" lvl="8" marL="4114800">
              <a:lnSpc>
                <a:spcPct val="115000"/>
              </a:lnSpc>
              <a:spcBef>
                <a:spcPts val="0"/>
              </a:spcBef>
              <a:spcAft>
                <a:spcPts val="0"/>
              </a:spcAft>
              <a:buSzPts val="1400"/>
              <a:buAutoNum type="romanLcPeriod"/>
              <a:defRPr/>
            </a:lvl9pPr>
          </a:lstStyle>
          <a:p/>
        </p:txBody>
      </p:sp>
      <p:sp>
        <p:nvSpPr>
          <p:cNvPr id="2417" name="Google Shape;2417;p66"/>
          <p:cNvSpPr txBox="1"/>
          <p:nvPr>
            <p:ph type="title"/>
          </p:nvPr>
        </p:nvSpPr>
        <p:spPr>
          <a:xfrm>
            <a:off x="713250" y="901025"/>
            <a:ext cx="7710000" cy="664500"/>
          </a:xfrm>
          <a:prstGeom prst="rect">
            <a:avLst/>
          </a:prstGeom>
          <a:ln>
            <a:noFill/>
          </a:ln>
        </p:spPr>
        <p:txBody>
          <a:bodyPr anchorCtr="0" anchor="b" bIns="91425" lIns="91425" spcFirstLastPara="1" rIns="91425" wrap="square" tIns="91425">
            <a:noAutofit/>
          </a:bodyPr>
          <a:lstStyle>
            <a:lvl1pPr lvl="0">
              <a:spcBef>
                <a:spcPts val="0"/>
              </a:spcBef>
              <a:spcAft>
                <a:spcPts val="0"/>
              </a:spcAft>
              <a:buSzPts val="3000"/>
              <a:buNone/>
              <a:defRPr sz="36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18" name="Google Shape;2418;p66"/>
          <p:cNvSpPr txBox="1"/>
          <p:nvPr>
            <p:ph idx="2" type="body"/>
          </p:nvPr>
        </p:nvSpPr>
        <p:spPr>
          <a:xfrm>
            <a:off x="4572075" y="1681375"/>
            <a:ext cx="3858600" cy="25611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AutoNum type="arabicPeriod"/>
              <a:defRPr/>
            </a:lvl1pPr>
            <a:lvl2pPr indent="-317500" lvl="1" marL="914400">
              <a:lnSpc>
                <a:spcPct val="115000"/>
              </a:lnSpc>
              <a:spcBef>
                <a:spcPts val="0"/>
              </a:spcBef>
              <a:spcAft>
                <a:spcPts val="0"/>
              </a:spcAft>
              <a:buSzPts val="1400"/>
              <a:buAutoNum type="alphaLcPeriod"/>
              <a:defRPr/>
            </a:lvl2pPr>
            <a:lvl3pPr indent="-317500" lvl="2" marL="1371600">
              <a:lnSpc>
                <a:spcPct val="115000"/>
              </a:lnSpc>
              <a:spcBef>
                <a:spcPts val="0"/>
              </a:spcBef>
              <a:spcAft>
                <a:spcPts val="0"/>
              </a:spcAft>
              <a:buSzPts val="1400"/>
              <a:buAutoNum type="romanLcPeriod"/>
              <a:defRPr/>
            </a:lvl3pPr>
            <a:lvl4pPr indent="-317500" lvl="3" marL="1828800">
              <a:lnSpc>
                <a:spcPct val="115000"/>
              </a:lnSpc>
              <a:spcBef>
                <a:spcPts val="0"/>
              </a:spcBef>
              <a:spcAft>
                <a:spcPts val="0"/>
              </a:spcAft>
              <a:buSzPts val="1400"/>
              <a:buAutoNum type="arabicPeriod"/>
              <a:defRPr/>
            </a:lvl4pPr>
            <a:lvl5pPr indent="-317500" lvl="4" marL="2286000">
              <a:lnSpc>
                <a:spcPct val="115000"/>
              </a:lnSpc>
              <a:spcBef>
                <a:spcPts val="0"/>
              </a:spcBef>
              <a:spcAft>
                <a:spcPts val="0"/>
              </a:spcAft>
              <a:buSzPts val="1400"/>
              <a:buAutoNum type="alphaLcPeriod"/>
              <a:defRPr/>
            </a:lvl5pPr>
            <a:lvl6pPr indent="-317500" lvl="5" marL="2743200">
              <a:lnSpc>
                <a:spcPct val="115000"/>
              </a:lnSpc>
              <a:spcBef>
                <a:spcPts val="0"/>
              </a:spcBef>
              <a:spcAft>
                <a:spcPts val="0"/>
              </a:spcAft>
              <a:buSzPts val="1400"/>
              <a:buAutoNum type="romanLcPeriod"/>
              <a:defRPr/>
            </a:lvl6pPr>
            <a:lvl7pPr indent="-317500" lvl="6" marL="3200400">
              <a:lnSpc>
                <a:spcPct val="115000"/>
              </a:lnSpc>
              <a:spcBef>
                <a:spcPts val="0"/>
              </a:spcBef>
              <a:spcAft>
                <a:spcPts val="0"/>
              </a:spcAft>
              <a:buSzPts val="1400"/>
              <a:buAutoNum type="arabicPeriod"/>
              <a:defRPr/>
            </a:lvl7pPr>
            <a:lvl8pPr indent="-317500" lvl="7" marL="3657600">
              <a:lnSpc>
                <a:spcPct val="115000"/>
              </a:lnSpc>
              <a:spcBef>
                <a:spcPts val="0"/>
              </a:spcBef>
              <a:spcAft>
                <a:spcPts val="0"/>
              </a:spcAft>
              <a:buSzPts val="1400"/>
              <a:buAutoNum type="alphaLcPeriod"/>
              <a:defRPr/>
            </a:lvl8pPr>
            <a:lvl9pPr indent="-317500" lvl="8" marL="4114800">
              <a:lnSpc>
                <a:spcPct val="115000"/>
              </a:lnSpc>
              <a:spcBef>
                <a:spcPts val="0"/>
              </a:spcBef>
              <a:spcAft>
                <a:spcPts val="0"/>
              </a:spcAft>
              <a:buSzPts val="1400"/>
              <a:buAutoNum type="romanLcPeriod"/>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3">
    <p:spTree>
      <p:nvGrpSpPr>
        <p:cNvPr id="2419" name="Shape 2419"/>
        <p:cNvGrpSpPr/>
        <p:nvPr/>
      </p:nvGrpSpPr>
      <p:grpSpPr>
        <a:xfrm>
          <a:off x="0" y="0"/>
          <a:ext cx="0" cy="0"/>
          <a:chOff x="0" y="0"/>
          <a:chExt cx="0" cy="0"/>
        </a:xfrm>
      </p:grpSpPr>
      <p:sp>
        <p:nvSpPr>
          <p:cNvPr id="2420" name="Google Shape;2420;p67"/>
          <p:cNvSpPr/>
          <p:nvPr/>
        </p:nvSpPr>
        <p:spPr>
          <a:xfrm flipH="1">
            <a:off x="342875" y="373950"/>
            <a:ext cx="8289900" cy="4395600"/>
          </a:xfrm>
          <a:prstGeom prst="wedgeRoundRectCallout">
            <a:avLst>
              <a:gd fmla="val -33336" name="adj1"/>
              <a:gd fmla="val 54206" name="adj2"/>
              <a:gd fmla="val 0" name="adj3"/>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67"/>
          <p:cNvSpPr txBox="1"/>
          <p:nvPr>
            <p:ph idx="1" type="subTitle"/>
          </p:nvPr>
        </p:nvSpPr>
        <p:spPr>
          <a:xfrm>
            <a:off x="1729650" y="1577775"/>
            <a:ext cx="3061500" cy="731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500"/>
              <a:buFont typeface="Bebas Neue"/>
              <a:buNone/>
              <a:defRPr sz="2400">
                <a:latin typeface="Orelega One"/>
                <a:ea typeface="Orelega One"/>
                <a:cs typeface="Orelega One"/>
                <a:sym typeface="Orelega One"/>
              </a:defRPr>
            </a:lvl1pPr>
            <a:lvl2pPr lvl="1">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422" name="Google Shape;2422;p67"/>
          <p:cNvSpPr txBox="1"/>
          <p:nvPr>
            <p:ph idx="2" type="subTitle"/>
          </p:nvPr>
        </p:nvSpPr>
        <p:spPr>
          <a:xfrm>
            <a:off x="4791165" y="1577775"/>
            <a:ext cx="3639900" cy="731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23" name="Google Shape;2423;p67"/>
          <p:cNvSpPr txBox="1"/>
          <p:nvPr>
            <p:ph idx="3" type="subTitle"/>
          </p:nvPr>
        </p:nvSpPr>
        <p:spPr>
          <a:xfrm>
            <a:off x="4791150" y="2564150"/>
            <a:ext cx="3639900" cy="731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24" name="Google Shape;2424;p67"/>
          <p:cNvSpPr txBox="1"/>
          <p:nvPr>
            <p:ph idx="4" type="subTitle"/>
          </p:nvPr>
        </p:nvSpPr>
        <p:spPr>
          <a:xfrm>
            <a:off x="4791171" y="3550525"/>
            <a:ext cx="3639900" cy="731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25" name="Google Shape;2425;p67"/>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000"/>
              <a:buNone/>
              <a:defRPr sz="36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26" name="Google Shape;2426;p67"/>
          <p:cNvSpPr txBox="1"/>
          <p:nvPr>
            <p:ph idx="5" type="subTitle"/>
          </p:nvPr>
        </p:nvSpPr>
        <p:spPr>
          <a:xfrm>
            <a:off x="1729650" y="2564150"/>
            <a:ext cx="3061500" cy="731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500"/>
              <a:buFont typeface="Bebas Neue"/>
              <a:buNone/>
              <a:defRPr sz="2400">
                <a:latin typeface="Orelega One"/>
                <a:ea typeface="Orelega One"/>
                <a:cs typeface="Orelega One"/>
                <a:sym typeface="Orelega One"/>
              </a:defRPr>
            </a:lvl1pPr>
            <a:lvl2pPr lvl="1">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427" name="Google Shape;2427;p67"/>
          <p:cNvSpPr txBox="1"/>
          <p:nvPr>
            <p:ph idx="6" type="subTitle"/>
          </p:nvPr>
        </p:nvSpPr>
        <p:spPr>
          <a:xfrm>
            <a:off x="1729650" y="3550525"/>
            <a:ext cx="3061500" cy="731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500"/>
              <a:buFont typeface="Bebas Neue"/>
              <a:buNone/>
              <a:defRPr sz="2400">
                <a:latin typeface="Orelega One"/>
                <a:ea typeface="Orelega One"/>
                <a:cs typeface="Orelega One"/>
                <a:sym typeface="Orelega One"/>
              </a:defRPr>
            </a:lvl1pPr>
            <a:lvl2pPr lvl="1">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3">
    <p:spTree>
      <p:nvGrpSpPr>
        <p:cNvPr id="2428" name="Shape 2428"/>
        <p:cNvGrpSpPr/>
        <p:nvPr/>
      </p:nvGrpSpPr>
      <p:grpSpPr>
        <a:xfrm>
          <a:off x="0" y="0"/>
          <a:ext cx="0" cy="0"/>
          <a:chOff x="0" y="0"/>
          <a:chExt cx="0" cy="0"/>
        </a:xfrm>
      </p:grpSpPr>
      <p:sp>
        <p:nvSpPr>
          <p:cNvPr id="2429" name="Google Shape;2429;p68"/>
          <p:cNvSpPr/>
          <p:nvPr/>
        </p:nvSpPr>
        <p:spPr>
          <a:xfrm>
            <a:off x="342875" y="373950"/>
            <a:ext cx="8289900" cy="4395600"/>
          </a:xfrm>
          <a:prstGeom prst="wedgeRoundRectCallout">
            <a:avLst>
              <a:gd fmla="val -33336" name="adj1"/>
              <a:gd fmla="val 54206" name="adj2"/>
              <a:gd fmla="val 0" name="adj3"/>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68"/>
          <p:cNvSpPr txBox="1"/>
          <p:nvPr>
            <p:ph idx="1" type="subTitle"/>
          </p:nvPr>
        </p:nvSpPr>
        <p:spPr>
          <a:xfrm>
            <a:off x="1729650" y="1616100"/>
            <a:ext cx="2656500" cy="5109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500"/>
              <a:buFont typeface="Bebas Neue"/>
              <a:buNone/>
              <a:defRPr sz="2400">
                <a:latin typeface="Orelega One"/>
                <a:ea typeface="Orelega One"/>
                <a:cs typeface="Orelega One"/>
                <a:sym typeface="Orelega One"/>
              </a:defRPr>
            </a:lvl1pPr>
            <a:lvl2pPr lvl="1">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431" name="Google Shape;2431;p68"/>
          <p:cNvSpPr txBox="1"/>
          <p:nvPr>
            <p:ph idx="2" type="subTitle"/>
          </p:nvPr>
        </p:nvSpPr>
        <p:spPr>
          <a:xfrm>
            <a:off x="5467349" y="1616100"/>
            <a:ext cx="2656500" cy="5109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500"/>
              <a:buFont typeface="Bebas Neue"/>
              <a:buNone/>
              <a:defRPr sz="2400">
                <a:latin typeface="Orelega One"/>
                <a:ea typeface="Orelega One"/>
                <a:cs typeface="Orelega One"/>
                <a:sym typeface="Orelega One"/>
              </a:defRPr>
            </a:lvl1pPr>
            <a:lvl2pPr lvl="1">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432" name="Google Shape;2432;p68"/>
          <p:cNvSpPr txBox="1"/>
          <p:nvPr>
            <p:ph idx="3" type="subTitle"/>
          </p:nvPr>
        </p:nvSpPr>
        <p:spPr>
          <a:xfrm>
            <a:off x="1729650" y="2876550"/>
            <a:ext cx="2656500" cy="5109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500"/>
              <a:buFont typeface="Bebas Neue"/>
              <a:buNone/>
              <a:defRPr sz="2400">
                <a:latin typeface="Orelega One"/>
                <a:ea typeface="Orelega One"/>
                <a:cs typeface="Orelega One"/>
                <a:sym typeface="Orelega One"/>
              </a:defRPr>
            </a:lvl1pPr>
            <a:lvl2pPr lvl="1">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433" name="Google Shape;2433;p68"/>
          <p:cNvSpPr txBox="1"/>
          <p:nvPr>
            <p:ph idx="4" type="subTitle"/>
          </p:nvPr>
        </p:nvSpPr>
        <p:spPr>
          <a:xfrm>
            <a:off x="5467350" y="2058923"/>
            <a:ext cx="2656500" cy="602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34" name="Google Shape;2434;p68"/>
          <p:cNvSpPr txBox="1"/>
          <p:nvPr>
            <p:ph idx="5" type="subTitle"/>
          </p:nvPr>
        </p:nvSpPr>
        <p:spPr>
          <a:xfrm>
            <a:off x="1729650" y="3319375"/>
            <a:ext cx="2656500" cy="602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35" name="Google Shape;2435;p68"/>
          <p:cNvSpPr txBox="1"/>
          <p:nvPr>
            <p:ph idx="6" type="subTitle"/>
          </p:nvPr>
        </p:nvSpPr>
        <p:spPr>
          <a:xfrm>
            <a:off x="5467350" y="3319375"/>
            <a:ext cx="2656500" cy="602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36" name="Google Shape;2436;p68"/>
          <p:cNvSpPr txBox="1"/>
          <p:nvPr>
            <p:ph idx="7" type="subTitle"/>
          </p:nvPr>
        </p:nvSpPr>
        <p:spPr>
          <a:xfrm>
            <a:off x="1729650" y="2058923"/>
            <a:ext cx="2656500" cy="602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37" name="Google Shape;2437;p68"/>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000"/>
              <a:buNone/>
              <a:defRPr sz="36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38" name="Google Shape;2438;p68"/>
          <p:cNvSpPr txBox="1"/>
          <p:nvPr>
            <p:ph idx="8" type="subTitle"/>
          </p:nvPr>
        </p:nvSpPr>
        <p:spPr>
          <a:xfrm>
            <a:off x="5467349" y="2876550"/>
            <a:ext cx="2656500" cy="5109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500"/>
              <a:buFont typeface="Bebas Neue"/>
              <a:buNone/>
              <a:defRPr sz="2400">
                <a:latin typeface="Orelega One"/>
                <a:ea typeface="Orelega One"/>
                <a:cs typeface="Orelega One"/>
                <a:sym typeface="Orelega One"/>
              </a:defRPr>
            </a:lvl1pPr>
            <a:lvl2pPr lvl="1">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439" name="Shape 2439"/>
        <p:cNvGrpSpPr/>
        <p:nvPr/>
      </p:nvGrpSpPr>
      <p:grpSpPr>
        <a:xfrm>
          <a:off x="0" y="0"/>
          <a:ext cx="0" cy="0"/>
          <a:chOff x="0" y="0"/>
          <a:chExt cx="0" cy="0"/>
        </a:xfrm>
      </p:grpSpPr>
      <p:sp>
        <p:nvSpPr>
          <p:cNvPr id="2440" name="Google Shape;2440;p69"/>
          <p:cNvSpPr/>
          <p:nvPr/>
        </p:nvSpPr>
        <p:spPr>
          <a:xfrm flipH="1">
            <a:off x="342875" y="373950"/>
            <a:ext cx="8289900" cy="4395600"/>
          </a:xfrm>
          <a:prstGeom prst="wedgeRoundRectCallout">
            <a:avLst>
              <a:gd fmla="val -33336" name="adj1"/>
              <a:gd fmla="val 54206" name="adj2"/>
              <a:gd fmla="val 0" name="adj3"/>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69"/>
          <p:cNvSpPr txBox="1"/>
          <p:nvPr>
            <p:ph idx="1" type="subTitle"/>
          </p:nvPr>
        </p:nvSpPr>
        <p:spPr>
          <a:xfrm>
            <a:off x="1729650" y="1590690"/>
            <a:ext cx="1542300" cy="449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500"/>
              <a:buFont typeface="Bebas Neue"/>
              <a:buNone/>
              <a:defRPr sz="2400">
                <a:latin typeface="Orelega One"/>
                <a:ea typeface="Orelega One"/>
                <a:cs typeface="Orelega One"/>
                <a:sym typeface="Orelega One"/>
              </a:defRPr>
            </a:lvl1pPr>
            <a:lvl2pPr lvl="1">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442" name="Google Shape;2442;p69"/>
          <p:cNvSpPr txBox="1"/>
          <p:nvPr>
            <p:ph idx="2" type="subTitle"/>
          </p:nvPr>
        </p:nvSpPr>
        <p:spPr>
          <a:xfrm>
            <a:off x="4308533" y="1590725"/>
            <a:ext cx="1542300" cy="449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500"/>
              <a:buFont typeface="Bebas Neue"/>
              <a:buNone/>
              <a:defRPr sz="2400">
                <a:latin typeface="Orelega One"/>
                <a:ea typeface="Orelega One"/>
                <a:cs typeface="Orelega One"/>
                <a:sym typeface="Orelega One"/>
              </a:defRPr>
            </a:lvl1pPr>
            <a:lvl2pPr lvl="1">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443" name="Google Shape;2443;p69"/>
          <p:cNvSpPr txBox="1"/>
          <p:nvPr>
            <p:ph idx="3" type="subTitle"/>
          </p:nvPr>
        </p:nvSpPr>
        <p:spPr>
          <a:xfrm>
            <a:off x="6887416" y="1590725"/>
            <a:ext cx="1542300" cy="449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500"/>
              <a:buFont typeface="Bebas Neue"/>
              <a:buNone/>
              <a:defRPr sz="2400">
                <a:latin typeface="Orelega One"/>
                <a:ea typeface="Orelega One"/>
                <a:cs typeface="Orelega One"/>
                <a:sym typeface="Orelega One"/>
              </a:defRPr>
            </a:lvl1pPr>
            <a:lvl2pPr lvl="1">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444" name="Google Shape;2444;p69"/>
          <p:cNvSpPr txBox="1"/>
          <p:nvPr>
            <p:ph idx="4" type="subTitle"/>
          </p:nvPr>
        </p:nvSpPr>
        <p:spPr>
          <a:xfrm>
            <a:off x="1729650" y="2881950"/>
            <a:ext cx="1542300" cy="449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500"/>
              <a:buFont typeface="Bebas Neue"/>
              <a:buNone/>
              <a:defRPr sz="2400">
                <a:latin typeface="Orelega One"/>
                <a:ea typeface="Orelega One"/>
                <a:cs typeface="Orelega One"/>
                <a:sym typeface="Orelega One"/>
              </a:defRPr>
            </a:lvl1pPr>
            <a:lvl2pPr lvl="1">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445" name="Google Shape;2445;p69"/>
          <p:cNvSpPr txBox="1"/>
          <p:nvPr>
            <p:ph idx="5" type="subTitle"/>
          </p:nvPr>
        </p:nvSpPr>
        <p:spPr>
          <a:xfrm>
            <a:off x="1732400" y="1952594"/>
            <a:ext cx="1542300" cy="733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46" name="Google Shape;2446;p69"/>
          <p:cNvSpPr txBox="1"/>
          <p:nvPr>
            <p:ph idx="6" type="subTitle"/>
          </p:nvPr>
        </p:nvSpPr>
        <p:spPr>
          <a:xfrm>
            <a:off x="4309913" y="1952629"/>
            <a:ext cx="1542300" cy="733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47" name="Google Shape;2447;p69"/>
          <p:cNvSpPr txBox="1"/>
          <p:nvPr>
            <p:ph idx="7" type="subTitle"/>
          </p:nvPr>
        </p:nvSpPr>
        <p:spPr>
          <a:xfrm>
            <a:off x="1732400" y="3243823"/>
            <a:ext cx="1542300" cy="733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48" name="Google Shape;2448;p69"/>
          <p:cNvSpPr txBox="1"/>
          <p:nvPr>
            <p:ph idx="8" type="subTitle"/>
          </p:nvPr>
        </p:nvSpPr>
        <p:spPr>
          <a:xfrm>
            <a:off x="4309913" y="3243823"/>
            <a:ext cx="1542300" cy="733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49" name="Google Shape;2449;p69"/>
          <p:cNvSpPr txBox="1"/>
          <p:nvPr>
            <p:ph idx="9" type="subTitle"/>
          </p:nvPr>
        </p:nvSpPr>
        <p:spPr>
          <a:xfrm>
            <a:off x="6887425" y="1952637"/>
            <a:ext cx="1542300" cy="733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50" name="Google Shape;2450;p69"/>
          <p:cNvSpPr txBox="1"/>
          <p:nvPr>
            <p:ph idx="13" type="subTitle"/>
          </p:nvPr>
        </p:nvSpPr>
        <p:spPr>
          <a:xfrm>
            <a:off x="6887425" y="3243847"/>
            <a:ext cx="1542300" cy="733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51" name="Google Shape;2451;p69"/>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000"/>
              <a:buNone/>
              <a:defRPr sz="36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52" name="Google Shape;2452;p69"/>
          <p:cNvSpPr txBox="1"/>
          <p:nvPr>
            <p:ph idx="14" type="subTitle"/>
          </p:nvPr>
        </p:nvSpPr>
        <p:spPr>
          <a:xfrm>
            <a:off x="4308533" y="2881950"/>
            <a:ext cx="1542300" cy="449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500"/>
              <a:buFont typeface="Bebas Neue"/>
              <a:buNone/>
              <a:defRPr sz="2400">
                <a:latin typeface="Orelega One"/>
                <a:ea typeface="Orelega One"/>
                <a:cs typeface="Orelega One"/>
                <a:sym typeface="Orelega One"/>
              </a:defRPr>
            </a:lvl1pPr>
            <a:lvl2pPr lvl="1">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453" name="Google Shape;2453;p69"/>
          <p:cNvSpPr txBox="1"/>
          <p:nvPr>
            <p:ph idx="15" type="subTitle"/>
          </p:nvPr>
        </p:nvSpPr>
        <p:spPr>
          <a:xfrm>
            <a:off x="6887416" y="2881950"/>
            <a:ext cx="1542300" cy="449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500"/>
              <a:buFont typeface="Bebas Neue"/>
              <a:buNone/>
              <a:defRPr sz="2400">
                <a:latin typeface="Orelega One"/>
                <a:ea typeface="Orelega One"/>
                <a:cs typeface="Orelega One"/>
                <a:sym typeface="Orelega One"/>
              </a:defRPr>
            </a:lvl1pPr>
            <a:lvl2pPr lvl="1">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454" name="Shape 2454"/>
        <p:cNvGrpSpPr/>
        <p:nvPr/>
      </p:nvGrpSpPr>
      <p:grpSpPr>
        <a:xfrm>
          <a:off x="0" y="0"/>
          <a:ext cx="0" cy="0"/>
          <a:chOff x="0" y="0"/>
          <a:chExt cx="0" cy="0"/>
        </a:xfrm>
      </p:grpSpPr>
      <p:sp>
        <p:nvSpPr>
          <p:cNvPr id="2455" name="Google Shape;2455;p70"/>
          <p:cNvSpPr/>
          <p:nvPr/>
        </p:nvSpPr>
        <p:spPr>
          <a:xfrm flipH="1">
            <a:off x="342875" y="373950"/>
            <a:ext cx="8289900" cy="4395600"/>
          </a:xfrm>
          <a:prstGeom prst="wedgeRoundRectCallout">
            <a:avLst>
              <a:gd fmla="val -33336" name="adj1"/>
              <a:gd fmla="val 54206" name="adj2"/>
              <a:gd fmla="val 0" name="adj3"/>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70"/>
          <p:cNvSpPr txBox="1"/>
          <p:nvPr>
            <p:ph idx="1" type="subTitle"/>
          </p:nvPr>
        </p:nvSpPr>
        <p:spPr>
          <a:xfrm>
            <a:off x="711425" y="3641246"/>
            <a:ext cx="3936900" cy="4998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500"/>
              <a:buFont typeface="Bebas Neue"/>
              <a:buNone/>
              <a:defRPr sz="2400">
                <a:latin typeface="Orelega One"/>
                <a:ea typeface="Orelega One"/>
                <a:cs typeface="Orelega One"/>
                <a:sym typeface="Orelega One"/>
              </a:defRPr>
            </a:lvl1pPr>
            <a:lvl2pPr lvl="1">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457" name="Google Shape;2457;p70"/>
          <p:cNvSpPr txBox="1"/>
          <p:nvPr>
            <p:ph idx="2" type="subTitle"/>
          </p:nvPr>
        </p:nvSpPr>
        <p:spPr>
          <a:xfrm>
            <a:off x="711425" y="1255775"/>
            <a:ext cx="3936900" cy="4998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500"/>
              <a:buFont typeface="Bebas Neue"/>
              <a:buNone/>
              <a:defRPr sz="2400">
                <a:latin typeface="Orelega One"/>
                <a:ea typeface="Orelega One"/>
                <a:cs typeface="Orelega One"/>
                <a:sym typeface="Orelega One"/>
              </a:defRPr>
            </a:lvl1pPr>
            <a:lvl2pPr lvl="1">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458" name="Google Shape;2458;p70"/>
          <p:cNvSpPr txBox="1"/>
          <p:nvPr>
            <p:ph idx="3" type="subTitle"/>
          </p:nvPr>
        </p:nvSpPr>
        <p:spPr>
          <a:xfrm>
            <a:off x="711425" y="2448511"/>
            <a:ext cx="3936900" cy="4998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500"/>
              <a:buFont typeface="Bebas Neue"/>
              <a:buNone/>
              <a:defRPr sz="2400">
                <a:latin typeface="Orelega One"/>
                <a:ea typeface="Orelega One"/>
                <a:cs typeface="Orelega One"/>
                <a:sym typeface="Orelega One"/>
              </a:defRPr>
            </a:lvl1pPr>
            <a:lvl2pPr lvl="1">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459" name="Google Shape;2459;p70"/>
          <p:cNvSpPr txBox="1"/>
          <p:nvPr>
            <p:ph hasCustomPrompt="1" type="title"/>
          </p:nvPr>
        </p:nvSpPr>
        <p:spPr>
          <a:xfrm>
            <a:off x="7413750" y="2448525"/>
            <a:ext cx="1017000" cy="958200"/>
          </a:xfrm>
          <a:prstGeom prst="rect">
            <a:avLst/>
          </a:prstGeom>
          <a:noFill/>
        </p:spPr>
        <p:txBody>
          <a:bodyPr anchorCtr="0" anchor="ctr" bIns="91425" lIns="91425" spcFirstLastPara="1" rIns="91425" wrap="square" tIns="91425">
            <a:noAutofit/>
          </a:bodyPr>
          <a:lstStyle>
            <a:lvl1pPr lvl="0" algn="r">
              <a:spcBef>
                <a:spcPts val="0"/>
              </a:spcBef>
              <a:spcAft>
                <a:spcPts val="0"/>
              </a:spcAft>
              <a:buSzPts val="6200"/>
              <a:buNone/>
              <a:defRPr/>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a:r>
              <a:t>xx%</a:t>
            </a:r>
          </a:p>
        </p:txBody>
      </p:sp>
      <p:sp>
        <p:nvSpPr>
          <p:cNvPr id="2460" name="Google Shape;2460;p70"/>
          <p:cNvSpPr txBox="1"/>
          <p:nvPr>
            <p:ph hasCustomPrompt="1" idx="4" type="title"/>
          </p:nvPr>
        </p:nvSpPr>
        <p:spPr>
          <a:xfrm>
            <a:off x="7413750" y="3641275"/>
            <a:ext cx="1017000" cy="958200"/>
          </a:xfrm>
          <a:prstGeom prst="rect">
            <a:avLst/>
          </a:prstGeom>
          <a:noFill/>
        </p:spPr>
        <p:txBody>
          <a:bodyPr anchorCtr="0" anchor="ctr" bIns="91425" lIns="91425" spcFirstLastPara="1" rIns="91425" wrap="square" tIns="91425">
            <a:noAutofit/>
          </a:bodyPr>
          <a:lstStyle>
            <a:lvl1pPr lvl="0" algn="r">
              <a:spcBef>
                <a:spcPts val="0"/>
              </a:spcBef>
              <a:spcAft>
                <a:spcPts val="0"/>
              </a:spcAft>
              <a:buSzPts val="6200"/>
              <a:buNone/>
              <a:defRPr/>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a:r>
              <a:t>xx%</a:t>
            </a:r>
          </a:p>
        </p:txBody>
      </p:sp>
      <p:sp>
        <p:nvSpPr>
          <p:cNvPr id="2461" name="Google Shape;2461;p70"/>
          <p:cNvSpPr txBox="1"/>
          <p:nvPr>
            <p:ph hasCustomPrompt="1" idx="5" type="title"/>
          </p:nvPr>
        </p:nvSpPr>
        <p:spPr>
          <a:xfrm>
            <a:off x="7413835" y="1255775"/>
            <a:ext cx="1017000" cy="958200"/>
          </a:xfrm>
          <a:prstGeom prst="rect">
            <a:avLst/>
          </a:prstGeom>
          <a:noFill/>
        </p:spPr>
        <p:txBody>
          <a:bodyPr anchorCtr="0" anchor="ctr" bIns="91425" lIns="91425" spcFirstLastPara="1" rIns="91425" wrap="square" tIns="91425">
            <a:noAutofit/>
          </a:bodyPr>
          <a:lstStyle>
            <a:lvl1pPr lvl="0" algn="r">
              <a:spcBef>
                <a:spcPts val="0"/>
              </a:spcBef>
              <a:spcAft>
                <a:spcPts val="0"/>
              </a:spcAft>
              <a:buSzPts val="6200"/>
              <a:buNone/>
              <a:defRPr/>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a:r>
              <a:t>xx%</a:t>
            </a:r>
          </a:p>
        </p:txBody>
      </p:sp>
      <p:sp>
        <p:nvSpPr>
          <p:cNvPr id="2462" name="Google Shape;2462;p70"/>
          <p:cNvSpPr txBox="1"/>
          <p:nvPr>
            <p:ph idx="6" type="subTitle"/>
          </p:nvPr>
        </p:nvSpPr>
        <p:spPr>
          <a:xfrm>
            <a:off x="714736" y="2833989"/>
            <a:ext cx="3929700" cy="57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63" name="Google Shape;2463;p70"/>
          <p:cNvSpPr txBox="1"/>
          <p:nvPr>
            <p:ph idx="7" type="subTitle"/>
          </p:nvPr>
        </p:nvSpPr>
        <p:spPr>
          <a:xfrm>
            <a:off x="714736" y="4026725"/>
            <a:ext cx="3929700" cy="57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64" name="Google Shape;2464;p70"/>
          <p:cNvSpPr txBox="1"/>
          <p:nvPr>
            <p:ph idx="8" type="subTitle"/>
          </p:nvPr>
        </p:nvSpPr>
        <p:spPr>
          <a:xfrm>
            <a:off x="714736" y="1641254"/>
            <a:ext cx="3929700" cy="57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65" name="Google Shape;2465;p70"/>
          <p:cNvSpPr txBox="1"/>
          <p:nvPr>
            <p:ph idx="9"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000"/>
              <a:buNone/>
              <a:defRPr sz="36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6">
    <p:spTree>
      <p:nvGrpSpPr>
        <p:cNvPr id="2466" name="Shape 2466"/>
        <p:cNvGrpSpPr/>
        <p:nvPr/>
      </p:nvGrpSpPr>
      <p:grpSpPr>
        <a:xfrm>
          <a:off x="0" y="0"/>
          <a:ext cx="0" cy="0"/>
          <a:chOff x="0" y="0"/>
          <a:chExt cx="0" cy="0"/>
        </a:xfrm>
      </p:grpSpPr>
      <p:sp>
        <p:nvSpPr>
          <p:cNvPr id="2467" name="Google Shape;2467;p71"/>
          <p:cNvSpPr/>
          <p:nvPr/>
        </p:nvSpPr>
        <p:spPr>
          <a:xfrm>
            <a:off x="342875" y="373950"/>
            <a:ext cx="8289900" cy="4395600"/>
          </a:xfrm>
          <a:prstGeom prst="wedgeRoundRectCallout">
            <a:avLst>
              <a:gd fmla="val -33336" name="adj1"/>
              <a:gd fmla="val 54206" name="adj2"/>
              <a:gd fmla="val 0" name="adj3"/>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71"/>
          <p:cNvSpPr txBox="1"/>
          <p:nvPr>
            <p:ph hasCustomPrompt="1" type="title"/>
          </p:nvPr>
        </p:nvSpPr>
        <p:spPr>
          <a:xfrm>
            <a:off x="1040923" y="770388"/>
            <a:ext cx="4596300" cy="747000"/>
          </a:xfrm>
          <a:prstGeom prst="rect">
            <a:avLst/>
          </a:prstGeom>
          <a:noFill/>
        </p:spPr>
        <p:txBody>
          <a:bodyPr anchorCtr="0" anchor="ctr" bIns="91425" lIns="91425" spcFirstLastPara="1" rIns="91425" wrap="square" tIns="91425">
            <a:noAutofit/>
          </a:bodyPr>
          <a:lstStyle>
            <a:lvl1pPr lvl="0" algn="ctr">
              <a:spcBef>
                <a:spcPts val="0"/>
              </a:spcBef>
              <a:spcAft>
                <a:spcPts val="0"/>
              </a:spcAft>
              <a:buSzPts val="10000"/>
              <a:buNone/>
              <a:defRPr sz="4800"/>
            </a:lvl1pPr>
            <a:lvl2pPr lvl="1" algn="ctr">
              <a:spcBef>
                <a:spcPts val="0"/>
              </a:spcBef>
              <a:spcAft>
                <a:spcPts val="0"/>
              </a:spcAft>
              <a:buClr>
                <a:schemeClr val="lt2"/>
              </a:buClr>
              <a:buSzPts val="9600"/>
              <a:buNone/>
              <a:defRPr sz="9600">
                <a:solidFill>
                  <a:schemeClr val="lt2"/>
                </a:solidFill>
              </a:defRPr>
            </a:lvl2pPr>
            <a:lvl3pPr lvl="2" algn="ctr">
              <a:spcBef>
                <a:spcPts val="0"/>
              </a:spcBef>
              <a:spcAft>
                <a:spcPts val="0"/>
              </a:spcAft>
              <a:buClr>
                <a:schemeClr val="lt2"/>
              </a:buClr>
              <a:buSzPts val="9600"/>
              <a:buNone/>
              <a:defRPr sz="9600">
                <a:solidFill>
                  <a:schemeClr val="lt2"/>
                </a:solidFill>
              </a:defRPr>
            </a:lvl3pPr>
            <a:lvl4pPr lvl="3" algn="ctr">
              <a:spcBef>
                <a:spcPts val="0"/>
              </a:spcBef>
              <a:spcAft>
                <a:spcPts val="0"/>
              </a:spcAft>
              <a:buClr>
                <a:schemeClr val="lt2"/>
              </a:buClr>
              <a:buSzPts val="9600"/>
              <a:buNone/>
              <a:defRPr sz="9600">
                <a:solidFill>
                  <a:schemeClr val="lt2"/>
                </a:solidFill>
              </a:defRPr>
            </a:lvl4pPr>
            <a:lvl5pPr lvl="4" algn="ctr">
              <a:spcBef>
                <a:spcPts val="0"/>
              </a:spcBef>
              <a:spcAft>
                <a:spcPts val="0"/>
              </a:spcAft>
              <a:buClr>
                <a:schemeClr val="lt2"/>
              </a:buClr>
              <a:buSzPts val="9600"/>
              <a:buNone/>
              <a:defRPr sz="9600">
                <a:solidFill>
                  <a:schemeClr val="lt2"/>
                </a:solidFill>
              </a:defRPr>
            </a:lvl5pPr>
            <a:lvl6pPr lvl="5" algn="ctr">
              <a:spcBef>
                <a:spcPts val="0"/>
              </a:spcBef>
              <a:spcAft>
                <a:spcPts val="0"/>
              </a:spcAft>
              <a:buClr>
                <a:schemeClr val="lt2"/>
              </a:buClr>
              <a:buSzPts val="9600"/>
              <a:buNone/>
              <a:defRPr sz="9600">
                <a:solidFill>
                  <a:schemeClr val="lt2"/>
                </a:solidFill>
              </a:defRPr>
            </a:lvl6pPr>
            <a:lvl7pPr lvl="6" algn="ctr">
              <a:spcBef>
                <a:spcPts val="0"/>
              </a:spcBef>
              <a:spcAft>
                <a:spcPts val="0"/>
              </a:spcAft>
              <a:buClr>
                <a:schemeClr val="lt2"/>
              </a:buClr>
              <a:buSzPts val="9600"/>
              <a:buNone/>
              <a:defRPr sz="9600">
                <a:solidFill>
                  <a:schemeClr val="lt2"/>
                </a:solidFill>
              </a:defRPr>
            </a:lvl7pPr>
            <a:lvl8pPr lvl="7" algn="ctr">
              <a:spcBef>
                <a:spcPts val="0"/>
              </a:spcBef>
              <a:spcAft>
                <a:spcPts val="0"/>
              </a:spcAft>
              <a:buClr>
                <a:schemeClr val="lt2"/>
              </a:buClr>
              <a:buSzPts val="9600"/>
              <a:buNone/>
              <a:defRPr sz="9600">
                <a:solidFill>
                  <a:schemeClr val="lt2"/>
                </a:solidFill>
              </a:defRPr>
            </a:lvl8pPr>
            <a:lvl9pPr lvl="8" algn="ctr">
              <a:spcBef>
                <a:spcPts val="0"/>
              </a:spcBef>
              <a:spcAft>
                <a:spcPts val="0"/>
              </a:spcAft>
              <a:buClr>
                <a:schemeClr val="lt2"/>
              </a:buClr>
              <a:buSzPts val="9600"/>
              <a:buNone/>
              <a:defRPr sz="9600">
                <a:solidFill>
                  <a:schemeClr val="lt2"/>
                </a:solidFill>
              </a:defRPr>
            </a:lvl9pPr>
          </a:lstStyle>
          <a:p>
            <a:r>
              <a:t>xx%</a:t>
            </a:r>
          </a:p>
        </p:txBody>
      </p:sp>
      <p:sp>
        <p:nvSpPr>
          <p:cNvPr id="2469" name="Google Shape;2469;p71"/>
          <p:cNvSpPr txBox="1"/>
          <p:nvPr>
            <p:ph idx="1" type="subTitle"/>
          </p:nvPr>
        </p:nvSpPr>
        <p:spPr>
          <a:xfrm>
            <a:off x="1040923" y="1461088"/>
            <a:ext cx="4596300" cy="407400"/>
          </a:xfrm>
          <a:prstGeom prst="rect">
            <a:avLst/>
          </a:prstGeom>
          <a:solidFill>
            <a:schemeClr val="lt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470" name="Google Shape;2470;p71"/>
          <p:cNvSpPr txBox="1"/>
          <p:nvPr>
            <p:ph hasCustomPrompt="1" idx="2" type="title"/>
          </p:nvPr>
        </p:nvSpPr>
        <p:spPr>
          <a:xfrm>
            <a:off x="1040923" y="3275013"/>
            <a:ext cx="4596300" cy="747000"/>
          </a:xfrm>
          <a:prstGeom prst="rect">
            <a:avLst/>
          </a:prstGeom>
          <a:noFill/>
        </p:spPr>
        <p:txBody>
          <a:bodyPr anchorCtr="0" anchor="ctr" bIns="91425" lIns="91425" spcFirstLastPara="1" rIns="91425" wrap="square" tIns="91425">
            <a:noAutofit/>
          </a:bodyPr>
          <a:lstStyle>
            <a:lvl1pPr lvl="0" algn="ctr">
              <a:spcBef>
                <a:spcPts val="0"/>
              </a:spcBef>
              <a:spcAft>
                <a:spcPts val="0"/>
              </a:spcAft>
              <a:buSzPts val="10000"/>
              <a:buNone/>
              <a:defRPr sz="4800"/>
            </a:lvl1pPr>
            <a:lvl2pPr lvl="1" algn="ctr">
              <a:spcBef>
                <a:spcPts val="0"/>
              </a:spcBef>
              <a:spcAft>
                <a:spcPts val="0"/>
              </a:spcAft>
              <a:buClr>
                <a:schemeClr val="lt2"/>
              </a:buClr>
              <a:buSzPts val="9600"/>
              <a:buNone/>
              <a:defRPr sz="9600">
                <a:solidFill>
                  <a:schemeClr val="lt2"/>
                </a:solidFill>
              </a:defRPr>
            </a:lvl2pPr>
            <a:lvl3pPr lvl="2" algn="ctr">
              <a:spcBef>
                <a:spcPts val="0"/>
              </a:spcBef>
              <a:spcAft>
                <a:spcPts val="0"/>
              </a:spcAft>
              <a:buClr>
                <a:schemeClr val="lt2"/>
              </a:buClr>
              <a:buSzPts val="9600"/>
              <a:buNone/>
              <a:defRPr sz="9600">
                <a:solidFill>
                  <a:schemeClr val="lt2"/>
                </a:solidFill>
              </a:defRPr>
            </a:lvl3pPr>
            <a:lvl4pPr lvl="3" algn="ctr">
              <a:spcBef>
                <a:spcPts val="0"/>
              </a:spcBef>
              <a:spcAft>
                <a:spcPts val="0"/>
              </a:spcAft>
              <a:buClr>
                <a:schemeClr val="lt2"/>
              </a:buClr>
              <a:buSzPts val="9600"/>
              <a:buNone/>
              <a:defRPr sz="9600">
                <a:solidFill>
                  <a:schemeClr val="lt2"/>
                </a:solidFill>
              </a:defRPr>
            </a:lvl4pPr>
            <a:lvl5pPr lvl="4" algn="ctr">
              <a:spcBef>
                <a:spcPts val="0"/>
              </a:spcBef>
              <a:spcAft>
                <a:spcPts val="0"/>
              </a:spcAft>
              <a:buClr>
                <a:schemeClr val="lt2"/>
              </a:buClr>
              <a:buSzPts val="9600"/>
              <a:buNone/>
              <a:defRPr sz="9600">
                <a:solidFill>
                  <a:schemeClr val="lt2"/>
                </a:solidFill>
              </a:defRPr>
            </a:lvl5pPr>
            <a:lvl6pPr lvl="5" algn="ctr">
              <a:spcBef>
                <a:spcPts val="0"/>
              </a:spcBef>
              <a:spcAft>
                <a:spcPts val="0"/>
              </a:spcAft>
              <a:buClr>
                <a:schemeClr val="lt2"/>
              </a:buClr>
              <a:buSzPts val="9600"/>
              <a:buNone/>
              <a:defRPr sz="9600">
                <a:solidFill>
                  <a:schemeClr val="lt2"/>
                </a:solidFill>
              </a:defRPr>
            </a:lvl6pPr>
            <a:lvl7pPr lvl="6" algn="ctr">
              <a:spcBef>
                <a:spcPts val="0"/>
              </a:spcBef>
              <a:spcAft>
                <a:spcPts val="0"/>
              </a:spcAft>
              <a:buClr>
                <a:schemeClr val="lt2"/>
              </a:buClr>
              <a:buSzPts val="9600"/>
              <a:buNone/>
              <a:defRPr sz="9600">
                <a:solidFill>
                  <a:schemeClr val="lt2"/>
                </a:solidFill>
              </a:defRPr>
            </a:lvl7pPr>
            <a:lvl8pPr lvl="7" algn="ctr">
              <a:spcBef>
                <a:spcPts val="0"/>
              </a:spcBef>
              <a:spcAft>
                <a:spcPts val="0"/>
              </a:spcAft>
              <a:buClr>
                <a:schemeClr val="lt2"/>
              </a:buClr>
              <a:buSzPts val="9600"/>
              <a:buNone/>
              <a:defRPr sz="9600">
                <a:solidFill>
                  <a:schemeClr val="lt2"/>
                </a:solidFill>
              </a:defRPr>
            </a:lvl8pPr>
            <a:lvl9pPr lvl="8" algn="ctr">
              <a:spcBef>
                <a:spcPts val="0"/>
              </a:spcBef>
              <a:spcAft>
                <a:spcPts val="0"/>
              </a:spcAft>
              <a:buClr>
                <a:schemeClr val="lt2"/>
              </a:buClr>
              <a:buSzPts val="9600"/>
              <a:buNone/>
              <a:defRPr sz="9600">
                <a:solidFill>
                  <a:schemeClr val="lt2"/>
                </a:solidFill>
              </a:defRPr>
            </a:lvl9pPr>
          </a:lstStyle>
          <a:p>
            <a:r>
              <a:t>xx%</a:t>
            </a:r>
          </a:p>
        </p:txBody>
      </p:sp>
      <p:sp>
        <p:nvSpPr>
          <p:cNvPr id="2471" name="Google Shape;2471;p71"/>
          <p:cNvSpPr txBox="1"/>
          <p:nvPr>
            <p:ph idx="3" type="subTitle"/>
          </p:nvPr>
        </p:nvSpPr>
        <p:spPr>
          <a:xfrm>
            <a:off x="1040923" y="3965713"/>
            <a:ext cx="4596300" cy="407400"/>
          </a:xfrm>
          <a:prstGeom prst="rect">
            <a:avLst/>
          </a:prstGeom>
          <a:solidFill>
            <a:schemeClr val="lt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472" name="Google Shape;2472;p71"/>
          <p:cNvSpPr txBox="1"/>
          <p:nvPr>
            <p:ph hasCustomPrompt="1" idx="4" type="title"/>
          </p:nvPr>
        </p:nvSpPr>
        <p:spPr>
          <a:xfrm>
            <a:off x="1040930" y="2022700"/>
            <a:ext cx="4596300" cy="747000"/>
          </a:xfrm>
          <a:prstGeom prst="rect">
            <a:avLst/>
          </a:prstGeom>
          <a:noFill/>
        </p:spPr>
        <p:txBody>
          <a:bodyPr anchorCtr="0" anchor="ctr" bIns="91425" lIns="91425" spcFirstLastPara="1" rIns="91425" wrap="square" tIns="91425">
            <a:noAutofit/>
          </a:bodyPr>
          <a:lstStyle>
            <a:lvl1pPr lvl="0" algn="ctr">
              <a:spcBef>
                <a:spcPts val="0"/>
              </a:spcBef>
              <a:spcAft>
                <a:spcPts val="0"/>
              </a:spcAft>
              <a:buSzPts val="10000"/>
              <a:buNone/>
              <a:defRPr sz="4800"/>
            </a:lvl1pPr>
            <a:lvl2pPr lvl="1" algn="ctr">
              <a:spcBef>
                <a:spcPts val="0"/>
              </a:spcBef>
              <a:spcAft>
                <a:spcPts val="0"/>
              </a:spcAft>
              <a:buClr>
                <a:schemeClr val="lt2"/>
              </a:buClr>
              <a:buSzPts val="9600"/>
              <a:buNone/>
              <a:defRPr sz="9600">
                <a:solidFill>
                  <a:schemeClr val="lt2"/>
                </a:solidFill>
              </a:defRPr>
            </a:lvl2pPr>
            <a:lvl3pPr lvl="2" algn="ctr">
              <a:spcBef>
                <a:spcPts val="0"/>
              </a:spcBef>
              <a:spcAft>
                <a:spcPts val="0"/>
              </a:spcAft>
              <a:buClr>
                <a:schemeClr val="lt2"/>
              </a:buClr>
              <a:buSzPts val="9600"/>
              <a:buNone/>
              <a:defRPr sz="9600">
                <a:solidFill>
                  <a:schemeClr val="lt2"/>
                </a:solidFill>
              </a:defRPr>
            </a:lvl3pPr>
            <a:lvl4pPr lvl="3" algn="ctr">
              <a:spcBef>
                <a:spcPts val="0"/>
              </a:spcBef>
              <a:spcAft>
                <a:spcPts val="0"/>
              </a:spcAft>
              <a:buClr>
                <a:schemeClr val="lt2"/>
              </a:buClr>
              <a:buSzPts val="9600"/>
              <a:buNone/>
              <a:defRPr sz="9600">
                <a:solidFill>
                  <a:schemeClr val="lt2"/>
                </a:solidFill>
              </a:defRPr>
            </a:lvl4pPr>
            <a:lvl5pPr lvl="4" algn="ctr">
              <a:spcBef>
                <a:spcPts val="0"/>
              </a:spcBef>
              <a:spcAft>
                <a:spcPts val="0"/>
              </a:spcAft>
              <a:buClr>
                <a:schemeClr val="lt2"/>
              </a:buClr>
              <a:buSzPts val="9600"/>
              <a:buNone/>
              <a:defRPr sz="9600">
                <a:solidFill>
                  <a:schemeClr val="lt2"/>
                </a:solidFill>
              </a:defRPr>
            </a:lvl5pPr>
            <a:lvl6pPr lvl="5" algn="ctr">
              <a:spcBef>
                <a:spcPts val="0"/>
              </a:spcBef>
              <a:spcAft>
                <a:spcPts val="0"/>
              </a:spcAft>
              <a:buClr>
                <a:schemeClr val="lt2"/>
              </a:buClr>
              <a:buSzPts val="9600"/>
              <a:buNone/>
              <a:defRPr sz="9600">
                <a:solidFill>
                  <a:schemeClr val="lt2"/>
                </a:solidFill>
              </a:defRPr>
            </a:lvl6pPr>
            <a:lvl7pPr lvl="6" algn="ctr">
              <a:spcBef>
                <a:spcPts val="0"/>
              </a:spcBef>
              <a:spcAft>
                <a:spcPts val="0"/>
              </a:spcAft>
              <a:buClr>
                <a:schemeClr val="lt2"/>
              </a:buClr>
              <a:buSzPts val="9600"/>
              <a:buNone/>
              <a:defRPr sz="9600">
                <a:solidFill>
                  <a:schemeClr val="lt2"/>
                </a:solidFill>
              </a:defRPr>
            </a:lvl7pPr>
            <a:lvl8pPr lvl="7" algn="ctr">
              <a:spcBef>
                <a:spcPts val="0"/>
              </a:spcBef>
              <a:spcAft>
                <a:spcPts val="0"/>
              </a:spcAft>
              <a:buClr>
                <a:schemeClr val="lt2"/>
              </a:buClr>
              <a:buSzPts val="9600"/>
              <a:buNone/>
              <a:defRPr sz="9600">
                <a:solidFill>
                  <a:schemeClr val="lt2"/>
                </a:solidFill>
              </a:defRPr>
            </a:lvl8pPr>
            <a:lvl9pPr lvl="8" algn="ctr">
              <a:spcBef>
                <a:spcPts val="0"/>
              </a:spcBef>
              <a:spcAft>
                <a:spcPts val="0"/>
              </a:spcAft>
              <a:buClr>
                <a:schemeClr val="lt2"/>
              </a:buClr>
              <a:buSzPts val="9600"/>
              <a:buNone/>
              <a:defRPr sz="9600">
                <a:solidFill>
                  <a:schemeClr val="lt2"/>
                </a:solidFill>
              </a:defRPr>
            </a:lvl9pPr>
          </a:lstStyle>
          <a:p>
            <a:r>
              <a:t>xx%</a:t>
            </a:r>
          </a:p>
        </p:txBody>
      </p:sp>
      <p:sp>
        <p:nvSpPr>
          <p:cNvPr id="2473" name="Google Shape;2473;p71"/>
          <p:cNvSpPr txBox="1"/>
          <p:nvPr>
            <p:ph idx="5" type="subTitle"/>
          </p:nvPr>
        </p:nvSpPr>
        <p:spPr>
          <a:xfrm>
            <a:off x="1040930" y="2713400"/>
            <a:ext cx="4596300" cy="407400"/>
          </a:xfrm>
          <a:prstGeom prst="rect">
            <a:avLst/>
          </a:prstGeom>
          <a:solidFill>
            <a:schemeClr val="lt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9" name="Shape 389"/>
        <p:cNvGrpSpPr/>
        <p:nvPr/>
      </p:nvGrpSpPr>
      <p:grpSpPr>
        <a:xfrm>
          <a:off x="0" y="0"/>
          <a:ext cx="0" cy="0"/>
          <a:chOff x="0" y="0"/>
          <a:chExt cx="0" cy="0"/>
        </a:xfrm>
      </p:grpSpPr>
      <p:grpSp>
        <p:nvGrpSpPr>
          <p:cNvPr id="390" name="Google Shape;390;p8"/>
          <p:cNvGrpSpPr/>
          <p:nvPr/>
        </p:nvGrpSpPr>
        <p:grpSpPr>
          <a:xfrm flipH="1" rot="900019">
            <a:off x="8396201" y="151621"/>
            <a:ext cx="524402" cy="431815"/>
            <a:chOff x="7315125" y="1121525"/>
            <a:chExt cx="1112525" cy="916100"/>
          </a:xfrm>
        </p:grpSpPr>
        <p:sp>
          <p:nvSpPr>
            <p:cNvPr id="391" name="Google Shape;391;p8"/>
            <p:cNvSpPr/>
            <p:nvPr/>
          </p:nvSpPr>
          <p:spPr>
            <a:xfrm>
              <a:off x="7315125" y="1121525"/>
              <a:ext cx="1112525" cy="792675"/>
            </a:xfrm>
            <a:custGeom>
              <a:rect b="b" l="l" r="r" t="t"/>
              <a:pathLst>
                <a:path extrusionOk="0" h="31707" w="44501">
                  <a:moveTo>
                    <a:pt x="21718" y="1"/>
                  </a:moveTo>
                  <a:cubicBezTo>
                    <a:pt x="16027" y="1"/>
                    <a:pt x="10701" y="509"/>
                    <a:pt x="7873" y="989"/>
                  </a:cubicBezTo>
                  <a:cubicBezTo>
                    <a:pt x="1" y="2326"/>
                    <a:pt x="2037" y="13816"/>
                    <a:pt x="1733" y="22084"/>
                  </a:cubicBezTo>
                  <a:cubicBezTo>
                    <a:pt x="1449" y="29752"/>
                    <a:pt x="13758" y="31707"/>
                    <a:pt x="24263" y="31707"/>
                  </a:cubicBezTo>
                  <a:cubicBezTo>
                    <a:pt x="29497" y="31707"/>
                    <a:pt x="34283" y="31221"/>
                    <a:pt x="36840" y="30716"/>
                  </a:cubicBezTo>
                  <a:cubicBezTo>
                    <a:pt x="44500" y="29166"/>
                    <a:pt x="44135" y="17676"/>
                    <a:pt x="43558" y="7889"/>
                  </a:cubicBezTo>
                  <a:cubicBezTo>
                    <a:pt x="43188" y="1617"/>
                    <a:pt x="31872" y="1"/>
                    <a:pt x="217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7815150" y="1808100"/>
              <a:ext cx="177825" cy="229525"/>
            </a:xfrm>
            <a:custGeom>
              <a:rect b="b" l="l" r="r" t="t"/>
              <a:pathLst>
                <a:path extrusionOk="0" h="9181" w="7113">
                  <a:moveTo>
                    <a:pt x="5016" y="1"/>
                  </a:moveTo>
                  <a:lnTo>
                    <a:pt x="0" y="943"/>
                  </a:lnTo>
                  <a:cubicBezTo>
                    <a:pt x="0" y="943"/>
                    <a:pt x="2888" y="9180"/>
                    <a:pt x="5016" y="9180"/>
                  </a:cubicBezTo>
                  <a:cubicBezTo>
                    <a:pt x="7113" y="9180"/>
                    <a:pt x="5016" y="1"/>
                    <a:pt x="50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551508" y="106163"/>
            <a:ext cx="2403704" cy="522741"/>
            <a:chOff x="4007175" y="1128725"/>
            <a:chExt cx="2166475" cy="471150"/>
          </a:xfrm>
        </p:grpSpPr>
        <p:sp>
          <p:nvSpPr>
            <p:cNvPr id="394" name="Google Shape;394;p8"/>
            <p:cNvSpPr/>
            <p:nvPr/>
          </p:nvSpPr>
          <p:spPr>
            <a:xfrm>
              <a:off x="4007175" y="1128725"/>
              <a:ext cx="2166475" cy="386050"/>
            </a:xfrm>
            <a:custGeom>
              <a:rect b="b" l="l" r="r" t="t"/>
              <a:pathLst>
                <a:path extrusionOk="0" h="15442" w="86659">
                  <a:moveTo>
                    <a:pt x="1308" y="12858"/>
                  </a:moveTo>
                  <a:lnTo>
                    <a:pt x="3527" y="12858"/>
                  </a:lnTo>
                  <a:cubicBezTo>
                    <a:pt x="3496" y="12676"/>
                    <a:pt x="3466" y="12524"/>
                    <a:pt x="3466" y="12341"/>
                  </a:cubicBezTo>
                  <a:cubicBezTo>
                    <a:pt x="3466" y="10639"/>
                    <a:pt x="4864" y="9271"/>
                    <a:pt x="6566" y="9271"/>
                  </a:cubicBezTo>
                  <a:cubicBezTo>
                    <a:pt x="7204" y="9271"/>
                    <a:pt x="7782" y="9454"/>
                    <a:pt x="8268" y="9788"/>
                  </a:cubicBezTo>
                  <a:cubicBezTo>
                    <a:pt x="8481" y="8967"/>
                    <a:pt x="9211" y="8390"/>
                    <a:pt x="10092" y="8390"/>
                  </a:cubicBezTo>
                  <a:cubicBezTo>
                    <a:pt x="10366" y="8390"/>
                    <a:pt x="10639" y="8451"/>
                    <a:pt x="10882" y="8542"/>
                  </a:cubicBezTo>
                  <a:cubicBezTo>
                    <a:pt x="11490" y="6140"/>
                    <a:pt x="13679" y="4347"/>
                    <a:pt x="16262" y="4347"/>
                  </a:cubicBezTo>
                  <a:cubicBezTo>
                    <a:pt x="18177" y="4347"/>
                    <a:pt x="19879" y="5320"/>
                    <a:pt x="20883" y="6779"/>
                  </a:cubicBezTo>
                  <a:cubicBezTo>
                    <a:pt x="21430" y="6171"/>
                    <a:pt x="22220" y="5806"/>
                    <a:pt x="23101" y="5806"/>
                  </a:cubicBezTo>
                  <a:cubicBezTo>
                    <a:pt x="23983" y="5806"/>
                    <a:pt x="24804" y="6171"/>
                    <a:pt x="25351" y="6779"/>
                  </a:cubicBezTo>
                  <a:cubicBezTo>
                    <a:pt x="25807" y="2949"/>
                    <a:pt x="29059" y="1"/>
                    <a:pt x="33010" y="1"/>
                  </a:cubicBezTo>
                  <a:cubicBezTo>
                    <a:pt x="37266" y="1"/>
                    <a:pt x="40731" y="3466"/>
                    <a:pt x="40731" y="7721"/>
                  </a:cubicBezTo>
                  <a:cubicBezTo>
                    <a:pt x="40731" y="7873"/>
                    <a:pt x="40731" y="8055"/>
                    <a:pt x="40731" y="8207"/>
                  </a:cubicBezTo>
                  <a:lnTo>
                    <a:pt x="40731" y="8207"/>
                  </a:lnTo>
                  <a:cubicBezTo>
                    <a:pt x="40853" y="6900"/>
                    <a:pt x="41947" y="5867"/>
                    <a:pt x="43284" y="5867"/>
                  </a:cubicBezTo>
                  <a:cubicBezTo>
                    <a:pt x="44713" y="5867"/>
                    <a:pt x="45837" y="6992"/>
                    <a:pt x="45837" y="8420"/>
                  </a:cubicBezTo>
                  <a:cubicBezTo>
                    <a:pt x="45837" y="8572"/>
                    <a:pt x="45837" y="8754"/>
                    <a:pt x="45807" y="8906"/>
                  </a:cubicBezTo>
                  <a:cubicBezTo>
                    <a:pt x="45959" y="8846"/>
                    <a:pt x="46141" y="8815"/>
                    <a:pt x="46324" y="8815"/>
                  </a:cubicBezTo>
                  <a:cubicBezTo>
                    <a:pt x="47236" y="8815"/>
                    <a:pt x="47996" y="9575"/>
                    <a:pt x="47996" y="10487"/>
                  </a:cubicBezTo>
                  <a:cubicBezTo>
                    <a:pt x="47996" y="10669"/>
                    <a:pt x="47965" y="10821"/>
                    <a:pt x="47935" y="10973"/>
                  </a:cubicBezTo>
                  <a:lnTo>
                    <a:pt x="51521" y="10973"/>
                  </a:lnTo>
                  <a:cubicBezTo>
                    <a:pt x="51491" y="10821"/>
                    <a:pt x="51461" y="10669"/>
                    <a:pt x="51461" y="10517"/>
                  </a:cubicBezTo>
                  <a:cubicBezTo>
                    <a:pt x="51461" y="9818"/>
                    <a:pt x="51947" y="9210"/>
                    <a:pt x="52585" y="8998"/>
                  </a:cubicBezTo>
                  <a:cubicBezTo>
                    <a:pt x="52616" y="7843"/>
                    <a:pt x="53558" y="6931"/>
                    <a:pt x="54743" y="6931"/>
                  </a:cubicBezTo>
                  <a:cubicBezTo>
                    <a:pt x="55230" y="6931"/>
                    <a:pt x="55655" y="7083"/>
                    <a:pt x="56020" y="7356"/>
                  </a:cubicBezTo>
                  <a:cubicBezTo>
                    <a:pt x="56689" y="6536"/>
                    <a:pt x="57722" y="5988"/>
                    <a:pt x="58877" y="5988"/>
                  </a:cubicBezTo>
                  <a:cubicBezTo>
                    <a:pt x="58999" y="5988"/>
                    <a:pt x="59120" y="5988"/>
                    <a:pt x="59242" y="6019"/>
                  </a:cubicBezTo>
                  <a:cubicBezTo>
                    <a:pt x="60184" y="3101"/>
                    <a:pt x="62889" y="1004"/>
                    <a:pt x="66111" y="1004"/>
                  </a:cubicBezTo>
                  <a:cubicBezTo>
                    <a:pt x="69333" y="1004"/>
                    <a:pt x="72039" y="3101"/>
                    <a:pt x="72981" y="5988"/>
                  </a:cubicBezTo>
                  <a:cubicBezTo>
                    <a:pt x="73102" y="5958"/>
                    <a:pt x="73254" y="5958"/>
                    <a:pt x="73406" y="5958"/>
                  </a:cubicBezTo>
                  <a:cubicBezTo>
                    <a:pt x="74592" y="5958"/>
                    <a:pt x="75595" y="6748"/>
                    <a:pt x="75929" y="7812"/>
                  </a:cubicBezTo>
                  <a:cubicBezTo>
                    <a:pt x="76172" y="7751"/>
                    <a:pt x="76446" y="7721"/>
                    <a:pt x="76719" y="7721"/>
                  </a:cubicBezTo>
                  <a:cubicBezTo>
                    <a:pt x="78209" y="7721"/>
                    <a:pt x="79455" y="8754"/>
                    <a:pt x="79789" y="10153"/>
                  </a:cubicBezTo>
                  <a:lnTo>
                    <a:pt x="79881" y="10153"/>
                  </a:lnTo>
                  <a:lnTo>
                    <a:pt x="79881" y="10213"/>
                  </a:lnTo>
                  <a:cubicBezTo>
                    <a:pt x="80093" y="10183"/>
                    <a:pt x="80306" y="10153"/>
                    <a:pt x="80519" y="10153"/>
                  </a:cubicBezTo>
                  <a:cubicBezTo>
                    <a:pt x="81978" y="10153"/>
                    <a:pt x="83163" y="11338"/>
                    <a:pt x="83163" y="12797"/>
                  </a:cubicBezTo>
                  <a:cubicBezTo>
                    <a:pt x="83163" y="12797"/>
                    <a:pt x="83163" y="12828"/>
                    <a:pt x="83163" y="12858"/>
                  </a:cubicBezTo>
                  <a:lnTo>
                    <a:pt x="85352" y="12858"/>
                  </a:lnTo>
                  <a:cubicBezTo>
                    <a:pt x="86081" y="12858"/>
                    <a:pt x="86659" y="13435"/>
                    <a:pt x="86659" y="14135"/>
                  </a:cubicBezTo>
                  <a:lnTo>
                    <a:pt x="86659" y="14135"/>
                  </a:lnTo>
                  <a:cubicBezTo>
                    <a:pt x="86659" y="14864"/>
                    <a:pt x="86081" y="15442"/>
                    <a:pt x="85352" y="15442"/>
                  </a:cubicBezTo>
                  <a:lnTo>
                    <a:pt x="80519" y="15442"/>
                  </a:lnTo>
                  <a:lnTo>
                    <a:pt x="79881" y="15442"/>
                  </a:lnTo>
                  <a:lnTo>
                    <a:pt x="73315" y="15442"/>
                  </a:lnTo>
                  <a:lnTo>
                    <a:pt x="6566" y="15442"/>
                  </a:lnTo>
                  <a:lnTo>
                    <a:pt x="1308" y="15442"/>
                  </a:lnTo>
                  <a:cubicBezTo>
                    <a:pt x="578" y="15442"/>
                    <a:pt x="1" y="14864"/>
                    <a:pt x="1" y="14135"/>
                  </a:cubicBezTo>
                  <a:lnTo>
                    <a:pt x="1" y="14135"/>
                  </a:lnTo>
                  <a:cubicBezTo>
                    <a:pt x="1" y="13435"/>
                    <a:pt x="578" y="12858"/>
                    <a:pt x="1308" y="1285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a:off x="4228300" y="1242700"/>
              <a:ext cx="1758425" cy="357175"/>
            </a:xfrm>
            <a:custGeom>
              <a:rect b="b" l="l" r="r" t="t"/>
              <a:pathLst>
                <a:path extrusionOk="0" h="14287" w="70337">
                  <a:moveTo>
                    <a:pt x="43376" y="7965"/>
                  </a:moveTo>
                  <a:cubicBezTo>
                    <a:pt x="42798" y="8147"/>
                    <a:pt x="42372" y="8664"/>
                    <a:pt x="42372" y="9302"/>
                  </a:cubicBezTo>
                  <a:cubicBezTo>
                    <a:pt x="42372" y="9454"/>
                    <a:pt x="42403" y="9576"/>
                    <a:pt x="42433" y="9697"/>
                  </a:cubicBezTo>
                  <a:lnTo>
                    <a:pt x="39242" y="9697"/>
                  </a:lnTo>
                  <a:cubicBezTo>
                    <a:pt x="39302" y="9576"/>
                    <a:pt x="39302" y="9424"/>
                    <a:pt x="39302" y="9272"/>
                  </a:cubicBezTo>
                  <a:cubicBezTo>
                    <a:pt x="39302" y="8451"/>
                    <a:pt x="38634" y="7813"/>
                    <a:pt x="37843" y="7813"/>
                  </a:cubicBezTo>
                  <a:cubicBezTo>
                    <a:pt x="37661" y="7813"/>
                    <a:pt x="37509" y="7843"/>
                    <a:pt x="37388" y="7873"/>
                  </a:cubicBezTo>
                  <a:cubicBezTo>
                    <a:pt x="37388" y="7752"/>
                    <a:pt x="37418" y="7600"/>
                    <a:pt x="37418" y="7448"/>
                  </a:cubicBezTo>
                  <a:cubicBezTo>
                    <a:pt x="37418" y="6202"/>
                    <a:pt x="36415" y="5199"/>
                    <a:pt x="35169" y="5199"/>
                  </a:cubicBezTo>
                  <a:cubicBezTo>
                    <a:pt x="33983" y="5199"/>
                    <a:pt x="33011" y="6110"/>
                    <a:pt x="32919" y="7265"/>
                  </a:cubicBezTo>
                  <a:lnTo>
                    <a:pt x="32889" y="7265"/>
                  </a:lnTo>
                  <a:cubicBezTo>
                    <a:pt x="32889" y="7113"/>
                    <a:pt x="32919" y="6992"/>
                    <a:pt x="32919" y="6840"/>
                  </a:cubicBezTo>
                  <a:cubicBezTo>
                    <a:pt x="32919" y="5563"/>
                    <a:pt x="32555" y="4347"/>
                    <a:pt x="31947" y="3344"/>
                  </a:cubicBezTo>
                  <a:cubicBezTo>
                    <a:pt x="31916" y="3436"/>
                    <a:pt x="31916" y="3557"/>
                    <a:pt x="31886" y="3648"/>
                  </a:cubicBezTo>
                  <a:lnTo>
                    <a:pt x="31886" y="3648"/>
                  </a:lnTo>
                  <a:cubicBezTo>
                    <a:pt x="31886" y="3527"/>
                    <a:pt x="31886" y="3375"/>
                    <a:pt x="31886" y="3253"/>
                  </a:cubicBezTo>
                  <a:cubicBezTo>
                    <a:pt x="30701" y="1308"/>
                    <a:pt x="28542" y="1"/>
                    <a:pt x="26080" y="1"/>
                  </a:cubicBezTo>
                  <a:cubicBezTo>
                    <a:pt x="22615" y="1"/>
                    <a:pt x="19728" y="2615"/>
                    <a:pt x="19333" y="5989"/>
                  </a:cubicBezTo>
                  <a:cubicBezTo>
                    <a:pt x="18816" y="5472"/>
                    <a:pt x="18117" y="5138"/>
                    <a:pt x="17357" y="5138"/>
                  </a:cubicBezTo>
                  <a:cubicBezTo>
                    <a:pt x="16566" y="5138"/>
                    <a:pt x="15867" y="5472"/>
                    <a:pt x="15351" y="5989"/>
                  </a:cubicBezTo>
                  <a:cubicBezTo>
                    <a:pt x="14469" y="4712"/>
                    <a:pt x="13010" y="3861"/>
                    <a:pt x="11308" y="3861"/>
                  </a:cubicBezTo>
                  <a:cubicBezTo>
                    <a:pt x="8998" y="3861"/>
                    <a:pt x="7083" y="5442"/>
                    <a:pt x="6566" y="7569"/>
                  </a:cubicBezTo>
                  <a:cubicBezTo>
                    <a:pt x="6354" y="7478"/>
                    <a:pt x="6110" y="7417"/>
                    <a:pt x="5867" y="7417"/>
                  </a:cubicBezTo>
                  <a:cubicBezTo>
                    <a:pt x="5077" y="7417"/>
                    <a:pt x="4439" y="7934"/>
                    <a:pt x="4256" y="8664"/>
                  </a:cubicBezTo>
                  <a:cubicBezTo>
                    <a:pt x="3800" y="8360"/>
                    <a:pt x="3284" y="8208"/>
                    <a:pt x="2736" y="8208"/>
                  </a:cubicBezTo>
                  <a:cubicBezTo>
                    <a:pt x="1247" y="8208"/>
                    <a:pt x="31" y="9393"/>
                    <a:pt x="1" y="10883"/>
                  </a:cubicBezTo>
                  <a:lnTo>
                    <a:pt x="26384" y="10883"/>
                  </a:lnTo>
                  <a:cubicBezTo>
                    <a:pt x="26719" y="10883"/>
                    <a:pt x="26992" y="11156"/>
                    <a:pt x="26992" y="11460"/>
                  </a:cubicBezTo>
                  <a:cubicBezTo>
                    <a:pt x="26992" y="11794"/>
                    <a:pt x="26080" y="12038"/>
                    <a:pt x="26384" y="12038"/>
                  </a:cubicBezTo>
                  <a:lnTo>
                    <a:pt x="24773" y="12038"/>
                  </a:lnTo>
                  <a:cubicBezTo>
                    <a:pt x="24165" y="12038"/>
                    <a:pt x="23679" y="12554"/>
                    <a:pt x="23679" y="13162"/>
                  </a:cubicBezTo>
                  <a:lnTo>
                    <a:pt x="23679" y="13162"/>
                  </a:lnTo>
                  <a:cubicBezTo>
                    <a:pt x="23679" y="13770"/>
                    <a:pt x="24165" y="14287"/>
                    <a:pt x="24773" y="14287"/>
                  </a:cubicBezTo>
                  <a:lnTo>
                    <a:pt x="64926" y="14287"/>
                  </a:lnTo>
                  <a:cubicBezTo>
                    <a:pt x="65534" y="14287"/>
                    <a:pt x="66051" y="13770"/>
                    <a:pt x="66051" y="13162"/>
                  </a:cubicBezTo>
                  <a:lnTo>
                    <a:pt x="66051" y="13162"/>
                  </a:lnTo>
                  <a:cubicBezTo>
                    <a:pt x="66051" y="12554"/>
                    <a:pt x="65534" y="12038"/>
                    <a:pt x="64926" y="12038"/>
                  </a:cubicBezTo>
                  <a:lnTo>
                    <a:pt x="62646" y="12038"/>
                  </a:lnTo>
                  <a:cubicBezTo>
                    <a:pt x="62342" y="12038"/>
                    <a:pt x="62069" y="11794"/>
                    <a:pt x="62069" y="11460"/>
                  </a:cubicBezTo>
                  <a:cubicBezTo>
                    <a:pt x="62069" y="11156"/>
                    <a:pt x="63042" y="10883"/>
                    <a:pt x="62646" y="10883"/>
                  </a:cubicBezTo>
                  <a:lnTo>
                    <a:pt x="64470" y="10883"/>
                  </a:lnTo>
                  <a:lnTo>
                    <a:pt x="70336" y="10883"/>
                  </a:lnTo>
                  <a:cubicBezTo>
                    <a:pt x="70124" y="9788"/>
                    <a:pt x="69181" y="8968"/>
                    <a:pt x="68026" y="8968"/>
                  </a:cubicBezTo>
                  <a:cubicBezTo>
                    <a:pt x="67844" y="8968"/>
                    <a:pt x="67662" y="8998"/>
                    <a:pt x="67479" y="9028"/>
                  </a:cubicBezTo>
                  <a:lnTo>
                    <a:pt x="67479" y="8968"/>
                  </a:lnTo>
                  <a:lnTo>
                    <a:pt x="67388" y="8968"/>
                  </a:lnTo>
                  <a:cubicBezTo>
                    <a:pt x="67084" y="7752"/>
                    <a:pt x="65990" y="6840"/>
                    <a:pt x="64653" y="6840"/>
                  </a:cubicBezTo>
                  <a:cubicBezTo>
                    <a:pt x="64440" y="6840"/>
                    <a:pt x="64197" y="6870"/>
                    <a:pt x="63984" y="6931"/>
                  </a:cubicBezTo>
                  <a:cubicBezTo>
                    <a:pt x="63680" y="5958"/>
                    <a:pt x="62798" y="5259"/>
                    <a:pt x="61735" y="5259"/>
                  </a:cubicBezTo>
                  <a:cubicBezTo>
                    <a:pt x="61613" y="5259"/>
                    <a:pt x="61491" y="5290"/>
                    <a:pt x="61370" y="5290"/>
                  </a:cubicBezTo>
                  <a:cubicBezTo>
                    <a:pt x="60549" y="2737"/>
                    <a:pt x="58148" y="913"/>
                    <a:pt x="55321" y="913"/>
                  </a:cubicBezTo>
                  <a:cubicBezTo>
                    <a:pt x="52464" y="913"/>
                    <a:pt x="50063" y="2767"/>
                    <a:pt x="49242" y="5320"/>
                  </a:cubicBezTo>
                  <a:cubicBezTo>
                    <a:pt x="49151" y="5320"/>
                    <a:pt x="49029" y="5290"/>
                    <a:pt x="48908" y="5290"/>
                  </a:cubicBezTo>
                  <a:cubicBezTo>
                    <a:pt x="47904" y="5290"/>
                    <a:pt x="46993" y="5776"/>
                    <a:pt x="46415" y="6506"/>
                  </a:cubicBezTo>
                  <a:cubicBezTo>
                    <a:pt x="46081" y="6262"/>
                    <a:pt x="45686" y="6141"/>
                    <a:pt x="45260" y="6141"/>
                  </a:cubicBezTo>
                  <a:cubicBezTo>
                    <a:pt x="44227" y="6141"/>
                    <a:pt x="43406" y="6961"/>
                    <a:pt x="43376" y="7965"/>
                  </a:cubicBezTo>
                  <a:close/>
                  <a:moveTo>
                    <a:pt x="21187" y="12038"/>
                  </a:moveTo>
                  <a:cubicBezTo>
                    <a:pt x="21795" y="12038"/>
                    <a:pt x="22311" y="12554"/>
                    <a:pt x="22311" y="13162"/>
                  </a:cubicBezTo>
                  <a:lnTo>
                    <a:pt x="22311" y="13162"/>
                  </a:lnTo>
                  <a:cubicBezTo>
                    <a:pt x="22311" y="13770"/>
                    <a:pt x="21795" y="14287"/>
                    <a:pt x="21187" y="14287"/>
                  </a:cubicBezTo>
                  <a:lnTo>
                    <a:pt x="21156" y="14287"/>
                  </a:lnTo>
                  <a:cubicBezTo>
                    <a:pt x="20548" y="14287"/>
                    <a:pt x="20032" y="13770"/>
                    <a:pt x="20032" y="13162"/>
                  </a:cubicBezTo>
                  <a:lnTo>
                    <a:pt x="20032" y="13162"/>
                  </a:lnTo>
                  <a:cubicBezTo>
                    <a:pt x="20032" y="12554"/>
                    <a:pt x="20548" y="12038"/>
                    <a:pt x="21156" y="120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6" name="Google Shape;396;p8"/>
          <p:cNvSpPr txBox="1"/>
          <p:nvPr>
            <p:ph type="title"/>
          </p:nvPr>
        </p:nvSpPr>
        <p:spPr>
          <a:xfrm>
            <a:off x="3016975" y="1205250"/>
            <a:ext cx="5413800" cy="2733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474" name="Shape 2474"/>
        <p:cNvGrpSpPr/>
        <p:nvPr/>
      </p:nvGrpSpPr>
      <p:grpSpPr>
        <a:xfrm>
          <a:off x="0" y="0"/>
          <a:ext cx="0" cy="0"/>
          <a:chOff x="0" y="0"/>
          <a:chExt cx="0" cy="0"/>
        </a:xfrm>
      </p:grpSpPr>
      <p:sp>
        <p:nvSpPr>
          <p:cNvPr id="2475" name="Google Shape;2475;p72"/>
          <p:cNvSpPr/>
          <p:nvPr/>
        </p:nvSpPr>
        <p:spPr>
          <a:xfrm>
            <a:off x="555025" y="843750"/>
            <a:ext cx="6093600" cy="3456000"/>
          </a:xfrm>
          <a:prstGeom prst="wedgeRoundRectCallout">
            <a:avLst>
              <a:gd fmla="val -33366" name="adj1"/>
              <a:gd fmla="val 60105" name="adj2"/>
              <a:gd fmla="val 0" name="adj3"/>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72"/>
          <p:cNvSpPr txBox="1"/>
          <p:nvPr/>
        </p:nvSpPr>
        <p:spPr>
          <a:xfrm>
            <a:off x="753325" y="3643525"/>
            <a:ext cx="5697000" cy="480000"/>
          </a:xfrm>
          <a:prstGeom prst="rect">
            <a:avLst/>
          </a:prstGeom>
          <a:noFill/>
          <a:ln>
            <a:noFill/>
          </a:ln>
        </p:spPr>
        <p:txBody>
          <a:bodyPr anchorCtr="0" anchor="b" bIns="91425" lIns="91425" spcFirstLastPara="1" rIns="91425" wrap="square" tIns="91425">
            <a:noAutofit/>
          </a:bodyPr>
          <a:lstStyle/>
          <a:p>
            <a:pPr indent="0" lvl="0" marL="0" rtl="0" algn="ctr">
              <a:spcBef>
                <a:spcPts val="300"/>
              </a:spcBef>
              <a:spcAft>
                <a:spcPts val="0"/>
              </a:spcAft>
              <a:buNone/>
            </a:pPr>
            <a:r>
              <a:rPr lang="en" sz="1200">
                <a:solidFill>
                  <a:schemeClr val="dk1"/>
                </a:solidFill>
                <a:latin typeface="Montserrat"/>
                <a:ea typeface="Montserrat"/>
                <a:cs typeface="Montserrat"/>
                <a:sym typeface="Montserrat"/>
              </a:rPr>
              <a:t>CREDITS: This presentation template was created by </a:t>
            </a:r>
            <a:r>
              <a:rPr b="1" lang="en" sz="1200">
                <a:solidFill>
                  <a:schemeClr val="dk1"/>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200">
                <a:solidFill>
                  <a:schemeClr val="dk1"/>
                </a:solidFill>
                <a:latin typeface="Montserrat"/>
                <a:ea typeface="Montserrat"/>
                <a:cs typeface="Montserrat"/>
                <a:sym typeface="Montserrat"/>
              </a:rPr>
              <a:t>, including icons by </a:t>
            </a:r>
            <a:r>
              <a:rPr b="1" lang="en" sz="1200">
                <a:solidFill>
                  <a:schemeClr val="dk1"/>
                </a:solidFill>
                <a:uFill>
                  <a:noFill/>
                </a:uFill>
                <a:latin typeface="Montserrat"/>
                <a:ea typeface="Montserrat"/>
                <a:cs typeface="Montserrat"/>
                <a:sym typeface="Montserrat"/>
                <a:hlinkClick r:id="rId3">
                  <a:extLst>
                    <a:ext uri="{A12FA001-AC4F-418D-AE19-62706E023703}">
                      <ahyp:hlinkClr val="tx"/>
                    </a:ext>
                  </a:extLst>
                </a:hlinkClick>
              </a:rPr>
              <a:t>Flaticon</a:t>
            </a:r>
            <a:r>
              <a:rPr b="1" lang="en" sz="1200">
                <a:solidFill>
                  <a:schemeClr val="dk1"/>
                </a:solidFill>
                <a:latin typeface="Montserrat"/>
                <a:ea typeface="Montserrat"/>
                <a:cs typeface="Montserrat"/>
                <a:sym typeface="Montserrat"/>
              </a:rPr>
              <a:t> </a:t>
            </a:r>
            <a:r>
              <a:rPr lang="en" sz="1200">
                <a:solidFill>
                  <a:schemeClr val="dk1"/>
                </a:solidFill>
                <a:latin typeface="Montserrat"/>
                <a:ea typeface="Montserrat"/>
                <a:cs typeface="Montserrat"/>
                <a:sym typeface="Montserrat"/>
              </a:rPr>
              <a:t>and infographics &amp; images by </a:t>
            </a:r>
            <a:r>
              <a:rPr b="1" lang="en" sz="12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Freepik</a:t>
            </a:r>
            <a:endParaRPr sz="1200">
              <a:solidFill>
                <a:schemeClr val="dk1"/>
              </a:solidFill>
              <a:latin typeface="Montserrat"/>
              <a:ea typeface="Montserrat"/>
              <a:cs typeface="Montserrat"/>
              <a:sym typeface="Montserrat"/>
            </a:endParaRPr>
          </a:p>
        </p:txBody>
      </p:sp>
      <p:sp>
        <p:nvSpPr>
          <p:cNvPr id="2477" name="Google Shape;2477;p72"/>
          <p:cNvSpPr txBox="1"/>
          <p:nvPr>
            <p:ph type="ctrTitle"/>
          </p:nvPr>
        </p:nvSpPr>
        <p:spPr>
          <a:xfrm>
            <a:off x="1110475" y="1158625"/>
            <a:ext cx="4982700" cy="9243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478" name="Google Shape;2478;p72"/>
          <p:cNvSpPr txBox="1"/>
          <p:nvPr>
            <p:ph idx="1" type="subTitle"/>
          </p:nvPr>
        </p:nvSpPr>
        <p:spPr>
          <a:xfrm>
            <a:off x="1110475" y="2006576"/>
            <a:ext cx="4982700" cy="1298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4">
    <p:spTree>
      <p:nvGrpSpPr>
        <p:cNvPr id="2479" name="Shape 2479"/>
        <p:cNvGrpSpPr/>
        <p:nvPr/>
      </p:nvGrpSpPr>
      <p:grpSpPr>
        <a:xfrm>
          <a:off x="0" y="0"/>
          <a:ext cx="0" cy="0"/>
          <a:chOff x="0" y="0"/>
          <a:chExt cx="0" cy="0"/>
        </a:xfrm>
      </p:grpSpPr>
      <p:sp>
        <p:nvSpPr>
          <p:cNvPr id="2480" name="Google Shape;2480;p73"/>
          <p:cNvSpPr/>
          <p:nvPr/>
        </p:nvSpPr>
        <p:spPr>
          <a:xfrm flipH="1">
            <a:off x="342875" y="373950"/>
            <a:ext cx="8289900" cy="4395600"/>
          </a:xfrm>
          <a:prstGeom prst="wedgeRoundRectCallout">
            <a:avLst>
              <a:gd fmla="val -33336" name="adj1"/>
              <a:gd fmla="val 54206" name="adj2"/>
              <a:gd fmla="val 0" name="adj3"/>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spTree>
      <p:nvGrpSpPr>
        <p:cNvPr id="2481" name="Shape 2481"/>
        <p:cNvGrpSpPr/>
        <p:nvPr/>
      </p:nvGrpSpPr>
      <p:grpSpPr>
        <a:xfrm>
          <a:off x="0" y="0"/>
          <a:ext cx="0" cy="0"/>
          <a:chOff x="0" y="0"/>
          <a:chExt cx="0" cy="0"/>
        </a:xfrm>
      </p:grpSpPr>
      <p:sp>
        <p:nvSpPr>
          <p:cNvPr id="2482" name="Google Shape;2482;p74"/>
          <p:cNvSpPr/>
          <p:nvPr/>
        </p:nvSpPr>
        <p:spPr>
          <a:xfrm>
            <a:off x="342875" y="373950"/>
            <a:ext cx="8289900" cy="4395600"/>
          </a:xfrm>
          <a:prstGeom prst="wedgeRoundRectCallout">
            <a:avLst>
              <a:gd fmla="val -33336" name="adj1"/>
              <a:gd fmla="val 54206" name="adj2"/>
              <a:gd fmla="val 0" name="adj3"/>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AND_BODY_1_1">
    <p:spTree>
      <p:nvGrpSpPr>
        <p:cNvPr id="2483" name="Shape 2483"/>
        <p:cNvGrpSpPr/>
        <p:nvPr/>
      </p:nvGrpSpPr>
      <p:grpSpPr>
        <a:xfrm>
          <a:off x="0" y="0"/>
          <a:ext cx="0" cy="0"/>
          <a:chOff x="0" y="0"/>
          <a:chExt cx="0" cy="0"/>
        </a:xfrm>
      </p:grpSpPr>
      <p:grpSp>
        <p:nvGrpSpPr>
          <p:cNvPr id="2484" name="Google Shape;2484;p75"/>
          <p:cNvGrpSpPr/>
          <p:nvPr/>
        </p:nvGrpSpPr>
        <p:grpSpPr>
          <a:xfrm flipH="1" rot="900105">
            <a:off x="7873603" y="366345"/>
            <a:ext cx="840665" cy="713489"/>
            <a:chOff x="6064225" y="1470325"/>
            <a:chExt cx="1112500" cy="944200"/>
          </a:xfrm>
        </p:grpSpPr>
        <p:sp>
          <p:nvSpPr>
            <p:cNvPr id="2485" name="Google Shape;2485;p75"/>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75"/>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7" name="Google Shape;2487;p75"/>
          <p:cNvGrpSpPr/>
          <p:nvPr/>
        </p:nvGrpSpPr>
        <p:grpSpPr>
          <a:xfrm flipH="1" rot="-900019">
            <a:off x="557798" y="447134"/>
            <a:ext cx="524402" cy="431815"/>
            <a:chOff x="7315125" y="1121525"/>
            <a:chExt cx="1112525" cy="916100"/>
          </a:xfrm>
        </p:grpSpPr>
        <p:sp>
          <p:nvSpPr>
            <p:cNvPr id="2488" name="Google Shape;2488;p75"/>
            <p:cNvSpPr/>
            <p:nvPr/>
          </p:nvSpPr>
          <p:spPr>
            <a:xfrm>
              <a:off x="7315125" y="1121525"/>
              <a:ext cx="1112525" cy="792675"/>
            </a:xfrm>
            <a:custGeom>
              <a:rect b="b" l="l" r="r" t="t"/>
              <a:pathLst>
                <a:path extrusionOk="0" h="31707" w="44501">
                  <a:moveTo>
                    <a:pt x="21718" y="1"/>
                  </a:moveTo>
                  <a:cubicBezTo>
                    <a:pt x="16027" y="1"/>
                    <a:pt x="10701" y="509"/>
                    <a:pt x="7873" y="989"/>
                  </a:cubicBezTo>
                  <a:cubicBezTo>
                    <a:pt x="1" y="2326"/>
                    <a:pt x="2037" y="13816"/>
                    <a:pt x="1733" y="22084"/>
                  </a:cubicBezTo>
                  <a:cubicBezTo>
                    <a:pt x="1449" y="29752"/>
                    <a:pt x="13758" y="31707"/>
                    <a:pt x="24263" y="31707"/>
                  </a:cubicBezTo>
                  <a:cubicBezTo>
                    <a:pt x="29497" y="31707"/>
                    <a:pt x="34283" y="31221"/>
                    <a:pt x="36840" y="30716"/>
                  </a:cubicBezTo>
                  <a:cubicBezTo>
                    <a:pt x="44500" y="29166"/>
                    <a:pt x="44135" y="17676"/>
                    <a:pt x="43558" y="7889"/>
                  </a:cubicBezTo>
                  <a:cubicBezTo>
                    <a:pt x="43188" y="1617"/>
                    <a:pt x="31872" y="1"/>
                    <a:pt x="217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75"/>
            <p:cNvSpPr/>
            <p:nvPr/>
          </p:nvSpPr>
          <p:spPr>
            <a:xfrm>
              <a:off x="7815150" y="1808100"/>
              <a:ext cx="177825" cy="229525"/>
            </a:xfrm>
            <a:custGeom>
              <a:rect b="b" l="l" r="r" t="t"/>
              <a:pathLst>
                <a:path extrusionOk="0" h="9181" w="7113">
                  <a:moveTo>
                    <a:pt x="5016" y="1"/>
                  </a:moveTo>
                  <a:lnTo>
                    <a:pt x="0" y="943"/>
                  </a:lnTo>
                  <a:cubicBezTo>
                    <a:pt x="0" y="943"/>
                    <a:pt x="2888" y="9180"/>
                    <a:pt x="5016" y="9180"/>
                  </a:cubicBezTo>
                  <a:cubicBezTo>
                    <a:pt x="7113" y="9180"/>
                    <a:pt x="5016" y="1"/>
                    <a:pt x="50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0" name="Google Shape;2490;p75"/>
          <p:cNvGrpSpPr/>
          <p:nvPr/>
        </p:nvGrpSpPr>
        <p:grpSpPr>
          <a:xfrm>
            <a:off x="-1274542" y="1176476"/>
            <a:ext cx="2403704" cy="522741"/>
            <a:chOff x="4007175" y="1128725"/>
            <a:chExt cx="2166475" cy="471150"/>
          </a:xfrm>
        </p:grpSpPr>
        <p:sp>
          <p:nvSpPr>
            <p:cNvPr id="2491" name="Google Shape;2491;p75"/>
            <p:cNvSpPr/>
            <p:nvPr/>
          </p:nvSpPr>
          <p:spPr>
            <a:xfrm>
              <a:off x="4007175" y="1128725"/>
              <a:ext cx="2166475" cy="386050"/>
            </a:xfrm>
            <a:custGeom>
              <a:rect b="b" l="l" r="r" t="t"/>
              <a:pathLst>
                <a:path extrusionOk="0" h="15442" w="86659">
                  <a:moveTo>
                    <a:pt x="1308" y="12858"/>
                  </a:moveTo>
                  <a:lnTo>
                    <a:pt x="3527" y="12858"/>
                  </a:lnTo>
                  <a:cubicBezTo>
                    <a:pt x="3496" y="12676"/>
                    <a:pt x="3466" y="12524"/>
                    <a:pt x="3466" y="12341"/>
                  </a:cubicBezTo>
                  <a:cubicBezTo>
                    <a:pt x="3466" y="10639"/>
                    <a:pt x="4864" y="9271"/>
                    <a:pt x="6566" y="9271"/>
                  </a:cubicBezTo>
                  <a:cubicBezTo>
                    <a:pt x="7204" y="9271"/>
                    <a:pt x="7782" y="9454"/>
                    <a:pt x="8268" y="9788"/>
                  </a:cubicBezTo>
                  <a:cubicBezTo>
                    <a:pt x="8481" y="8967"/>
                    <a:pt x="9211" y="8390"/>
                    <a:pt x="10092" y="8390"/>
                  </a:cubicBezTo>
                  <a:cubicBezTo>
                    <a:pt x="10366" y="8390"/>
                    <a:pt x="10639" y="8451"/>
                    <a:pt x="10882" y="8542"/>
                  </a:cubicBezTo>
                  <a:cubicBezTo>
                    <a:pt x="11490" y="6140"/>
                    <a:pt x="13679" y="4347"/>
                    <a:pt x="16262" y="4347"/>
                  </a:cubicBezTo>
                  <a:cubicBezTo>
                    <a:pt x="18177" y="4347"/>
                    <a:pt x="19879" y="5320"/>
                    <a:pt x="20883" y="6779"/>
                  </a:cubicBezTo>
                  <a:cubicBezTo>
                    <a:pt x="21430" y="6171"/>
                    <a:pt x="22220" y="5806"/>
                    <a:pt x="23101" y="5806"/>
                  </a:cubicBezTo>
                  <a:cubicBezTo>
                    <a:pt x="23983" y="5806"/>
                    <a:pt x="24804" y="6171"/>
                    <a:pt x="25351" y="6779"/>
                  </a:cubicBezTo>
                  <a:cubicBezTo>
                    <a:pt x="25807" y="2949"/>
                    <a:pt x="29059" y="1"/>
                    <a:pt x="33010" y="1"/>
                  </a:cubicBezTo>
                  <a:cubicBezTo>
                    <a:pt x="37266" y="1"/>
                    <a:pt x="40731" y="3466"/>
                    <a:pt x="40731" y="7721"/>
                  </a:cubicBezTo>
                  <a:cubicBezTo>
                    <a:pt x="40731" y="7873"/>
                    <a:pt x="40731" y="8055"/>
                    <a:pt x="40731" y="8207"/>
                  </a:cubicBezTo>
                  <a:lnTo>
                    <a:pt x="40731" y="8207"/>
                  </a:lnTo>
                  <a:cubicBezTo>
                    <a:pt x="40853" y="6900"/>
                    <a:pt x="41947" y="5867"/>
                    <a:pt x="43284" y="5867"/>
                  </a:cubicBezTo>
                  <a:cubicBezTo>
                    <a:pt x="44713" y="5867"/>
                    <a:pt x="45837" y="6992"/>
                    <a:pt x="45837" y="8420"/>
                  </a:cubicBezTo>
                  <a:cubicBezTo>
                    <a:pt x="45837" y="8572"/>
                    <a:pt x="45837" y="8754"/>
                    <a:pt x="45807" y="8906"/>
                  </a:cubicBezTo>
                  <a:cubicBezTo>
                    <a:pt x="45959" y="8846"/>
                    <a:pt x="46141" y="8815"/>
                    <a:pt x="46324" y="8815"/>
                  </a:cubicBezTo>
                  <a:cubicBezTo>
                    <a:pt x="47236" y="8815"/>
                    <a:pt x="47996" y="9575"/>
                    <a:pt x="47996" y="10487"/>
                  </a:cubicBezTo>
                  <a:cubicBezTo>
                    <a:pt x="47996" y="10669"/>
                    <a:pt x="47965" y="10821"/>
                    <a:pt x="47935" y="10973"/>
                  </a:cubicBezTo>
                  <a:lnTo>
                    <a:pt x="51521" y="10973"/>
                  </a:lnTo>
                  <a:cubicBezTo>
                    <a:pt x="51491" y="10821"/>
                    <a:pt x="51461" y="10669"/>
                    <a:pt x="51461" y="10517"/>
                  </a:cubicBezTo>
                  <a:cubicBezTo>
                    <a:pt x="51461" y="9818"/>
                    <a:pt x="51947" y="9210"/>
                    <a:pt x="52585" y="8998"/>
                  </a:cubicBezTo>
                  <a:cubicBezTo>
                    <a:pt x="52616" y="7843"/>
                    <a:pt x="53558" y="6931"/>
                    <a:pt x="54743" y="6931"/>
                  </a:cubicBezTo>
                  <a:cubicBezTo>
                    <a:pt x="55230" y="6931"/>
                    <a:pt x="55655" y="7083"/>
                    <a:pt x="56020" y="7356"/>
                  </a:cubicBezTo>
                  <a:cubicBezTo>
                    <a:pt x="56689" y="6536"/>
                    <a:pt x="57722" y="5988"/>
                    <a:pt x="58877" y="5988"/>
                  </a:cubicBezTo>
                  <a:cubicBezTo>
                    <a:pt x="58999" y="5988"/>
                    <a:pt x="59120" y="5988"/>
                    <a:pt x="59242" y="6019"/>
                  </a:cubicBezTo>
                  <a:cubicBezTo>
                    <a:pt x="60184" y="3101"/>
                    <a:pt x="62889" y="1004"/>
                    <a:pt x="66111" y="1004"/>
                  </a:cubicBezTo>
                  <a:cubicBezTo>
                    <a:pt x="69333" y="1004"/>
                    <a:pt x="72039" y="3101"/>
                    <a:pt x="72981" y="5988"/>
                  </a:cubicBezTo>
                  <a:cubicBezTo>
                    <a:pt x="73102" y="5958"/>
                    <a:pt x="73254" y="5958"/>
                    <a:pt x="73406" y="5958"/>
                  </a:cubicBezTo>
                  <a:cubicBezTo>
                    <a:pt x="74592" y="5958"/>
                    <a:pt x="75595" y="6748"/>
                    <a:pt x="75929" y="7812"/>
                  </a:cubicBezTo>
                  <a:cubicBezTo>
                    <a:pt x="76172" y="7751"/>
                    <a:pt x="76446" y="7721"/>
                    <a:pt x="76719" y="7721"/>
                  </a:cubicBezTo>
                  <a:cubicBezTo>
                    <a:pt x="78209" y="7721"/>
                    <a:pt x="79455" y="8754"/>
                    <a:pt x="79789" y="10153"/>
                  </a:cubicBezTo>
                  <a:lnTo>
                    <a:pt x="79881" y="10153"/>
                  </a:lnTo>
                  <a:lnTo>
                    <a:pt x="79881" y="10213"/>
                  </a:lnTo>
                  <a:cubicBezTo>
                    <a:pt x="80093" y="10183"/>
                    <a:pt x="80306" y="10153"/>
                    <a:pt x="80519" y="10153"/>
                  </a:cubicBezTo>
                  <a:cubicBezTo>
                    <a:pt x="81978" y="10153"/>
                    <a:pt x="83163" y="11338"/>
                    <a:pt x="83163" y="12797"/>
                  </a:cubicBezTo>
                  <a:cubicBezTo>
                    <a:pt x="83163" y="12797"/>
                    <a:pt x="83163" y="12828"/>
                    <a:pt x="83163" y="12858"/>
                  </a:cubicBezTo>
                  <a:lnTo>
                    <a:pt x="85352" y="12858"/>
                  </a:lnTo>
                  <a:cubicBezTo>
                    <a:pt x="86081" y="12858"/>
                    <a:pt x="86659" y="13435"/>
                    <a:pt x="86659" y="14135"/>
                  </a:cubicBezTo>
                  <a:lnTo>
                    <a:pt x="86659" y="14135"/>
                  </a:lnTo>
                  <a:cubicBezTo>
                    <a:pt x="86659" y="14864"/>
                    <a:pt x="86081" y="15442"/>
                    <a:pt x="85352" y="15442"/>
                  </a:cubicBezTo>
                  <a:lnTo>
                    <a:pt x="80519" y="15442"/>
                  </a:lnTo>
                  <a:lnTo>
                    <a:pt x="79881" y="15442"/>
                  </a:lnTo>
                  <a:lnTo>
                    <a:pt x="73315" y="15442"/>
                  </a:lnTo>
                  <a:lnTo>
                    <a:pt x="6566" y="15442"/>
                  </a:lnTo>
                  <a:lnTo>
                    <a:pt x="1308" y="15442"/>
                  </a:lnTo>
                  <a:cubicBezTo>
                    <a:pt x="578" y="15442"/>
                    <a:pt x="1" y="14864"/>
                    <a:pt x="1" y="14135"/>
                  </a:cubicBezTo>
                  <a:lnTo>
                    <a:pt x="1" y="14135"/>
                  </a:lnTo>
                  <a:cubicBezTo>
                    <a:pt x="1" y="13435"/>
                    <a:pt x="578" y="12858"/>
                    <a:pt x="1308" y="1285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75"/>
            <p:cNvSpPr/>
            <p:nvPr/>
          </p:nvSpPr>
          <p:spPr>
            <a:xfrm>
              <a:off x="4228300" y="1242700"/>
              <a:ext cx="1758425" cy="357175"/>
            </a:xfrm>
            <a:custGeom>
              <a:rect b="b" l="l" r="r" t="t"/>
              <a:pathLst>
                <a:path extrusionOk="0" h="14287" w="70337">
                  <a:moveTo>
                    <a:pt x="43376" y="7965"/>
                  </a:moveTo>
                  <a:cubicBezTo>
                    <a:pt x="42798" y="8147"/>
                    <a:pt x="42372" y="8664"/>
                    <a:pt x="42372" y="9302"/>
                  </a:cubicBezTo>
                  <a:cubicBezTo>
                    <a:pt x="42372" y="9454"/>
                    <a:pt x="42403" y="9576"/>
                    <a:pt x="42433" y="9697"/>
                  </a:cubicBezTo>
                  <a:lnTo>
                    <a:pt x="39242" y="9697"/>
                  </a:lnTo>
                  <a:cubicBezTo>
                    <a:pt x="39302" y="9576"/>
                    <a:pt x="39302" y="9424"/>
                    <a:pt x="39302" y="9272"/>
                  </a:cubicBezTo>
                  <a:cubicBezTo>
                    <a:pt x="39302" y="8451"/>
                    <a:pt x="38634" y="7813"/>
                    <a:pt x="37843" y="7813"/>
                  </a:cubicBezTo>
                  <a:cubicBezTo>
                    <a:pt x="37661" y="7813"/>
                    <a:pt x="37509" y="7843"/>
                    <a:pt x="37388" y="7873"/>
                  </a:cubicBezTo>
                  <a:cubicBezTo>
                    <a:pt x="37388" y="7752"/>
                    <a:pt x="37418" y="7600"/>
                    <a:pt x="37418" y="7448"/>
                  </a:cubicBezTo>
                  <a:cubicBezTo>
                    <a:pt x="37418" y="6202"/>
                    <a:pt x="36415" y="5199"/>
                    <a:pt x="35169" y="5199"/>
                  </a:cubicBezTo>
                  <a:cubicBezTo>
                    <a:pt x="33983" y="5199"/>
                    <a:pt x="33011" y="6110"/>
                    <a:pt x="32919" y="7265"/>
                  </a:cubicBezTo>
                  <a:lnTo>
                    <a:pt x="32889" y="7265"/>
                  </a:lnTo>
                  <a:cubicBezTo>
                    <a:pt x="32889" y="7113"/>
                    <a:pt x="32919" y="6992"/>
                    <a:pt x="32919" y="6840"/>
                  </a:cubicBezTo>
                  <a:cubicBezTo>
                    <a:pt x="32919" y="5563"/>
                    <a:pt x="32555" y="4347"/>
                    <a:pt x="31947" y="3344"/>
                  </a:cubicBezTo>
                  <a:cubicBezTo>
                    <a:pt x="31916" y="3436"/>
                    <a:pt x="31916" y="3557"/>
                    <a:pt x="31886" y="3648"/>
                  </a:cubicBezTo>
                  <a:lnTo>
                    <a:pt x="31886" y="3648"/>
                  </a:lnTo>
                  <a:cubicBezTo>
                    <a:pt x="31886" y="3527"/>
                    <a:pt x="31886" y="3375"/>
                    <a:pt x="31886" y="3253"/>
                  </a:cubicBezTo>
                  <a:cubicBezTo>
                    <a:pt x="30701" y="1308"/>
                    <a:pt x="28542" y="1"/>
                    <a:pt x="26080" y="1"/>
                  </a:cubicBezTo>
                  <a:cubicBezTo>
                    <a:pt x="22615" y="1"/>
                    <a:pt x="19728" y="2615"/>
                    <a:pt x="19333" y="5989"/>
                  </a:cubicBezTo>
                  <a:cubicBezTo>
                    <a:pt x="18816" y="5472"/>
                    <a:pt x="18117" y="5138"/>
                    <a:pt x="17357" y="5138"/>
                  </a:cubicBezTo>
                  <a:cubicBezTo>
                    <a:pt x="16566" y="5138"/>
                    <a:pt x="15867" y="5472"/>
                    <a:pt x="15351" y="5989"/>
                  </a:cubicBezTo>
                  <a:cubicBezTo>
                    <a:pt x="14469" y="4712"/>
                    <a:pt x="13010" y="3861"/>
                    <a:pt x="11308" y="3861"/>
                  </a:cubicBezTo>
                  <a:cubicBezTo>
                    <a:pt x="8998" y="3861"/>
                    <a:pt x="7083" y="5442"/>
                    <a:pt x="6566" y="7569"/>
                  </a:cubicBezTo>
                  <a:cubicBezTo>
                    <a:pt x="6354" y="7478"/>
                    <a:pt x="6110" y="7417"/>
                    <a:pt x="5867" y="7417"/>
                  </a:cubicBezTo>
                  <a:cubicBezTo>
                    <a:pt x="5077" y="7417"/>
                    <a:pt x="4439" y="7934"/>
                    <a:pt x="4256" y="8664"/>
                  </a:cubicBezTo>
                  <a:cubicBezTo>
                    <a:pt x="3800" y="8360"/>
                    <a:pt x="3284" y="8208"/>
                    <a:pt x="2736" y="8208"/>
                  </a:cubicBezTo>
                  <a:cubicBezTo>
                    <a:pt x="1247" y="8208"/>
                    <a:pt x="31" y="9393"/>
                    <a:pt x="1" y="10883"/>
                  </a:cubicBezTo>
                  <a:lnTo>
                    <a:pt x="26384" y="10883"/>
                  </a:lnTo>
                  <a:cubicBezTo>
                    <a:pt x="26719" y="10883"/>
                    <a:pt x="26992" y="11156"/>
                    <a:pt x="26992" y="11460"/>
                  </a:cubicBezTo>
                  <a:cubicBezTo>
                    <a:pt x="26992" y="11794"/>
                    <a:pt x="26080" y="12038"/>
                    <a:pt x="26384" y="12038"/>
                  </a:cubicBezTo>
                  <a:lnTo>
                    <a:pt x="24773" y="12038"/>
                  </a:lnTo>
                  <a:cubicBezTo>
                    <a:pt x="24165" y="12038"/>
                    <a:pt x="23679" y="12554"/>
                    <a:pt x="23679" y="13162"/>
                  </a:cubicBezTo>
                  <a:lnTo>
                    <a:pt x="23679" y="13162"/>
                  </a:lnTo>
                  <a:cubicBezTo>
                    <a:pt x="23679" y="13770"/>
                    <a:pt x="24165" y="14287"/>
                    <a:pt x="24773" y="14287"/>
                  </a:cubicBezTo>
                  <a:lnTo>
                    <a:pt x="64926" y="14287"/>
                  </a:lnTo>
                  <a:cubicBezTo>
                    <a:pt x="65534" y="14287"/>
                    <a:pt x="66051" y="13770"/>
                    <a:pt x="66051" y="13162"/>
                  </a:cubicBezTo>
                  <a:lnTo>
                    <a:pt x="66051" y="13162"/>
                  </a:lnTo>
                  <a:cubicBezTo>
                    <a:pt x="66051" y="12554"/>
                    <a:pt x="65534" y="12038"/>
                    <a:pt x="64926" y="12038"/>
                  </a:cubicBezTo>
                  <a:lnTo>
                    <a:pt x="62646" y="12038"/>
                  </a:lnTo>
                  <a:cubicBezTo>
                    <a:pt x="62342" y="12038"/>
                    <a:pt x="62069" y="11794"/>
                    <a:pt x="62069" y="11460"/>
                  </a:cubicBezTo>
                  <a:cubicBezTo>
                    <a:pt x="62069" y="11156"/>
                    <a:pt x="63042" y="10883"/>
                    <a:pt x="62646" y="10883"/>
                  </a:cubicBezTo>
                  <a:lnTo>
                    <a:pt x="64470" y="10883"/>
                  </a:lnTo>
                  <a:lnTo>
                    <a:pt x="70336" y="10883"/>
                  </a:lnTo>
                  <a:cubicBezTo>
                    <a:pt x="70124" y="9788"/>
                    <a:pt x="69181" y="8968"/>
                    <a:pt x="68026" y="8968"/>
                  </a:cubicBezTo>
                  <a:cubicBezTo>
                    <a:pt x="67844" y="8968"/>
                    <a:pt x="67662" y="8998"/>
                    <a:pt x="67479" y="9028"/>
                  </a:cubicBezTo>
                  <a:lnTo>
                    <a:pt x="67479" y="8968"/>
                  </a:lnTo>
                  <a:lnTo>
                    <a:pt x="67388" y="8968"/>
                  </a:lnTo>
                  <a:cubicBezTo>
                    <a:pt x="67084" y="7752"/>
                    <a:pt x="65990" y="6840"/>
                    <a:pt x="64653" y="6840"/>
                  </a:cubicBezTo>
                  <a:cubicBezTo>
                    <a:pt x="64440" y="6840"/>
                    <a:pt x="64197" y="6870"/>
                    <a:pt x="63984" y="6931"/>
                  </a:cubicBezTo>
                  <a:cubicBezTo>
                    <a:pt x="63680" y="5958"/>
                    <a:pt x="62798" y="5259"/>
                    <a:pt x="61735" y="5259"/>
                  </a:cubicBezTo>
                  <a:cubicBezTo>
                    <a:pt x="61613" y="5259"/>
                    <a:pt x="61491" y="5290"/>
                    <a:pt x="61370" y="5290"/>
                  </a:cubicBezTo>
                  <a:cubicBezTo>
                    <a:pt x="60549" y="2737"/>
                    <a:pt x="58148" y="913"/>
                    <a:pt x="55321" y="913"/>
                  </a:cubicBezTo>
                  <a:cubicBezTo>
                    <a:pt x="52464" y="913"/>
                    <a:pt x="50063" y="2767"/>
                    <a:pt x="49242" y="5320"/>
                  </a:cubicBezTo>
                  <a:cubicBezTo>
                    <a:pt x="49151" y="5320"/>
                    <a:pt x="49029" y="5290"/>
                    <a:pt x="48908" y="5290"/>
                  </a:cubicBezTo>
                  <a:cubicBezTo>
                    <a:pt x="47904" y="5290"/>
                    <a:pt x="46993" y="5776"/>
                    <a:pt x="46415" y="6506"/>
                  </a:cubicBezTo>
                  <a:cubicBezTo>
                    <a:pt x="46081" y="6262"/>
                    <a:pt x="45686" y="6141"/>
                    <a:pt x="45260" y="6141"/>
                  </a:cubicBezTo>
                  <a:cubicBezTo>
                    <a:pt x="44227" y="6141"/>
                    <a:pt x="43406" y="6961"/>
                    <a:pt x="43376" y="7965"/>
                  </a:cubicBezTo>
                  <a:close/>
                  <a:moveTo>
                    <a:pt x="21187" y="12038"/>
                  </a:moveTo>
                  <a:cubicBezTo>
                    <a:pt x="21795" y="12038"/>
                    <a:pt x="22311" y="12554"/>
                    <a:pt x="22311" y="13162"/>
                  </a:cubicBezTo>
                  <a:lnTo>
                    <a:pt x="22311" y="13162"/>
                  </a:lnTo>
                  <a:cubicBezTo>
                    <a:pt x="22311" y="13770"/>
                    <a:pt x="21795" y="14287"/>
                    <a:pt x="21187" y="14287"/>
                  </a:cubicBezTo>
                  <a:lnTo>
                    <a:pt x="21156" y="14287"/>
                  </a:lnTo>
                  <a:cubicBezTo>
                    <a:pt x="20548" y="14287"/>
                    <a:pt x="20032" y="13770"/>
                    <a:pt x="20032" y="13162"/>
                  </a:cubicBezTo>
                  <a:lnTo>
                    <a:pt x="20032" y="13162"/>
                  </a:lnTo>
                  <a:cubicBezTo>
                    <a:pt x="20032" y="12554"/>
                    <a:pt x="20548" y="12038"/>
                    <a:pt x="21156" y="120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3" name="Google Shape;2493;p75"/>
          <p:cNvSpPr txBox="1"/>
          <p:nvPr>
            <p:ph type="title"/>
          </p:nvPr>
        </p:nvSpPr>
        <p:spPr>
          <a:xfrm>
            <a:off x="2451150" y="988025"/>
            <a:ext cx="4241700" cy="1343100"/>
          </a:xfrm>
          <a:prstGeom prst="rect">
            <a:avLst/>
          </a:prstGeom>
        </p:spPr>
        <p:txBody>
          <a:bodyPr anchorCtr="0" anchor="b" bIns="91425" lIns="91425" spcFirstLastPara="1" rIns="91425" wrap="square" tIns="91425">
            <a:noAutofit/>
          </a:bodyPr>
          <a:lstStyle>
            <a:lvl1pPr lvl="0" algn="ctr">
              <a:spcBef>
                <a:spcPts val="0"/>
              </a:spcBef>
              <a:spcAft>
                <a:spcPts val="0"/>
              </a:spcAft>
              <a:buSzPts val="3000"/>
              <a:buNone/>
              <a:defRPr sz="95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94" name="Google Shape;2494;p75"/>
          <p:cNvSpPr txBox="1"/>
          <p:nvPr>
            <p:ph idx="1" type="body"/>
          </p:nvPr>
        </p:nvSpPr>
        <p:spPr>
          <a:xfrm>
            <a:off x="2451050" y="2193125"/>
            <a:ext cx="4241700" cy="7134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Font typeface="Montserrat"/>
              <a:buChar char="●"/>
              <a:defRPr sz="1600"/>
            </a:lvl1pPr>
            <a:lvl2pPr indent="-317500" lvl="1" marL="914400">
              <a:spcBef>
                <a:spcPts val="0"/>
              </a:spcBef>
              <a:spcAft>
                <a:spcPts val="0"/>
              </a:spcAft>
              <a:buSzPts val="1400"/>
              <a:buFont typeface="Montserrat"/>
              <a:buChar char="○"/>
              <a:defRPr>
                <a:latin typeface="Montserrat"/>
                <a:ea typeface="Montserrat"/>
                <a:cs typeface="Montserrat"/>
                <a:sym typeface="Montserrat"/>
              </a:defRPr>
            </a:lvl2pPr>
            <a:lvl3pPr indent="-317500" lvl="2" marL="1371600">
              <a:spcBef>
                <a:spcPts val="1600"/>
              </a:spcBef>
              <a:spcAft>
                <a:spcPts val="0"/>
              </a:spcAft>
              <a:buSzPts val="1400"/>
              <a:buFont typeface="Montserrat"/>
              <a:buChar char="■"/>
              <a:defRPr>
                <a:latin typeface="Montserrat"/>
                <a:ea typeface="Montserrat"/>
                <a:cs typeface="Montserrat"/>
                <a:sym typeface="Montserrat"/>
              </a:defRPr>
            </a:lvl3pPr>
            <a:lvl4pPr indent="-317500" lvl="3" marL="1828800">
              <a:spcBef>
                <a:spcPts val="1600"/>
              </a:spcBef>
              <a:spcAft>
                <a:spcPts val="0"/>
              </a:spcAft>
              <a:buSzPts val="1400"/>
              <a:buFont typeface="Montserrat"/>
              <a:buChar char="●"/>
              <a:defRPr>
                <a:latin typeface="Montserrat"/>
                <a:ea typeface="Montserrat"/>
                <a:cs typeface="Montserrat"/>
                <a:sym typeface="Montserrat"/>
              </a:defRPr>
            </a:lvl4pPr>
            <a:lvl5pPr indent="-317500" lvl="4" marL="2286000">
              <a:spcBef>
                <a:spcPts val="1600"/>
              </a:spcBef>
              <a:spcAft>
                <a:spcPts val="0"/>
              </a:spcAft>
              <a:buSzPts val="1400"/>
              <a:buFont typeface="Montserrat"/>
              <a:buChar char="○"/>
              <a:defRPr>
                <a:latin typeface="Montserrat"/>
                <a:ea typeface="Montserrat"/>
                <a:cs typeface="Montserrat"/>
                <a:sym typeface="Montserrat"/>
              </a:defRPr>
            </a:lvl5pPr>
            <a:lvl6pPr indent="-317500" lvl="5" marL="2743200">
              <a:spcBef>
                <a:spcPts val="1600"/>
              </a:spcBef>
              <a:spcAft>
                <a:spcPts val="0"/>
              </a:spcAft>
              <a:buSzPts val="1400"/>
              <a:buFont typeface="Montserrat"/>
              <a:buChar char="■"/>
              <a:defRPr>
                <a:latin typeface="Montserrat"/>
                <a:ea typeface="Montserrat"/>
                <a:cs typeface="Montserrat"/>
                <a:sym typeface="Montserrat"/>
              </a:defRPr>
            </a:lvl6pPr>
            <a:lvl7pPr indent="-317500" lvl="6" marL="3200400">
              <a:spcBef>
                <a:spcPts val="1600"/>
              </a:spcBef>
              <a:spcAft>
                <a:spcPts val="0"/>
              </a:spcAft>
              <a:buSzPts val="1400"/>
              <a:buFont typeface="Montserrat"/>
              <a:buChar char="●"/>
              <a:defRPr>
                <a:latin typeface="Montserrat"/>
                <a:ea typeface="Montserrat"/>
                <a:cs typeface="Montserrat"/>
                <a:sym typeface="Montserrat"/>
              </a:defRPr>
            </a:lvl7pPr>
            <a:lvl8pPr indent="-317500" lvl="7" marL="3657600">
              <a:spcBef>
                <a:spcPts val="1600"/>
              </a:spcBef>
              <a:spcAft>
                <a:spcPts val="0"/>
              </a:spcAft>
              <a:buSzPts val="1400"/>
              <a:buFont typeface="Montserrat"/>
              <a:buChar char="○"/>
              <a:defRPr>
                <a:latin typeface="Montserrat"/>
                <a:ea typeface="Montserrat"/>
                <a:cs typeface="Montserrat"/>
                <a:sym typeface="Montserrat"/>
              </a:defRPr>
            </a:lvl8pPr>
            <a:lvl9pPr indent="-317500" lvl="8" marL="4114800">
              <a:spcBef>
                <a:spcPts val="1600"/>
              </a:spcBef>
              <a:spcAft>
                <a:spcPts val="160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98" name="Shape 2498"/>
        <p:cNvGrpSpPr/>
        <p:nvPr/>
      </p:nvGrpSpPr>
      <p:grpSpPr>
        <a:xfrm>
          <a:off x="0" y="0"/>
          <a:ext cx="0" cy="0"/>
          <a:chOff x="0" y="0"/>
          <a:chExt cx="0" cy="0"/>
        </a:xfrm>
      </p:grpSpPr>
      <p:grpSp>
        <p:nvGrpSpPr>
          <p:cNvPr id="2499" name="Google Shape;2499;p77"/>
          <p:cNvGrpSpPr/>
          <p:nvPr/>
        </p:nvGrpSpPr>
        <p:grpSpPr>
          <a:xfrm>
            <a:off x="4854346" y="1195013"/>
            <a:ext cx="4202621" cy="5458706"/>
            <a:chOff x="4854346" y="1195013"/>
            <a:chExt cx="4202621" cy="5458706"/>
          </a:xfrm>
        </p:grpSpPr>
        <p:grpSp>
          <p:nvGrpSpPr>
            <p:cNvPr id="2500" name="Google Shape;2500;p77"/>
            <p:cNvGrpSpPr/>
            <p:nvPr/>
          </p:nvGrpSpPr>
          <p:grpSpPr>
            <a:xfrm>
              <a:off x="4854346" y="2100776"/>
              <a:ext cx="1509962" cy="4552943"/>
              <a:chOff x="4749600" y="2924725"/>
              <a:chExt cx="1313125" cy="3959425"/>
            </a:xfrm>
          </p:grpSpPr>
          <p:sp>
            <p:nvSpPr>
              <p:cNvPr id="2501" name="Google Shape;2501;p77"/>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77"/>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77"/>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77"/>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77"/>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6" name="Google Shape;2506;p77"/>
            <p:cNvGrpSpPr/>
            <p:nvPr/>
          </p:nvGrpSpPr>
          <p:grpSpPr>
            <a:xfrm>
              <a:off x="7547033" y="1195013"/>
              <a:ext cx="1509934" cy="4224416"/>
              <a:chOff x="5789900" y="1448250"/>
              <a:chExt cx="1313100" cy="3673725"/>
            </a:xfrm>
          </p:grpSpPr>
          <p:sp>
            <p:nvSpPr>
              <p:cNvPr id="2507" name="Google Shape;2507;p77"/>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77"/>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77"/>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77"/>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77"/>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2" name="Google Shape;2512;p77"/>
            <p:cNvGrpSpPr/>
            <p:nvPr/>
          </p:nvGrpSpPr>
          <p:grpSpPr>
            <a:xfrm>
              <a:off x="6245246" y="1649451"/>
              <a:ext cx="1509962" cy="4552943"/>
              <a:chOff x="4749600" y="2924725"/>
              <a:chExt cx="1313125" cy="3959425"/>
            </a:xfrm>
          </p:grpSpPr>
          <p:sp>
            <p:nvSpPr>
              <p:cNvPr id="2513" name="Google Shape;2513;p77"/>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77"/>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77"/>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77"/>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77"/>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18" name="Google Shape;2518;p77"/>
          <p:cNvGrpSpPr/>
          <p:nvPr/>
        </p:nvGrpSpPr>
        <p:grpSpPr>
          <a:xfrm>
            <a:off x="2967358" y="370901"/>
            <a:ext cx="2403704" cy="522741"/>
            <a:chOff x="4007175" y="1128725"/>
            <a:chExt cx="2166475" cy="471150"/>
          </a:xfrm>
        </p:grpSpPr>
        <p:sp>
          <p:nvSpPr>
            <p:cNvPr id="2519" name="Google Shape;2519;p77"/>
            <p:cNvSpPr/>
            <p:nvPr/>
          </p:nvSpPr>
          <p:spPr>
            <a:xfrm>
              <a:off x="4007175" y="1128725"/>
              <a:ext cx="2166475" cy="386050"/>
            </a:xfrm>
            <a:custGeom>
              <a:rect b="b" l="l" r="r" t="t"/>
              <a:pathLst>
                <a:path extrusionOk="0" h="15442" w="86659">
                  <a:moveTo>
                    <a:pt x="1308" y="12858"/>
                  </a:moveTo>
                  <a:lnTo>
                    <a:pt x="3527" y="12858"/>
                  </a:lnTo>
                  <a:cubicBezTo>
                    <a:pt x="3496" y="12676"/>
                    <a:pt x="3466" y="12524"/>
                    <a:pt x="3466" y="12341"/>
                  </a:cubicBezTo>
                  <a:cubicBezTo>
                    <a:pt x="3466" y="10639"/>
                    <a:pt x="4864" y="9271"/>
                    <a:pt x="6566" y="9271"/>
                  </a:cubicBezTo>
                  <a:cubicBezTo>
                    <a:pt x="7204" y="9271"/>
                    <a:pt x="7782" y="9454"/>
                    <a:pt x="8268" y="9788"/>
                  </a:cubicBezTo>
                  <a:cubicBezTo>
                    <a:pt x="8481" y="8967"/>
                    <a:pt x="9211" y="8390"/>
                    <a:pt x="10092" y="8390"/>
                  </a:cubicBezTo>
                  <a:cubicBezTo>
                    <a:pt x="10366" y="8390"/>
                    <a:pt x="10639" y="8451"/>
                    <a:pt x="10882" y="8542"/>
                  </a:cubicBezTo>
                  <a:cubicBezTo>
                    <a:pt x="11490" y="6140"/>
                    <a:pt x="13679" y="4347"/>
                    <a:pt x="16262" y="4347"/>
                  </a:cubicBezTo>
                  <a:cubicBezTo>
                    <a:pt x="18177" y="4347"/>
                    <a:pt x="19879" y="5320"/>
                    <a:pt x="20883" y="6779"/>
                  </a:cubicBezTo>
                  <a:cubicBezTo>
                    <a:pt x="21430" y="6171"/>
                    <a:pt x="22220" y="5806"/>
                    <a:pt x="23101" y="5806"/>
                  </a:cubicBezTo>
                  <a:cubicBezTo>
                    <a:pt x="23983" y="5806"/>
                    <a:pt x="24804" y="6171"/>
                    <a:pt x="25351" y="6779"/>
                  </a:cubicBezTo>
                  <a:cubicBezTo>
                    <a:pt x="25807" y="2949"/>
                    <a:pt x="29059" y="1"/>
                    <a:pt x="33010" y="1"/>
                  </a:cubicBezTo>
                  <a:cubicBezTo>
                    <a:pt x="37266" y="1"/>
                    <a:pt x="40731" y="3466"/>
                    <a:pt x="40731" y="7721"/>
                  </a:cubicBezTo>
                  <a:cubicBezTo>
                    <a:pt x="40731" y="7873"/>
                    <a:pt x="40731" y="8055"/>
                    <a:pt x="40731" y="8207"/>
                  </a:cubicBezTo>
                  <a:lnTo>
                    <a:pt x="40731" y="8207"/>
                  </a:lnTo>
                  <a:cubicBezTo>
                    <a:pt x="40853" y="6900"/>
                    <a:pt x="41947" y="5867"/>
                    <a:pt x="43284" y="5867"/>
                  </a:cubicBezTo>
                  <a:cubicBezTo>
                    <a:pt x="44713" y="5867"/>
                    <a:pt x="45837" y="6992"/>
                    <a:pt x="45837" y="8420"/>
                  </a:cubicBezTo>
                  <a:cubicBezTo>
                    <a:pt x="45837" y="8572"/>
                    <a:pt x="45837" y="8754"/>
                    <a:pt x="45807" y="8906"/>
                  </a:cubicBezTo>
                  <a:cubicBezTo>
                    <a:pt x="45959" y="8846"/>
                    <a:pt x="46141" y="8815"/>
                    <a:pt x="46324" y="8815"/>
                  </a:cubicBezTo>
                  <a:cubicBezTo>
                    <a:pt x="47236" y="8815"/>
                    <a:pt x="47996" y="9575"/>
                    <a:pt x="47996" y="10487"/>
                  </a:cubicBezTo>
                  <a:cubicBezTo>
                    <a:pt x="47996" y="10669"/>
                    <a:pt x="47965" y="10821"/>
                    <a:pt x="47935" y="10973"/>
                  </a:cubicBezTo>
                  <a:lnTo>
                    <a:pt x="51521" y="10973"/>
                  </a:lnTo>
                  <a:cubicBezTo>
                    <a:pt x="51491" y="10821"/>
                    <a:pt x="51461" y="10669"/>
                    <a:pt x="51461" y="10517"/>
                  </a:cubicBezTo>
                  <a:cubicBezTo>
                    <a:pt x="51461" y="9818"/>
                    <a:pt x="51947" y="9210"/>
                    <a:pt x="52585" y="8998"/>
                  </a:cubicBezTo>
                  <a:cubicBezTo>
                    <a:pt x="52616" y="7843"/>
                    <a:pt x="53558" y="6931"/>
                    <a:pt x="54743" y="6931"/>
                  </a:cubicBezTo>
                  <a:cubicBezTo>
                    <a:pt x="55230" y="6931"/>
                    <a:pt x="55655" y="7083"/>
                    <a:pt x="56020" y="7356"/>
                  </a:cubicBezTo>
                  <a:cubicBezTo>
                    <a:pt x="56689" y="6536"/>
                    <a:pt x="57722" y="5988"/>
                    <a:pt x="58877" y="5988"/>
                  </a:cubicBezTo>
                  <a:cubicBezTo>
                    <a:pt x="58999" y="5988"/>
                    <a:pt x="59120" y="5988"/>
                    <a:pt x="59242" y="6019"/>
                  </a:cubicBezTo>
                  <a:cubicBezTo>
                    <a:pt x="60184" y="3101"/>
                    <a:pt x="62889" y="1004"/>
                    <a:pt x="66111" y="1004"/>
                  </a:cubicBezTo>
                  <a:cubicBezTo>
                    <a:pt x="69333" y="1004"/>
                    <a:pt x="72039" y="3101"/>
                    <a:pt x="72981" y="5988"/>
                  </a:cubicBezTo>
                  <a:cubicBezTo>
                    <a:pt x="73102" y="5958"/>
                    <a:pt x="73254" y="5958"/>
                    <a:pt x="73406" y="5958"/>
                  </a:cubicBezTo>
                  <a:cubicBezTo>
                    <a:pt x="74592" y="5958"/>
                    <a:pt x="75595" y="6748"/>
                    <a:pt x="75929" y="7812"/>
                  </a:cubicBezTo>
                  <a:cubicBezTo>
                    <a:pt x="76172" y="7751"/>
                    <a:pt x="76446" y="7721"/>
                    <a:pt x="76719" y="7721"/>
                  </a:cubicBezTo>
                  <a:cubicBezTo>
                    <a:pt x="78209" y="7721"/>
                    <a:pt x="79455" y="8754"/>
                    <a:pt x="79789" y="10153"/>
                  </a:cubicBezTo>
                  <a:lnTo>
                    <a:pt x="79881" y="10153"/>
                  </a:lnTo>
                  <a:lnTo>
                    <a:pt x="79881" y="10213"/>
                  </a:lnTo>
                  <a:cubicBezTo>
                    <a:pt x="80093" y="10183"/>
                    <a:pt x="80306" y="10153"/>
                    <a:pt x="80519" y="10153"/>
                  </a:cubicBezTo>
                  <a:cubicBezTo>
                    <a:pt x="81978" y="10153"/>
                    <a:pt x="83163" y="11338"/>
                    <a:pt x="83163" y="12797"/>
                  </a:cubicBezTo>
                  <a:cubicBezTo>
                    <a:pt x="83163" y="12797"/>
                    <a:pt x="83163" y="12828"/>
                    <a:pt x="83163" y="12858"/>
                  </a:cubicBezTo>
                  <a:lnTo>
                    <a:pt x="85352" y="12858"/>
                  </a:lnTo>
                  <a:cubicBezTo>
                    <a:pt x="86081" y="12858"/>
                    <a:pt x="86659" y="13435"/>
                    <a:pt x="86659" y="14135"/>
                  </a:cubicBezTo>
                  <a:lnTo>
                    <a:pt x="86659" y="14135"/>
                  </a:lnTo>
                  <a:cubicBezTo>
                    <a:pt x="86659" y="14864"/>
                    <a:pt x="86081" y="15442"/>
                    <a:pt x="85352" y="15442"/>
                  </a:cubicBezTo>
                  <a:lnTo>
                    <a:pt x="80519" y="15442"/>
                  </a:lnTo>
                  <a:lnTo>
                    <a:pt x="79881" y="15442"/>
                  </a:lnTo>
                  <a:lnTo>
                    <a:pt x="73315" y="15442"/>
                  </a:lnTo>
                  <a:lnTo>
                    <a:pt x="6566" y="15442"/>
                  </a:lnTo>
                  <a:lnTo>
                    <a:pt x="1308" y="15442"/>
                  </a:lnTo>
                  <a:cubicBezTo>
                    <a:pt x="578" y="15442"/>
                    <a:pt x="1" y="14864"/>
                    <a:pt x="1" y="14135"/>
                  </a:cubicBezTo>
                  <a:lnTo>
                    <a:pt x="1" y="14135"/>
                  </a:lnTo>
                  <a:cubicBezTo>
                    <a:pt x="1" y="13435"/>
                    <a:pt x="578" y="12858"/>
                    <a:pt x="1308" y="1285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77"/>
            <p:cNvSpPr/>
            <p:nvPr/>
          </p:nvSpPr>
          <p:spPr>
            <a:xfrm>
              <a:off x="4228300" y="1242700"/>
              <a:ext cx="1758425" cy="357175"/>
            </a:xfrm>
            <a:custGeom>
              <a:rect b="b" l="l" r="r" t="t"/>
              <a:pathLst>
                <a:path extrusionOk="0" h="14287" w="70337">
                  <a:moveTo>
                    <a:pt x="43376" y="7965"/>
                  </a:moveTo>
                  <a:cubicBezTo>
                    <a:pt x="42798" y="8147"/>
                    <a:pt x="42372" y="8664"/>
                    <a:pt x="42372" y="9302"/>
                  </a:cubicBezTo>
                  <a:cubicBezTo>
                    <a:pt x="42372" y="9454"/>
                    <a:pt x="42403" y="9576"/>
                    <a:pt x="42433" y="9697"/>
                  </a:cubicBezTo>
                  <a:lnTo>
                    <a:pt x="39242" y="9697"/>
                  </a:lnTo>
                  <a:cubicBezTo>
                    <a:pt x="39302" y="9576"/>
                    <a:pt x="39302" y="9424"/>
                    <a:pt x="39302" y="9272"/>
                  </a:cubicBezTo>
                  <a:cubicBezTo>
                    <a:pt x="39302" y="8451"/>
                    <a:pt x="38634" y="7813"/>
                    <a:pt x="37843" y="7813"/>
                  </a:cubicBezTo>
                  <a:cubicBezTo>
                    <a:pt x="37661" y="7813"/>
                    <a:pt x="37509" y="7843"/>
                    <a:pt x="37388" y="7873"/>
                  </a:cubicBezTo>
                  <a:cubicBezTo>
                    <a:pt x="37388" y="7752"/>
                    <a:pt x="37418" y="7600"/>
                    <a:pt x="37418" y="7448"/>
                  </a:cubicBezTo>
                  <a:cubicBezTo>
                    <a:pt x="37418" y="6202"/>
                    <a:pt x="36415" y="5199"/>
                    <a:pt x="35169" y="5199"/>
                  </a:cubicBezTo>
                  <a:cubicBezTo>
                    <a:pt x="33983" y="5199"/>
                    <a:pt x="33011" y="6110"/>
                    <a:pt x="32919" y="7265"/>
                  </a:cubicBezTo>
                  <a:lnTo>
                    <a:pt x="32889" y="7265"/>
                  </a:lnTo>
                  <a:cubicBezTo>
                    <a:pt x="32889" y="7113"/>
                    <a:pt x="32919" y="6992"/>
                    <a:pt x="32919" y="6840"/>
                  </a:cubicBezTo>
                  <a:cubicBezTo>
                    <a:pt x="32919" y="5563"/>
                    <a:pt x="32555" y="4347"/>
                    <a:pt x="31947" y="3344"/>
                  </a:cubicBezTo>
                  <a:cubicBezTo>
                    <a:pt x="31916" y="3436"/>
                    <a:pt x="31916" y="3557"/>
                    <a:pt x="31886" y="3648"/>
                  </a:cubicBezTo>
                  <a:lnTo>
                    <a:pt x="31886" y="3648"/>
                  </a:lnTo>
                  <a:cubicBezTo>
                    <a:pt x="31886" y="3527"/>
                    <a:pt x="31886" y="3375"/>
                    <a:pt x="31886" y="3253"/>
                  </a:cubicBezTo>
                  <a:cubicBezTo>
                    <a:pt x="30701" y="1308"/>
                    <a:pt x="28542" y="1"/>
                    <a:pt x="26080" y="1"/>
                  </a:cubicBezTo>
                  <a:cubicBezTo>
                    <a:pt x="22615" y="1"/>
                    <a:pt x="19728" y="2615"/>
                    <a:pt x="19333" y="5989"/>
                  </a:cubicBezTo>
                  <a:cubicBezTo>
                    <a:pt x="18816" y="5472"/>
                    <a:pt x="18117" y="5138"/>
                    <a:pt x="17357" y="5138"/>
                  </a:cubicBezTo>
                  <a:cubicBezTo>
                    <a:pt x="16566" y="5138"/>
                    <a:pt x="15867" y="5472"/>
                    <a:pt x="15351" y="5989"/>
                  </a:cubicBezTo>
                  <a:cubicBezTo>
                    <a:pt x="14469" y="4712"/>
                    <a:pt x="13010" y="3861"/>
                    <a:pt x="11308" y="3861"/>
                  </a:cubicBezTo>
                  <a:cubicBezTo>
                    <a:pt x="8998" y="3861"/>
                    <a:pt x="7083" y="5442"/>
                    <a:pt x="6566" y="7569"/>
                  </a:cubicBezTo>
                  <a:cubicBezTo>
                    <a:pt x="6354" y="7478"/>
                    <a:pt x="6110" y="7417"/>
                    <a:pt x="5867" y="7417"/>
                  </a:cubicBezTo>
                  <a:cubicBezTo>
                    <a:pt x="5077" y="7417"/>
                    <a:pt x="4439" y="7934"/>
                    <a:pt x="4256" y="8664"/>
                  </a:cubicBezTo>
                  <a:cubicBezTo>
                    <a:pt x="3800" y="8360"/>
                    <a:pt x="3284" y="8208"/>
                    <a:pt x="2736" y="8208"/>
                  </a:cubicBezTo>
                  <a:cubicBezTo>
                    <a:pt x="1247" y="8208"/>
                    <a:pt x="31" y="9393"/>
                    <a:pt x="1" y="10883"/>
                  </a:cubicBezTo>
                  <a:lnTo>
                    <a:pt x="26384" y="10883"/>
                  </a:lnTo>
                  <a:cubicBezTo>
                    <a:pt x="26719" y="10883"/>
                    <a:pt x="26992" y="11156"/>
                    <a:pt x="26992" y="11460"/>
                  </a:cubicBezTo>
                  <a:cubicBezTo>
                    <a:pt x="26992" y="11794"/>
                    <a:pt x="26080" y="12038"/>
                    <a:pt x="26384" y="12038"/>
                  </a:cubicBezTo>
                  <a:lnTo>
                    <a:pt x="24773" y="12038"/>
                  </a:lnTo>
                  <a:cubicBezTo>
                    <a:pt x="24165" y="12038"/>
                    <a:pt x="23679" y="12554"/>
                    <a:pt x="23679" y="13162"/>
                  </a:cubicBezTo>
                  <a:lnTo>
                    <a:pt x="23679" y="13162"/>
                  </a:lnTo>
                  <a:cubicBezTo>
                    <a:pt x="23679" y="13770"/>
                    <a:pt x="24165" y="14287"/>
                    <a:pt x="24773" y="14287"/>
                  </a:cubicBezTo>
                  <a:lnTo>
                    <a:pt x="64926" y="14287"/>
                  </a:lnTo>
                  <a:cubicBezTo>
                    <a:pt x="65534" y="14287"/>
                    <a:pt x="66051" y="13770"/>
                    <a:pt x="66051" y="13162"/>
                  </a:cubicBezTo>
                  <a:lnTo>
                    <a:pt x="66051" y="13162"/>
                  </a:lnTo>
                  <a:cubicBezTo>
                    <a:pt x="66051" y="12554"/>
                    <a:pt x="65534" y="12038"/>
                    <a:pt x="64926" y="12038"/>
                  </a:cubicBezTo>
                  <a:lnTo>
                    <a:pt x="62646" y="12038"/>
                  </a:lnTo>
                  <a:cubicBezTo>
                    <a:pt x="62342" y="12038"/>
                    <a:pt x="62069" y="11794"/>
                    <a:pt x="62069" y="11460"/>
                  </a:cubicBezTo>
                  <a:cubicBezTo>
                    <a:pt x="62069" y="11156"/>
                    <a:pt x="63042" y="10883"/>
                    <a:pt x="62646" y="10883"/>
                  </a:cubicBezTo>
                  <a:lnTo>
                    <a:pt x="64470" y="10883"/>
                  </a:lnTo>
                  <a:lnTo>
                    <a:pt x="70336" y="10883"/>
                  </a:lnTo>
                  <a:cubicBezTo>
                    <a:pt x="70124" y="9788"/>
                    <a:pt x="69181" y="8968"/>
                    <a:pt x="68026" y="8968"/>
                  </a:cubicBezTo>
                  <a:cubicBezTo>
                    <a:pt x="67844" y="8968"/>
                    <a:pt x="67662" y="8998"/>
                    <a:pt x="67479" y="9028"/>
                  </a:cubicBezTo>
                  <a:lnTo>
                    <a:pt x="67479" y="8968"/>
                  </a:lnTo>
                  <a:lnTo>
                    <a:pt x="67388" y="8968"/>
                  </a:lnTo>
                  <a:cubicBezTo>
                    <a:pt x="67084" y="7752"/>
                    <a:pt x="65990" y="6840"/>
                    <a:pt x="64653" y="6840"/>
                  </a:cubicBezTo>
                  <a:cubicBezTo>
                    <a:pt x="64440" y="6840"/>
                    <a:pt x="64197" y="6870"/>
                    <a:pt x="63984" y="6931"/>
                  </a:cubicBezTo>
                  <a:cubicBezTo>
                    <a:pt x="63680" y="5958"/>
                    <a:pt x="62798" y="5259"/>
                    <a:pt x="61735" y="5259"/>
                  </a:cubicBezTo>
                  <a:cubicBezTo>
                    <a:pt x="61613" y="5259"/>
                    <a:pt x="61491" y="5290"/>
                    <a:pt x="61370" y="5290"/>
                  </a:cubicBezTo>
                  <a:cubicBezTo>
                    <a:pt x="60549" y="2737"/>
                    <a:pt x="58148" y="913"/>
                    <a:pt x="55321" y="913"/>
                  </a:cubicBezTo>
                  <a:cubicBezTo>
                    <a:pt x="52464" y="913"/>
                    <a:pt x="50063" y="2767"/>
                    <a:pt x="49242" y="5320"/>
                  </a:cubicBezTo>
                  <a:cubicBezTo>
                    <a:pt x="49151" y="5320"/>
                    <a:pt x="49029" y="5290"/>
                    <a:pt x="48908" y="5290"/>
                  </a:cubicBezTo>
                  <a:cubicBezTo>
                    <a:pt x="47904" y="5290"/>
                    <a:pt x="46993" y="5776"/>
                    <a:pt x="46415" y="6506"/>
                  </a:cubicBezTo>
                  <a:cubicBezTo>
                    <a:pt x="46081" y="6262"/>
                    <a:pt x="45686" y="6141"/>
                    <a:pt x="45260" y="6141"/>
                  </a:cubicBezTo>
                  <a:cubicBezTo>
                    <a:pt x="44227" y="6141"/>
                    <a:pt x="43406" y="6961"/>
                    <a:pt x="43376" y="7965"/>
                  </a:cubicBezTo>
                  <a:close/>
                  <a:moveTo>
                    <a:pt x="21187" y="12038"/>
                  </a:moveTo>
                  <a:cubicBezTo>
                    <a:pt x="21795" y="12038"/>
                    <a:pt x="22311" y="12554"/>
                    <a:pt x="22311" y="13162"/>
                  </a:cubicBezTo>
                  <a:lnTo>
                    <a:pt x="22311" y="13162"/>
                  </a:lnTo>
                  <a:cubicBezTo>
                    <a:pt x="22311" y="13770"/>
                    <a:pt x="21795" y="14287"/>
                    <a:pt x="21187" y="14287"/>
                  </a:cubicBezTo>
                  <a:lnTo>
                    <a:pt x="21156" y="14287"/>
                  </a:lnTo>
                  <a:cubicBezTo>
                    <a:pt x="20548" y="14287"/>
                    <a:pt x="20032" y="13770"/>
                    <a:pt x="20032" y="13162"/>
                  </a:cubicBezTo>
                  <a:lnTo>
                    <a:pt x="20032" y="13162"/>
                  </a:lnTo>
                  <a:cubicBezTo>
                    <a:pt x="20032" y="12554"/>
                    <a:pt x="20548" y="12038"/>
                    <a:pt x="21156" y="120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1" name="Google Shape;2521;p77"/>
          <p:cNvGrpSpPr/>
          <p:nvPr/>
        </p:nvGrpSpPr>
        <p:grpSpPr>
          <a:xfrm>
            <a:off x="5439807" y="127691"/>
            <a:ext cx="373419" cy="350637"/>
            <a:chOff x="3708550" y="3474950"/>
            <a:chExt cx="256100" cy="240475"/>
          </a:xfrm>
        </p:grpSpPr>
        <p:sp>
          <p:nvSpPr>
            <p:cNvPr id="2522" name="Google Shape;2522;p77"/>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77"/>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4" name="Google Shape;2524;p77"/>
          <p:cNvGrpSpPr/>
          <p:nvPr/>
        </p:nvGrpSpPr>
        <p:grpSpPr>
          <a:xfrm>
            <a:off x="774567" y="3920787"/>
            <a:ext cx="3555360" cy="1969672"/>
            <a:chOff x="774567" y="3920787"/>
            <a:chExt cx="3555360" cy="1969672"/>
          </a:xfrm>
        </p:grpSpPr>
        <p:grpSp>
          <p:nvGrpSpPr>
            <p:cNvPr id="2525" name="Google Shape;2525;p77"/>
            <p:cNvGrpSpPr/>
            <p:nvPr/>
          </p:nvGrpSpPr>
          <p:grpSpPr>
            <a:xfrm>
              <a:off x="1305558" y="4039600"/>
              <a:ext cx="554522" cy="1551488"/>
              <a:chOff x="-1044450" y="1559250"/>
              <a:chExt cx="1313100" cy="3673900"/>
            </a:xfrm>
          </p:grpSpPr>
          <p:sp>
            <p:nvSpPr>
              <p:cNvPr id="2526" name="Google Shape;2526;p77"/>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77"/>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77"/>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77"/>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77"/>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1" name="Google Shape;2531;p77"/>
            <p:cNvGrpSpPr/>
            <p:nvPr/>
          </p:nvGrpSpPr>
          <p:grpSpPr>
            <a:xfrm>
              <a:off x="1816552" y="3920787"/>
              <a:ext cx="554522" cy="1757190"/>
              <a:chOff x="689500" y="2924525"/>
              <a:chExt cx="1313100" cy="4161000"/>
            </a:xfrm>
          </p:grpSpPr>
          <p:sp>
            <p:nvSpPr>
              <p:cNvPr id="2532" name="Google Shape;2532;p77"/>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77"/>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77"/>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77"/>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77"/>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7" name="Google Shape;2537;p77"/>
            <p:cNvGrpSpPr/>
            <p:nvPr/>
          </p:nvGrpSpPr>
          <p:grpSpPr>
            <a:xfrm>
              <a:off x="2335054" y="4089760"/>
              <a:ext cx="554522" cy="1757190"/>
              <a:chOff x="689500" y="2924525"/>
              <a:chExt cx="1313100" cy="4161000"/>
            </a:xfrm>
          </p:grpSpPr>
          <p:sp>
            <p:nvSpPr>
              <p:cNvPr id="2538" name="Google Shape;2538;p77"/>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77"/>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77"/>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77"/>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77"/>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3" name="Google Shape;2543;p77"/>
            <p:cNvGrpSpPr/>
            <p:nvPr/>
          </p:nvGrpSpPr>
          <p:grpSpPr>
            <a:xfrm>
              <a:off x="2769660" y="4236094"/>
              <a:ext cx="554522" cy="1551488"/>
              <a:chOff x="-1044450" y="1559250"/>
              <a:chExt cx="1313100" cy="3673900"/>
            </a:xfrm>
          </p:grpSpPr>
          <p:sp>
            <p:nvSpPr>
              <p:cNvPr id="2544" name="Google Shape;2544;p77"/>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77"/>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77"/>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77"/>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77"/>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9" name="Google Shape;2549;p77"/>
            <p:cNvGrpSpPr/>
            <p:nvPr/>
          </p:nvGrpSpPr>
          <p:grpSpPr>
            <a:xfrm>
              <a:off x="3266958" y="4126465"/>
              <a:ext cx="554522" cy="1551488"/>
              <a:chOff x="-1044450" y="1559250"/>
              <a:chExt cx="1313100" cy="3673900"/>
            </a:xfrm>
          </p:grpSpPr>
          <p:sp>
            <p:nvSpPr>
              <p:cNvPr id="2550" name="Google Shape;2550;p77"/>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77"/>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77"/>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77"/>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77"/>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5" name="Google Shape;2555;p77"/>
            <p:cNvGrpSpPr/>
            <p:nvPr/>
          </p:nvGrpSpPr>
          <p:grpSpPr>
            <a:xfrm>
              <a:off x="3775404" y="4133269"/>
              <a:ext cx="554522" cy="1757190"/>
              <a:chOff x="689500" y="2924525"/>
              <a:chExt cx="1313100" cy="4161000"/>
            </a:xfrm>
          </p:grpSpPr>
          <p:sp>
            <p:nvSpPr>
              <p:cNvPr id="2556" name="Google Shape;2556;p77"/>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77"/>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77"/>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77"/>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77"/>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1" name="Google Shape;2561;p77"/>
            <p:cNvGrpSpPr/>
            <p:nvPr/>
          </p:nvGrpSpPr>
          <p:grpSpPr>
            <a:xfrm>
              <a:off x="774567" y="4039594"/>
              <a:ext cx="554522" cy="1757190"/>
              <a:chOff x="689500" y="2924525"/>
              <a:chExt cx="1313100" cy="4161000"/>
            </a:xfrm>
          </p:grpSpPr>
          <p:sp>
            <p:nvSpPr>
              <p:cNvPr id="2562" name="Google Shape;2562;p77"/>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77"/>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77"/>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77"/>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77"/>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67" name="Google Shape;2567;p77"/>
          <p:cNvSpPr txBox="1"/>
          <p:nvPr>
            <p:ph type="ctrTitle"/>
          </p:nvPr>
        </p:nvSpPr>
        <p:spPr>
          <a:xfrm>
            <a:off x="739463" y="1364627"/>
            <a:ext cx="3848100" cy="1939500"/>
          </a:xfrm>
          <a:prstGeom prst="rect">
            <a:avLst/>
          </a:prstGeom>
          <a:noFill/>
        </p:spPr>
        <p:txBody>
          <a:bodyPr anchorCtr="0" anchor="ctr" bIns="91425" lIns="91425" spcFirstLastPara="1" rIns="91425" wrap="square" tIns="91425">
            <a:noAutofit/>
          </a:bodyPr>
          <a:lstStyle>
            <a:lvl1pPr lvl="0" algn="ctr">
              <a:spcBef>
                <a:spcPts val="0"/>
              </a:spcBef>
              <a:spcAft>
                <a:spcPts val="0"/>
              </a:spcAft>
              <a:buSzPts val="5200"/>
              <a:buNone/>
              <a:defRPr sz="5000">
                <a:latin typeface="Heebo Black"/>
                <a:ea typeface="Heebo Black"/>
                <a:cs typeface="Heebo Black"/>
                <a:sym typeface="Heebo Blac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568" name="Google Shape;2568;p77"/>
          <p:cNvSpPr txBox="1"/>
          <p:nvPr>
            <p:ph idx="1" type="subTitle"/>
          </p:nvPr>
        </p:nvSpPr>
        <p:spPr>
          <a:xfrm>
            <a:off x="739475" y="3418527"/>
            <a:ext cx="3848100" cy="435300"/>
          </a:xfrm>
          <a:prstGeom prst="rect">
            <a:avLst/>
          </a:prstGeom>
          <a:solidFill>
            <a:schemeClr val="lt1"/>
          </a:solidFill>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solidFill>
                  <a:schemeClr val="accent6"/>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69" name="Shape 2569"/>
        <p:cNvGrpSpPr/>
        <p:nvPr/>
      </p:nvGrpSpPr>
      <p:grpSpPr>
        <a:xfrm>
          <a:off x="0" y="0"/>
          <a:ext cx="0" cy="0"/>
          <a:chOff x="0" y="0"/>
          <a:chExt cx="0" cy="0"/>
        </a:xfrm>
      </p:grpSpPr>
      <p:grpSp>
        <p:nvGrpSpPr>
          <p:cNvPr id="2570" name="Google Shape;2570;p78"/>
          <p:cNvGrpSpPr/>
          <p:nvPr/>
        </p:nvGrpSpPr>
        <p:grpSpPr>
          <a:xfrm>
            <a:off x="-221945" y="1651909"/>
            <a:ext cx="1529562" cy="487037"/>
            <a:chOff x="2293625" y="793625"/>
            <a:chExt cx="1052475" cy="335125"/>
          </a:xfrm>
        </p:grpSpPr>
        <p:sp>
          <p:nvSpPr>
            <p:cNvPr id="2571" name="Google Shape;2571;p78"/>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78"/>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3" name="Google Shape;2573;p78"/>
          <p:cNvGrpSpPr/>
          <p:nvPr/>
        </p:nvGrpSpPr>
        <p:grpSpPr>
          <a:xfrm>
            <a:off x="8122457" y="520691"/>
            <a:ext cx="373419" cy="350637"/>
            <a:chOff x="3708550" y="3474950"/>
            <a:chExt cx="256100" cy="240475"/>
          </a:xfrm>
        </p:grpSpPr>
        <p:sp>
          <p:nvSpPr>
            <p:cNvPr id="2574" name="Google Shape;2574;p78"/>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78"/>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6" name="Google Shape;2576;p78"/>
          <p:cNvSpPr txBox="1"/>
          <p:nvPr>
            <p:ph type="title"/>
          </p:nvPr>
        </p:nvSpPr>
        <p:spPr>
          <a:xfrm>
            <a:off x="713364" y="2364575"/>
            <a:ext cx="3858600" cy="1512000"/>
          </a:xfrm>
          <a:prstGeom prst="rect">
            <a:avLst/>
          </a:prstGeom>
        </p:spPr>
        <p:txBody>
          <a:bodyPr anchorCtr="0" anchor="ctr" bIns="91425" lIns="91425" spcFirstLastPara="1" rIns="91425" wrap="square" tIns="91425">
            <a:noAutofit/>
          </a:bodyPr>
          <a:lstStyle>
            <a:lvl1pPr lvl="0" algn="r">
              <a:spcBef>
                <a:spcPts val="0"/>
              </a:spcBef>
              <a:spcAft>
                <a:spcPts val="0"/>
              </a:spcAft>
              <a:buSzPts val="7000"/>
              <a:buNone/>
              <a:defRPr sz="45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2577" name="Google Shape;2577;p78"/>
          <p:cNvSpPr txBox="1"/>
          <p:nvPr>
            <p:ph hasCustomPrompt="1" idx="2" type="title"/>
          </p:nvPr>
        </p:nvSpPr>
        <p:spPr>
          <a:xfrm>
            <a:off x="2759400" y="548050"/>
            <a:ext cx="1812600" cy="1590900"/>
          </a:xfrm>
          <a:prstGeom prst="rect">
            <a:avLst/>
          </a:prstGeom>
          <a:solidFill>
            <a:schemeClr val="lt1"/>
          </a:solidFill>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9000">
                <a:solidFill>
                  <a:schemeClr val="accent6"/>
                </a:solidFill>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r>
              <a:t>xx%</a:t>
            </a:r>
          </a:p>
        </p:txBody>
      </p:sp>
      <p:sp>
        <p:nvSpPr>
          <p:cNvPr id="2578" name="Google Shape;2578;p78"/>
          <p:cNvSpPr txBox="1"/>
          <p:nvPr>
            <p:ph idx="1" type="subTitle"/>
          </p:nvPr>
        </p:nvSpPr>
        <p:spPr>
          <a:xfrm>
            <a:off x="713225" y="3949800"/>
            <a:ext cx="3858600" cy="420900"/>
          </a:xfrm>
          <a:prstGeom prst="rect">
            <a:avLst/>
          </a:prstGeom>
        </p:spPr>
        <p:txBody>
          <a:bodyPr anchorCtr="0" anchor="b" bIns="91425" lIns="91425" spcFirstLastPara="1" rIns="91425" wrap="square" tIns="91425">
            <a:noAutofit/>
          </a:bodyPr>
          <a:lstStyle>
            <a:lvl1pPr lvl="0" algn="r">
              <a:lnSpc>
                <a:spcPct val="100000"/>
              </a:lnSpc>
              <a:spcBef>
                <a:spcPts val="0"/>
              </a:spcBef>
              <a:spcAft>
                <a:spcPts val="0"/>
              </a:spcAft>
              <a:buNone/>
              <a:defRPr sz="1600"/>
            </a:lvl1pPr>
            <a:lvl2pPr lvl="1" algn="r">
              <a:lnSpc>
                <a:spcPct val="100000"/>
              </a:lnSpc>
              <a:spcBef>
                <a:spcPts val="0"/>
              </a:spcBef>
              <a:spcAft>
                <a:spcPts val="0"/>
              </a:spcAft>
              <a:buNone/>
              <a:defRPr sz="1600"/>
            </a:lvl2pPr>
            <a:lvl3pPr lvl="2" algn="r">
              <a:lnSpc>
                <a:spcPct val="100000"/>
              </a:lnSpc>
              <a:spcBef>
                <a:spcPts val="0"/>
              </a:spcBef>
              <a:spcAft>
                <a:spcPts val="0"/>
              </a:spcAft>
              <a:buNone/>
              <a:defRPr sz="1600"/>
            </a:lvl3pPr>
            <a:lvl4pPr lvl="3" algn="r">
              <a:lnSpc>
                <a:spcPct val="100000"/>
              </a:lnSpc>
              <a:spcBef>
                <a:spcPts val="0"/>
              </a:spcBef>
              <a:spcAft>
                <a:spcPts val="0"/>
              </a:spcAft>
              <a:buNone/>
              <a:defRPr sz="1600"/>
            </a:lvl4pPr>
            <a:lvl5pPr lvl="4" algn="r">
              <a:lnSpc>
                <a:spcPct val="100000"/>
              </a:lnSpc>
              <a:spcBef>
                <a:spcPts val="0"/>
              </a:spcBef>
              <a:spcAft>
                <a:spcPts val="0"/>
              </a:spcAft>
              <a:buNone/>
              <a:defRPr sz="1600"/>
            </a:lvl5pPr>
            <a:lvl6pPr lvl="5" algn="r">
              <a:lnSpc>
                <a:spcPct val="100000"/>
              </a:lnSpc>
              <a:spcBef>
                <a:spcPts val="0"/>
              </a:spcBef>
              <a:spcAft>
                <a:spcPts val="0"/>
              </a:spcAft>
              <a:buNone/>
              <a:defRPr sz="1600"/>
            </a:lvl6pPr>
            <a:lvl7pPr lvl="6" algn="r">
              <a:lnSpc>
                <a:spcPct val="100000"/>
              </a:lnSpc>
              <a:spcBef>
                <a:spcPts val="0"/>
              </a:spcBef>
              <a:spcAft>
                <a:spcPts val="0"/>
              </a:spcAft>
              <a:buNone/>
              <a:defRPr sz="1600"/>
            </a:lvl7pPr>
            <a:lvl8pPr lvl="7" algn="r">
              <a:lnSpc>
                <a:spcPct val="100000"/>
              </a:lnSpc>
              <a:spcBef>
                <a:spcPts val="0"/>
              </a:spcBef>
              <a:spcAft>
                <a:spcPts val="0"/>
              </a:spcAft>
              <a:buNone/>
              <a:defRPr sz="1600"/>
            </a:lvl8pPr>
            <a:lvl9pPr lvl="8" algn="r">
              <a:lnSpc>
                <a:spcPct val="100000"/>
              </a:lnSpc>
              <a:spcBef>
                <a:spcPts val="0"/>
              </a:spcBef>
              <a:spcAft>
                <a:spcPts val="0"/>
              </a:spcAft>
              <a:buNone/>
              <a:defRPr sz="1600"/>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79" name="Shape 2579"/>
        <p:cNvGrpSpPr/>
        <p:nvPr/>
      </p:nvGrpSpPr>
      <p:grpSpPr>
        <a:xfrm>
          <a:off x="0" y="0"/>
          <a:ext cx="0" cy="0"/>
          <a:chOff x="0" y="0"/>
          <a:chExt cx="0" cy="0"/>
        </a:xfrm>
      </p:grpSpPr>
      <p:grpSp>
        <p:nvGrpSpPr>
          <p:cNvPr id="2580" name="Google Shape;2580;p79"/>
          <p:cNvGrpSpPr/>
          <p:nvPr/>
        </p:nvGrpSpPr>
        <p:grpSpPr>
          <a:xfrm flipH="1">
            <a:off x="1003167" y="3920787"/>
            <a:ext cx="3555360" cy="1969672"/>
            <a:chOff x="774567" y="3920787"/>
            <a:chExt cx="3555360" cy="1969672"/>
          </a:xfrm>
        </p:grpSpPr>
        <p:grpSp>
          <p:nvGrpSpPr>
            <p:cNvPr id="2581" name="Google Shape;2581;p79"/>
            <p:cNvGrpSpPr/>
            <p:nvPr/>
          </p:nvGrpSpPr>
          <p:grpSpPr>
            <a:xfrm>
              <a:off x="1305558" y="4039600"/>
              <a:ext cx="554522" cy="1551488"/>
              <a:chOff x="-1044450" y="1559250"/>
              <a:chExt cx="1313100" cy="3673900"/>
            </a:xfrm>
          </p:grpSpPr>
          <p:sp>
            <p:nvSpPr>
              <p:cNvPr id="2582" name="Google Shape;2582;p79"/>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79"/>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79"/>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79"/>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79"/>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7" name="Google Shape;2587;p79"/>
            <p:cNvGrpSpPr/>
            <p:nvPr/>
          </p:nvGrpSpPr>
          <p:grpSpPr>
            <a:xfrm>
              <a:off x="1816552" y="3920787"/>
              <a:ext cx="554522" cy="1757190"/>
              <a:chOff x="689500" y="2924525"/>
              <a:chExt cx="1313100" cy="4161000"/>
            </a:xfrm>
          </p:grpSpPr>
          <p:sp>
            <p:nvSpPr>
              <p:cNvPr id="2588" name="Google Shape;2588;p79"/>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79"/>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79"/>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79"/>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79"/>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3" name="Google Shape;2593;p79"/>
            <p:cNvGrpSpPr/>
            <p:nvPr/>
          </p:nvGrpSpPr>
          <p:grpSpPr>
            <a:xfrm>
              <a:off x="2335054" y="4089760"/>
              <a:ext cx="554522" cy="1757190"/>
              <a:chOff x="689500" y="2924525"/>
              <a:chExt cx="1313100" cy="4161000"/>
            </a:xfrm>
          </p:grpSpPr>
          <p:sp>
            <p:nvSpPr>
              <p:cNvPr id="2594" name="Google Shape;2594;p79"/>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79"/>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79"/>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79"/>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79"/>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9" name="Google Shape;2599;p79"/>
            <p:cNvGrpSpPr/>
            <p:nvPr/>
          </p:nvGrpSpPr>
          <p:grpSpPr>
            <a:xfrm>
              <a:off x="2769660" y="4236094"/>
              <a:ext cx="554522" cy="1551488"/>
              <a:chOff x="-1044450" y="1559250"/>
              <a:chExt cx="1313100" cy="3673900"/>
            </a:xfrm>
          </p:grpSpPr>
          <p:sp>
            <p:nvSpPr>
              <p:cNvPr id="2600" name="Google Shape;2600;p79"/>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79"/>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79"/>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79"/>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79"/>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5" name="Google Shape;2605;p79"/>
            <p:cNvGrpSpPr/>
            <p:nvPr/>
          </p:nvGrpSpPr>
          <p:grpSpPr>
            <a:xfrm>
              <a:off x="3266958" y="4126465"/>
              <a:ext cx="554522" cy="1551488"/>
              <a:chOff x="-1044450" y="1559250"/>
              <a:chExt cx="1313100" cy="3673900"/>
            </a:xfrm>
          </p:grpSpPr>
          <p:sp>
            <p:nvSpPr>
              <p:cNvPr id="2606" name="Google Shape;2606;p79"/>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79"/>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79"/>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79"/>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79"/>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1" name="Google Shape;2611;p79"/>
            <p:cNvGrpSpPr/>
            <p:nvPr/>
          </p:nvGrpSpPr>
          <p:grpSpPr>
            <a:xfrm>
              <a:off x="3775404" y="4133269"/>
              <a:ext cx="554522" cy="1757190"/>
              <a:chOff x="689500" y="2924525"/>
              <a:chExt cx="1313100" cy="4161000"/>
            </a:xfrm>
          </p:grpSpPr>
          <p:sp>
            <p:nvSpPr>
              <p:cNvPr id="2612" name="Google Shape;2612;p79"/>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79"/>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79"/>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79"/>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79"/>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7" name="Google Shape;2617;p79"/>
            <p:cNvGrpSpPr/>
            <p:nvPr/>
          </p:nvGrpSpPr>
          <p:grpSpPr>
            <a:xfrm>
              <a:off x="774567" y="4039594"/>
              <a:ext cx="554522" cy="1757190"/>
              <a:chOff x="689500" y="2924525"/>
              <a:chExt cx="1313100" cy="4161000"/>
            </a:xfrm>
          </p:grpSpPr>
          <p:sp>
            <p:nvSpPr>
              <p:cNvPr id="2618" name="Google Shape;2618;p79"/>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79"/>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79"/>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79"/>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79"/>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23" name="Google Shape;2623;p79"/>
          <p:cNvGrpSpPr/>
          <p:nvPr/>
        </p:nvGrpSpPr>
        <p:grpSpPr>
          <a:xfrm flipH="1">
            <a:off x="4558517" y="3920787"/>
            <a:ext cx="3555360" cy="1969672"/>
            <a:chOff x="774567" y="3920787"/>
            <a:chExt cx="3555360" cy="1969672"/>
          </a:xfrm>
        </p:grpSpPr>
        <p:grpSp>
          <p:nvGrpSpPr>
            <p:cNvPr id="2624" name="Google Shape;2624;p79"/>
            <p:cNvGrpSpPr/>
            <p:nvPr/>
          </p:nvGrpSpPr>
          <p:grpSpPr>
            <a:xfrm>
              <a:off x="1305558" y="4039600"/>
              <a:ext cx="554522" cy="1551488"/>
              <a:chOff x="-1044450" y="1559250"/>
              <a:chExt cx="1313100" cy="3673900"/>
            </a:xfrm>
          </p:grpSpPr>
          <p:sp>
            <p:nvSpPr>
              <p:cNvPr id="2625" name="Google Shape;2625;p79"/>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79"/>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79"/>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79"/>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79"/>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0" name="Google Shape;2630;p79"/>
            <p:cNvGrpSpPr/>
            <p:nvPr/>
          </p:nvGrpSpPr>
          <p:grpSpPr>
            <a:xfrm>
              <a:off x="1816552" y="3920787"/>
              <a:ext cx="554522" cy="1757190"/>
              <a:chOff x="689500" y="2924525"/>
              <a:chExt cx="1313100" cy="4161000"/>
            </a:xfrm>
          </p:grpSpPr>
          <p:sp>
            <p:nvSpPr>
              <p:cNvPr id="2631" name="Google Shape;2631;p79"/>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79"/>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79"/>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79"/>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79"/>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6" name="Google Shape;2636;p79"/>
            <p:cNvGrpSpPr/>
            <p:nvPr/>
          </p:nvGrpSpPr>
          <p:grpSpPr>
            <a:xfrm>
              <a:off x="2335054" y="4089760"/>
              <a:ext cx="554522" cy="1757190"/>
              <a:chOff x="689500" y="2924525"/>
              <a:chExt cx="1313100" cy="4161000"/>
            </a:xfrm>
          </p:grpSpPr>
          <p:sp>
            <p:nvSpPr>
              <p:cNvPr id="2637" name="Google Shape;2637;p79"/>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79"/>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79"/>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79"/>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79"/>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2" name="Google Shape;2642;p79"/>
            <p:cNvGrpSpPr/>
            <p:nvPr/>
          </p:nvGrpSpPr>
          <p:grpSpPr>
            <a:xfrm>
              <a:off x="2769660" y="4236094"/>
              <a:ext cx="554522" cy="1551488"/>
              <a:chOff x="-1044450" y="1559250"/>
              <a:chExt cx="1313100" cy="3673900"/>
            </a:xfrm>
          </p:grpSpPr>
          <p:sp>
            <p:nvSpPr>
              <p:cNvPr id="2643" name="Google Shape;2643;p79"/>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79"/>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79"/>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79"/>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79"/>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8" name="Google Shape;2648;p79"/>
            <p:cNvGrpSpPr/>
            <p:nvPr/>
          </p:nvGrpSpPr>
          <p:grpSpPr>
            <a:xfrm>
              <a:off x="3266958" y="4126465"/>
              <a:ext cx="554522" cy="1551488"/>
              <a:chOff x="-1044450" y="1559250"/>
              <a:chExt cx="1313100" cy="3673900"/>
            </a:xfrm>
          </p:grpSpPr>
          <p:sp>
            <p:nvSpPr>
              <p:cNvPr id="2649" name="Google Shape;2649;p79"/>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79"/>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79"/>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79"/>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79"/>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4" name="Google Shape;2654;p79"/>
            <p:cNvGrpSpPr/>
            <p:nvPr/>
          </p:nvGrpSpPr>
          <p:grpSpPr>
            <a:xfrm>
              <a:off x="3775404" y="4133269"/>
              <a:ext cx="554522" cy="1757190"/>
              <a:chOff x="689500" y="2924525"/>
              <a:chExt cx="1313100" cy="4161000"/>
            </a:xfrm>
          </p:grpSpPr>
          <p:sp>
            <p:nvSpPr>
              <p:cNvPr id="2655" name="Google Shape;2655;p79"/>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79"/>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79"/>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79"/>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79"/>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0" name="Google Shape;2660;p79"/>
            <p:cNvGrpSpPr/>
            <p:nvPr/>
          </p:nvGrpSpPr>
          <p:grpSpPr>
            <a:xfrm>
              <a:off x="774567" y="4039594"/>
              <a:ext cx="554522" cy="1757190"/>
              <a:chOff x="689500" y="2924525"/>
              <a:chExt cx="1313100" cy="4161000"/>
            </a:xfrm>
          </p:grpSpPr>
          <p:sp>
            <p:nvSpPr>
              <p:cNvPr id="2661" name="Google Shape;2661;p79"/>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79"/>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79"/>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79"/>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79"/>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66" name="Google Shape;2666;p79"/>
          <p:cNvGrpSpPr/>
          <p:nvPr/>
        </p:nvGrpSpPr>
        <p:grpSpPr>
          <a:xfrm>
            <a:off x="713233" y="278126"/>
            <a:ext cx="2403704" cy="522741"/>
            <a:chOff x="4007175" y="1128725"/>
            <a:chExt cx="2166475" cy="471150"/>
          </a:xfrm>
        </p:grpSpPr>
        <p:sp>
          <p:nvSpPr>
            <p:cNvPr id="2667" name="Google Shape;2667;p79"/>
            <p:cNvSpPr/>
            <p:nvPr/>
          </p:nvSpPr>
          <p:spPr>
            <a:xfrm>
              <a:off x="4007175" y="1128725"/>
              <a:ext cx="2166475" cy="386050"/>
            </a:xfrm>
            <a:custGeom>
              <a:rect b="b" l="l" r="r" t="t"/>
              <a:pathLst>
                <a:path extrusionOk="0" h="15442" w="86659">
                  <a:moveTo>
                    <a:pt x="1308" y="12858"/>
                  </a:moveTo>
                  <a:lnTo>
                    <a:pt x="3527" y="12858"/>
                  </a:lnTo>
                  <a:cubicBezTo>
                    <a:pt x="3496" y="12676"/>
                    <a:pt x="3466" y="12524"/>
                    <a:pt x="3466" y="12341"/>
                  </a:cubicBezTo>
                  <a:cubicBezTo>
                    <a:pt x="3466" y="10639"/>
                    <a:pt x="4864" y="9271"/>
                    <a:pt x="6566" y="9271"/>
                  </a:cubicBezTo>
                  <a:cubicBezTo>
                    <a:pt x="7204" y="9271"/>
                    <a:pt x="7782" y="9454"/>
                    <a:pt x="8268" y="9788"/>
                  </a:cubicBezTo>
                  <a:cubicBezTo>
                    <a:pt x="8481" y="8967"/>
                    <a:pt x="9211" y="8390"/>
                    <a:pt x="10092" y="8390"/>
                  </a:cubicBezTo>
                  <a:cubicBezTo>
                    <a:pt x="10366" y="8390"/>
                    <a:pt x="10639" y="8451"/>
                    <a:pt x="10882" y="8542"/>
                  </a:cubicBezTo>
                  <a:cubicBezTo>
                    <a:pt x="11490" y="6140"/>
                    <a:pt x="13679" y="4347"/>
                    <a:pt x="16262" y="4347"/>
                  </a:cubicBezTo>
                  <a:cubicBezTo>
                    <a:pt x="18177" y="4347"/>
                    <a:pt x="19879" y="5320"/>
                    <a:pt x="20883" y="6779"/>
                  </a:cubicBezTo>
                  <a:cubicBezTo>
                    <a:pt x="21430" y="6171"/>
                    <a:pt x="22220" y="5806"/>
                    <a:pt x="23101" y="5806"/>
                  </a:cubicBezTo>
                  <a:cubicBezTo>
                    <a:pt x="23983" y="5806"/>
                    <a:pt x="24804" y="6171"/>
                    <a:pt x="25351" y="6779"/>
                  </a:cubicBezTo>
                  <a:cubicBezTo>
                    <a:pt x="25807" y="2949"/>
                    <a:pt x="29059" y="1"/>
                    <a:pt x="33010" y="1"/>
                  </a:cubicBezTo>
                  <a:cubicBezTo>
                    <a:pt x="37266" y="1"/>
                    <a:pt x="40731" y="3466"/>
                    <a:pt x="40731" y="7721"/>
                  </a:cubicBezTo>
                  <a:cubicBezTo>
                    <a:pt x="40731" y="7873"/>
                    <a:pt x="40731" y="8055"/>
                    <a:pt x="40731" y="8207"/>
                  </a:cubicBezTo>
                  <a:lnTo>
                    <a:pt x="40731" y="8207"/>
                  </a:lnTo>
                  <a:cubicBezTo>
                    <a:pt x="40853" y="6900"/>
                    <a:pt x="41947" y="5867"/>
                    <a:pt x="43284" y="5867"/>
                  </a:cubicBezTo>
                  <a:cubicBezTo>
                    <a:pt x="44713" y="5867"/>
                    <a:pt x="45837" y="6992"/>
                    <a:pt x="45837" y="8420"/>
                  </a:cubicBezTo>
                  <a:cubicBezTo>
                    <a:pt x="45837" y="8572"/>
                    <a:pt x="45837" y="8754"/>
                    <a:pt x="45807" y="8906"/>
                  </a:cubicBezTo>
                  <a:cubicBezTo>
                    <a:pt x="45959" y="8846"/>
                    <a:pt x="46141" y="8815"/>
                    <a:pt x="46324" y="8815"/>
                  </a:cubicBezTo>
                  <a:cubicBezTo>
                    <a:pt x="47236" y="8815"/>
                    <a:pt x="47996" y="9575"/>
                    <a:pt x="47996" y="10487"/>
                  </a:cubicBezTo>
                  <a:cubicBezTo>
                    <a:pt x="47996" y="10669"/>
                    <a:pt x="47965" y="10821"/>
                    <a:pt x="47935" y="10973"/>
                  </a:cubicBezTo>
                  <a:lnTo>
                    <a:pt x="51521" y="10973"/>
                  </a:lnTo>
                  <a:cubicBezTo>
                    <a:pt x="51491" y="10821"/>
                    <a:pt x="51461" y="10669"/>
                    <a:pt x="51461" y="10517"/>
                  </a:cubicBezTo>
                  <a:cubicBezTo>
                    <a:pt x="51461" y="9818"/>
                    <a:pt x="51947" y="9210"/>
                    <a:pt x="52585" y="8998"/>
                  </a:cubicBezTo>
                  <a:cubicBezTo>
                    <a:pt x="52616" y="7843"/>
                    <a:pt x="53558" y="6931"/>
                    <a:pt x="54743" y="6931"/>
                  </a:cubicBezTo>
                  <a:cubicBezTo>
                    <a:pt x="55230" y="6931"/>
                    <a:pt x="55655" y="7083"/>
                    <a:pt x="56020" y="7356"/>
                  </a:cubicBezTo>
                  <a:cubicBezTo>
                    <a:pt x="56689" y="6536"/>
                    <a:pt x="57722" y="5988"/>
                    <a:pt x="58877" y="5988"/>
                  </a:cubicBezTo>
                  <a:cubicBezTo>
                    <a:pt x="58999" y="5988"/>
                    <a:pt x="59120" y="5988"/>
                    <a:pt x="59242" y="6019"/>
                  </a:cubicBezTo>
                  <a:cubicBezTo>
                    <a:pt x="60184" y="3101"/>
                    <a:pt x="62889" y="1004"/>
                    <a:pt x="66111" y="1004"/>
                  </a:cubicBezTo>
                  <a:cubicBezTo>
                    <a:pt x="69333" y="1004"/>
                    <a:pt x="72039" y="3101"/>
                    <a:pt x="72981" y="5988"/>
                  </a:cubicBezTo>
                  <a:cubicBezTo>
                    <a:pt x="73102" y="5958"/>
                    <a:pt x="73254" y="5958"/>
                    <a:pt x="73406" y="5958"/>
                  </a:cubicBezTo>
                  <a:cubicBezTo>
                    <a:pt x="74592" y="5958"/>
                    <a:pt x="75595" y="6748"/>
                    <a:pt x="75929" y="7812"/>
                  </a:cubicBezTo>
                  <a:cubicBezTo>
                    <a:pt x="76172" y="7751"/>
                    <a:pt x="76446" y="7721"/>
                    <a:pt x="76719" y="7721"/>
                  </a:cubicBezTo>
                  <a:cubicBezTo>
                    <a:pt x="78209" y="7721"/>
                    <a:pt x="79455" y="8754"/>
                    <a:pt x="79789" y="10153"/>
                  </a:cubicBezTo>
                  <a:lnTo>
                    <a:pt x="79881" y="10153"/>
                  </a:lnTo>
                  <a:lnTo>
                    <a:pt x="79881" y="10213"/>
                  </a:lnTo>
                  <a:cubicBezTo>
                    <a:pt x="80093" y="10183"/>
                    <a:pt x="80306" y="10153"/>
                    <a:pt x="80519" y="10153"/>
                  </a:cubicBezTo>
                  <a:cubicBezTo>
                    <a:pt x="81978" y="10153"/>
                    <a:pt x="83163" y="11338"/>
                    <a:pt x="83163" y="12797"/>
                  </a:cubicBezTo>
                  <a:cubicBezTo>
                    <a:pt x="83163" y="12797"/>
                    <a:pt x="83163" y="12828"/>
                    <a:pt x="83163" y="12858"/>
                  </a:cubicBezTo>
                  <a:lnTo>
                    <a:pt x="85352" y="12858"/>
                  </a:lnTo>
                  <a:cubicBezTo>
                    <a:pt x="86081" y="12858"/>
                    <a:pt x="86659" y="13435"/>
                    <a:pt x="86659" y="14135"/>
                  </a:cubicBezTo>
                  <a:lnTo>
                    <a:pt x="86659" y="14135"/>
                  </a:lnTo>
                  <a:cubicBezTo>
                    <a:pt x="86659" y="14864"/>
                    <a:pt x="86081" y="15442"/>
                    <a:pt x="85352" y="15442"/>
                  </a:cubicBezTo>
                  <a:lnTo>
                    <a:pt x="80519" y="15442"/>
                  </a:lnTo>
                  <a:lnTo>
                    <a:pt x="79881" y="15442"/>
                  </a:lnTo>
                  <a:lnTo>
                    <a:pt x="73315" y="15442"/>
                  </a:lnTo>
                  <a:lnTo>
                    <a:pt x="6566" y="15442"/>
                  </a:lnTo>
                  <a:lnTo>
                    <a:pt x="1308" y="15442"/>
                  </a:lnTo>
                  <a:cubicBezTo>
                    <a:pt x="578" y="15442"/>
                    <a:pt x="1" y="14864"/>
                    <a:pt x="1" y="14135"/>
                  </a:cubicBezTo>
                  <a:lnTo>
                    <a:pt x="1" y="14135"/>
                  </a:lnTo>
                  <a:cubicBezTo>
                    <a:pt x="1" y="13435"/>
                    <a:pt x="578" y="12858"/>
                    <a:pt x="1308" y="1285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79"/>
            <p:cNvSpPr/>
            <p:nvPr/>
          </p:nvSpPr>
          <p:spPr>
            <a:xfrm>
              <a:off x="4228300" y="1242700"/>
              <a:ext cx="1758425" cy="357175"/>
            </a:xfrm>
            <a:custGeom>
              <a:rect b="b" l="l" r="r" t="t"/>
              <a:pathLst>
                <a:path extrusionOk="0" h="14287" w="70337">
                  <a:moveTo>
                    <a:pt x="43376" y="7965"/>
                  </a:moveTo>
                  <a:cubicBezTo>
                    <a:pt x="42798" y="8147"/>
                    <a:pt x="42372" y="8664"/>
                    <a:pt x="42372" y="9302"/>
                  </a:cubicBezTo>
                  <a:cubicBezTo>
                    <a:pt x="42372" y="9454"/>
                    <a:pt x="42403" y="9576"/>
                    <a:pt x="42433" y="9697"/>
                  </a:cubicBezTo>
                  <a:lnTo>
                    <a:pt x="39242" y="9697"/>
                  </a:lnTo>
                  <a:cubicBezTo>
                    <a:pt x="39302" y="9576"/>
                    <a:pt x="39302" y="9424"/>
                    <a:pt x="39302" y="9272"/>
                  </a:cubicBezTo>
                  <a:cubicBezTo>
                    <a:pt x="39302" y="8451"/>
                    <a:pt x="38634" y="7813"/>
                    <a:pt x="37843" y="7813"/>
                  </a:cubicBezTo>
                  <a:cubicBezTo>
                    <a:pt x="37661" y="7813"/>
                    <a:pt x="37509" y="7843"/>
                    <a:pt x="37388" y="7873"/>
                  </a:cubicBezTo>
                  <a:cubicBezTo>
                    <a:pt x="37388" y="7752"/>
                    <a:pt x="37418" y="7600"/>
                    <a:pt x="37418" y="7448"/>
                  </a:cubicBezTo>
                  <a:cubicBezTo>
                    <a:pt x="37418" y="6202"/>
                    <a:pt x="36415" y="5199"/>
                    <a:pt x="35169" y="5199"/>
                  </a:cubicBezTo>
                  <a:cubicBezTo>
                    <a:pt x="33983" y="5199"/>
                    <a:pt x="33011" y="6110"/>
                    <a:pt x="32919" y="7265"/>
                  </a:cubicBezTo>
                  <a:lnTo>
                    <a:pt x="32889" y="7265"/>
                  </a:lnTo>
                  <a:cubicBezTo>
                    <a:pt x="32889" y="7113"/>
                    <a:pt x="32919" y="6992"/>
                    <a:pt x="32919" y="6840"/>
                  </a:cubicBezTo>
                  <a:cubicBezTo>
                    <a:pt x="32919" y="5563"/>
                    <a:pt x="32555" y="4347"/>
                    <a:pt x="31947" y="3344"/>
                  </a:cubicBezTo>
                  <a:cubicBezTo>
                    <a:pt x="31916" y="3436"/>
                    <a:pt x="31916" y="3557"/>
                    <a:pt x="31886" y="3648"/>
                  </a:cubicBezTo>
                  <a:lnTo>
                    <a:pt x="31886" y="3648"/>
                  </a:lnTo>
                  <a:cubicBezTo>
                    <a:pt x="31886" y="3527"/>
                    <a:pt x="31886" y="3375"/>
                    <a:pt x="31886" y="3253"/>
                  </a:cubicBezTo>
                  <a:cubicBezTo>
                    <a:pt x="30701" y="1308"/>
                    <a:pt x="28542" y="1"/>
                    <a:pt x="26080" y="1"/>
                  </a:cubicBezTo>
                  <a:cubicBezTo>
                    <a:pt x="22615" y="1"/>
                    <a:pt x="19728" y="2615"/>
                    <a:pt x="19333" y="5989"/>
                  </a:cubicBezTo>
                  <a:cubicBezTo>
                    <a:pt x="18816" y="5472"/>
                    <a:pt x="18117" y="5138"/>
                    <a:pt x="17357" y="5138"/>
                  </a:cubicBezTo>
                  <a:cubicBezTo>
                    <a:pt x="16566" y="5138"/>
                    <a:pt x="15867" y="5472"/>
                    <a:pt x="15351" y="5989"/>
                  </a:cubicBezTo>
                  <a:cubicBezTo>
                    <a:pt x="14469" y="4712"/>
                    <a:pt x="13010" y="3861"/>
                    <a:pt x="11308" y="3861"/>
                  </a:cubicBezTo>
                  <a:cubicBezTo>
                    <a:pt x="8998" y="3861"/>
                    <a:pt x="7083" y="5442"/>
                    <a:pt x="6566" y="7569"/>
                  </a:cubicBezTo>
                  <a:cubicBezTo>
                    <a:pt x="6354" y="7478"/>
                    <a:pt x="6110" y="7417"/>
                    <a:pt x="5867" y="7417"/>
                  </a:cubicBezTo>
                  <a:cubicBezTo>
                    <a:pt x="5077" y="7417"/>
                    <a:pt x="4439" y="7934"/>
                    <a:pt x="4256" y="8664"/>
                  </a:cubicBezTo>
                  <a:cubicBezTo>
                    <a:pt x="3800" y="8360"/>
                    <a:pt x="3284" y="8208"/>
                    <a:pt x="2736" y="8208"/>
                  </a:cubicBezTo>
                  <a:cubicBezTo>
                    <a:pt x="1247" y="8208"/>
                    <a:pt x="31" y="9393"/>
                    <a:pt x="1" y="10883"/>
                  </a:cubicBezTo>
                  <a:lnTo>
                    <a:pt x="26384" y="10883"/>
                  </a:lnTo>
                  <a:cubicBezTo>
                    <a:pt x="26719" y="10883"/>
                    <a:pt x="26992" y="11156"/>
                    <a:pt x="26992" y="11460"/>
                  </a:cubicBezTo>
                  <a:cubicBezTo>
                    <a:pt x="26992" y="11794"/>
                    <a:pt x="26080" y="12038"/>
                    <a:pt x="26384" y="12038"/>
                  </a:cubicBezTo>
                  <a:lnTo>
                    <a:pt x="24773" y="12038"/>
                  </a:lnTo>
                  <a:cubicBezTo>
                    <a:pt x="24165" y="12038"/>
                    <a:pt x="23679" y="12554"/>
                    <a:pt x="23679" y="13162"/>
                  </a:cubicBezTo>
                  <a:lnTo>
                    <a:pt x="23679" y="13162"/>
                  </a:lnTo>
                  <a:cubicBezTo>
                    <a:pt x="23679" y="13770"/>
                    <a:pt x="24165" y="14287"/>
                    <a:pt x="24773" y="14287"/>
                  </a:cubicBezTo>
                  <a:lnTo>
                    <a:pt x="64926" y="14287"/>
                  </a:lnTo>
                  <a:cubicBezTo>
                    <a:pt x="65534" y="14287"/>
                    <a:pt x="66051" y="13770"/>
                    <a:pt x="66051" y="13162"/>
                  </a:cubicBezTo>
                  <a:lnTo>
                    <a:pt x="66051" y="13162"/>
                  </a:lnTo>
                  <a:cubicBezTo>
                    <a:pt x="66051" y="12554"/>
                    <a:pt x="65534" y="12038"/>
                    <a:pt x="64926" y="12038"/>
                  </a:cubicBezTo>
                  <a:lnTo>
                    <a:pt x="62646" y="12038"/>
                  </a:lnTo>
                  <a:cubicBezTo>
                    <a:pt x="62342" y="12038"/>
                    <a:pt x="62069" y="11794"/>
                    <a:pt x="62069" y="11460"/>
                  </a:cubicBezTo>
                  <a:cubicBezTo>
                    <a:pt x="62069" y="11156"/>
                    <a:pt x="63042" y="10883"/>
                    <a:pt x="62646" y="10883"/>
                  </a:cubicBezTo>
                  <a:lnTo>
                    <a:pt x="64470" y="10883"/>
                  </a:lnTo>
                  <a:lnTo>
                    <a:pt x="70336" y="10883"/>
                  </a:lnTo>
                  <a:cubicBezTo>
                    <a:pt x="70124" y="9788"/>
                    <a:pt x="69181" y="8968"/>
                    <a:pt x="68026" y="8968"/>
                  </a:cubicBezTo>
                  <a:cubicBezTo>
                    <a:pt x="67844" y="8968"/>
                    <a:pt x="67662" y="8998"/>
                    <a:pt x="67479" y="9028"/>
                  </a:cubicBezTo>
                  <a:lnTo>
                    <a:pt x="67479" y="8968"/>
                  </a:lnTo>
                  <a:lnTo>
                    <a:pt x="67388" y="8968"/>
                  </a:lnTo>
                  <a:cubicBezTo>
                    <a:pt x="67084" y="7752"/>
                    <a:pt x="65990" y="6840"/>
                    <a:pt x="64653" y="6840"/>
                  </a:cubicBezTo>
                  <a:cubicBezTo>
                    <a:pt x="64440" y="6840"/>
                    <a:pt x="64197" y="6870"/>
                    <a:pt x="63984" y="6931"/>
                  </a:cubicBezTo>
                  <a:cubicBezTo>
                    <a:pt x="63680" y="5958"/>
                    <a:pt x="62798" y="5259"/>
                    <a:pt x="61735" y="5259"/>
                  </a:cubicBezTo>
                  <a:cubicBezTo>
                    <a:pt x="61613" y="5259"/>
                    <a:pt x="61491" y="5290"/>
                    <a:pt x="61370" y="5290"/>
                  </a:cubicBezTo>
                  <a:cubicBezTo>
                    <a:pt x="60549" y="2737"/>
                    <a:pt x="58148" y="913"/>
                    <a:pt x="55321" y="913"/>
                  </a:cubicBezTo>
                  <a:cubicBezTo>
                    <a:pt x="52464" y="913"/>
                    <a:pt x="50063" y="2767"/>
                    <a:pt x="49242" y="5320"/>
                  </a:cubicBezTo>
                  <a:cubicBezTo>
                    <a:pt x="49151" y="5320"/>
                    <a:pt x="49029" y="5290"/>
                    <a:pt x="48908" y="5290"/>
                  </a:cubicBezTo>
                  <a:cubicBezTo>
                    <a:pt x="47904" y="5290"/>
                    <a:pt x="46993" y="5776"/>
                    <a:pt x="46415" y="6506"/>
                  </a:cubicBezTo>
                  <a:cubicBezTo>
                    <a:pt x="46081" y="6262"/>
                    <a:pt x="45686" y="6141"/>
                    <a:pt x="45260" y="6141"/>
                  </a:cubicBezTo>
                  <a:cubicBezTo>
                    <a:pt x="44227" y="6141"/>
                    <a:pt x="43406" y="6961"/>
                    <a:pt x="43376" y="7965"/>
                  </a:cubicBezTo>
                  <a:close/>
                  <a:moveTo>
                    <a:pt x="21187" y="12038"/>
                  </a:moveTo>
                  <a:cubicBezTo>
                    <a:pt x="21795" y="12038"/>
                    <a:pt x="22311" y="12554"/>
                    <a:pt x="22311" y="13162"/>
                  </a:cubicBezTo>
                  <a:lnTo>
                    <a:pt x="22311" y="13162"/>
                  </a:lnTo>
                  <a:cubicBezTo>
                    <a:pt x="22311" y="13770"/>
                    <a:pt x="21795" y="14287"/>
                    <a:pt x="21187" y="14287"/>
                  </a:cubicBezTo>
                  <a:lnTo>
                    <a:pt x="21156" y="14287"/>
                  </a:lnTo>
                  <a:cubicBezTo>
                    <a:pt x="20548" y="14287"/>
                    <a:pt x="20032" y="13770"/>
                    <a:pt x="20032" y="13162"/>
                  </a:cubicBezTo>
                  <a:lnTo>
                    <a:pt x="20032" y="13162"/>
                  </a:lnTo>
                  <a:cubicBezTo>
                    <a:pt x="20032" y="12554"/>
                    <a:pt x="20548" y="12038"/>
                    <a:pt x="21156" y="120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9" name="Google Shape;2669;p79"/>
          <p:cNvGrpSpPr/>
          <p:nvPr/>
        </p:nvGrpSpPr>
        <p:grpSpPr>
          <a:xfrm>
            <a:off x="7128732" y="188866"/>
            <a:ext cx="373419" cy="350637"/>
            <a:chOff x="3708550" y="3474950"/>
            <a:chExt cx="256100" cy="240475"/>
          </a:xfrm>
        </p:grpSpPr>
        <p:sp>
          <p:nvSpPr>
            <p:cNvPr id="2670" name="Google Shape;2670;p79"/>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79"/>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2" name="Google Shape;2672;p79"/>
          <p:cNvSpPr txBox="1"/>
          <p:nvPr>
            <p:ph type="title"/>
          </p:nvPr>
        </p:nvSpPr>
        <p:spPr>
          <a:xfrm>
            <a:off x="713225" y="1222150"/>
            <a:ext cx="3626100" cy="645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73" name="Google Shape;2673;p79"/>
          <p:cNvSpPr txBox="1"/>
          <p:nvPr>
            <p:ph idx="1" type="body"/>
          </p:nvPr>
        </p:nvSpPr>
        <p:spPr>
          <a:xfrm>
            <a:off x="713225" y="1982300"/>
            <a:ext cx="3626100" cy="2056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Catamaran"/>
              <a:buChar char="●"/>
              <a:defRPr sz="1400"/>
            </a:lvl1pPr>
            <a:lvl2pPr indent="-323850" lvl="1" marL="914400">
              <a:spcBef>
                <a:spcPts val="0"/>
              </a:spcBef>
              <a:spcAft>
                <a:spcPts val="0"/>
              </a:spcAft>
              <a:buSzPts val="1500"/>
              <a:buFont typeface="Roboto Condensed Light"/>
              <a:buChar char="○"/>
              <a:defRPr/>
            </a:lvl2pPr>
            <a:lvl3pPr indent="-323850" lvl="2" marL="1371600">
              <a:spcBef>
                <a:spcPts val="0"/>
              </a:spcBef>
              <a:spcAft>
                <a:spcPts val="0"/>
              </a:spcAft>
              <a:buSzPts val="1500"/>
              <a:buFont typeface="Roboto Condensed Light"/>
              <a:buChar char="■"/>
              <a:defRPr/>
            </a:lvl3pPr>
            <a:lvl4pPr indent="-323850" lvl="3" marL="1828800">
              <a:spcBef>
                <a:spcPts val="0"/>
              </a:spcBef>
              <a:spcAft>
                <a:spcPts val="0"/>
              </a:spcAft>
              <a:buSzPts val="1500"/>
              <a:buFont typeface="Roboto Condensed Light"/>
              <a:buChar char="●"/>
              <a:defRPr/>
            </a:lvl4pPr>
            <a:lvl5pPr indent="-323850" lvl="4" marL="2286000">
              <a:spcBef>
                <a:spcPts val="0"/>
              </a:spcBef>
              <a:spcAft>
                <a:spcPts val="0"/>
              </a:spcAft>
              <a:buSzPts val="1500"/>
              <a:buFont typeface="Roboto Condensed Light"/>
              <a:buChar char="○"/>
              <a:defRPr/>
            </a:lvl5pPr>
            <a:lvl6pPr indent="-323850" lvl="5" marL="2743200">
              <a:spcBef>
                <a:spcPts val="0"/>
              </a:spcBef>
              <a:spcAft>
                <a:spcPts val="0"/>
              </a:spcAft>
              <a:buSzPts val="1500"/>
              <a:buFont typeface="Roboto Condensed Light"/>
              <a:buChar char="■"/>
              <a:defRPr/>
            </a:lvl6pPr>
            <a:lvl7pPr indent="-323850" lvl="6" marL="3200400">
              <a:spcBef>
                <a:spcPts val="0"/>
              </a:spcBef>
              <a:spcAft>
                <a:spcPts val="0"/>
              </a:spcAft>
              <a:buSzPts val="1500"/>
              <a:buFont typeface="Roboto Condensed Light"/>
              <a:buChar char="●"/>
              <a:defRPr/>
            </a:lvl7pPr>
            <a:lvl8pPr indent="-323850" lvl="7" marL="3657600">
              <a:spcBef>
                <a:spcPts val="0"/>
              </a:spcBef>
              <a:spcAft>
                <a:spcPts val="0"/>
              </a:spcAft>
              <a:buSzPts val="1500"/>
              <a:buFont typeface="Roboto Condensed Light"/>
              <a:buChar char="○"/>
              <a:defRPr/>
            </a:lvl8pPr>
            <a:lvl9pPr indent="-323850" lvl="8" marL="4114800">
              <a:spcBef>
                <a:spcPts val="0"/>
              </a:spcBef>
              <a:spcAft>
                <a:spcPts val="0"/>
              </a:spcAft>
              <a:buSzPts val="1500"/>
              <a:buFont typeface="Roboto Condensed Light"/>
              <a:buChar char="■"/>
              <a:defRPr/>
            </a:lvl9pPr>
          </a:lstStyle>
          <a:p/>
        </p:txBody>
      </p:sp>
      <p:sp>
        <p:nvSpPr>
          <p:cNvPr id="2674" name="Google Shape;2674;p79"/>
          <p:cNvSpPr/>
          <p:nvPr>
            <p:ph idx="2" type="pic"/>
          </p:nvPr>
        </p:nvSpPr>
        <p:spPr>
          <a:xfrm>
            <a:off x="4545178" y="964050"/>
            <a:ext cx="3885600" cy="3215400"/>
          </a:xfrm>
          <a:prstGeom prst="roundRect">
            <a:avLst>
              <a:gd fmla="val 16667" name="adj"/>
            </a:avLst>
          </a:prstGeom>
          <a:noFill/>
          <a:ln>
            <a:noFill/>
          </a:ln>
        </p:spPr>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75" name="Shape 2675"/>
        <p:cNvGrpSpPr/>
        <p:nvPr/>
      </p:nvGrpSpPr>
      <p:grpSpPr>
        <a:xfrm>
          <a:off x="0" y="0"/>
          <a:ext cx="0" cy="0"/>
          <a:chOff x="0" y="0"/>
          <a:chExt cx="0" cy="0"/>
        </a:xfrm>
      </p:grpSpPr>
      <p:grpSp>
        <p:nvGrpSpPr>
          <p:cNvPr id="2676" name="Google Shape;2676;p80"/>
          <p:cNvGrpSpPr/>
          <p:nvPr/>
        </p:nvGrpSpPr>
        <p:grpSpPr>
          <a:xfrm flipH="1" rot="900065">
            <a:off x="62255" y="877154"/>
            <a:ext cx="695443" cy="572745"/>
            <a:chOff x="7315125" y="1121525"/>
            <a:chExt cx="1112525" cy="916100"/>
          </a:xfrm>
        </p:grpSpPr>
        <p:sp>
          <p:nvSpPr>
            <p:cNvPr id="2677" name="Google Shape;2677;p80"/>
            <p:cNvSpPr/>
            <p:nvPr/>
          </p:nvSpPr>
          <p:spPr>
            <a:xfrm>
              <a:off x="7315125" y="1121525"/>
              <a:ext cx="1112525" cy="792675"/>
            </a:xfrm>
            <a:custGeom>
              <a:rect b="b" l="l" r="r" t="t"/>
              <a:pathLst>
                <a:path extrusionOk="0" h="31707" w="44501">
                  <a:moveTo>
                    <a:pt x="21718" y="1"/>
                  </a:moveTo>
                  <a:cubicBezTo>
                    <a:pt x="16027" y="1"/>
                    <a:pt x="10701" y="509"/>
                    <a:pt x="7873" y="989"/>
                  </a:cubicBezTo>
                  <a:cubicBezTo>
                    <a:pt x="1" y="2326"/>
                    <a:pt x="2037" y="13816"/>
                    <a:pt x="1733" y="22084"/>
                  </a:cubicBezTo>
                  <a:cubicBezTo>
                    <a:pt x="1449" y="29752"/>
                    <a:pt x="13758" y="31707"/>
                    <a:pt x="24263" y="31707"/>
                  </a:cubicBezTo>
                  <a:cubicBezTo>
                    <a:pt x="29497" y="31707"/>
                    <a:pt x="34283" y="31221"/>
                    <a:pt x="36840" y="30716"/>
                  </a:cubicBezTo>
                  <a:cubicBezTo>
                    <a:pt x="44500" y="29166"/>
                    <a:pt x="44135" y="17676"/>
                    <a:pt x="43558" y="7889"/>
                  </a:cubicBezTo>
                  <a:cubicBezTo>
                    <a:pt x="43188" y="1617"/>
                    <a:pt x="31872" y="1"/>
                    <a:pt x="217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80"/>
            <p:cNvSpPr/>
            <p:nvPr/>
          </p:nvSpPr>
          <p:spPr>
            <a:xfrm>
              <a:off x="7815150" y="1808100"/>
              <a:ext cx="177825" cy="229525"/>
            </a:xfrm>
            <a:custGeom>
              <a:rect b="b" l="l" r="r" t="t"/>
              <a:pathLst>
                <a:path extrusionOk="0" h="9181" w="7113">
                  <a:moveTo>
                    <a:pt x="5016" y="1"/>
                  </a:moveTo>
                  <a:lnTo>
                    <a:pt x="0" y="943"/>
                  </a:lnTo>
                  <a:cubicBezTo>
                    <a:pt x="0" y="943"/>
                    <a:pt x="2888" y="9180"/>
                    <a:pt x="5016" y="9180"/>
                  </a:cubicBezTo>
                  <a:cubicBezTo>
                    <a:pt x="7113" y="9180"/>
                    <a:pt x="5016" y="1"/>
                    <a:pt x="5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9" name="Google Shape;2679;p80"/>
          <p:cNvGrpSpPr/>
          <p:nvPr/>
        </p:nvGrpSpPr>
        <p:grpSpPr>
          <a:xfrm flipH="1" rot="-900165">
            <a:off x="8487922" y="367098"/>
            <a:ext cx="615846" cy="522680"/>
            <a:chOff x="6064225" y="1470325"/>
            <a:chExt cx="1112500" cy="944200"/>
          </a:xfrm>
        </p:grpSpPr>
        <p:sp>
          <p:nvSpPr>
            <p:cNvPr id="2680" name="Google Shape;2680;p80"/>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80"/>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2" name="Google Shape;2682;p80"/>
          <p:cNvGrpSpPr/>
          <p:nvPr/>
        </p:nvGrpSpPr>
        <p:grpSpPr>
          <a:xfrm flipH="1">
            <a:off x="8384481" y="1264121"/>
            <a:ext cx="1177778" cy="435980"/>
            <a:chOff x="1119600" y="2506400"/>
            <a:chExt cx="763700" cy="282700"/>
          </a:xfrm>
        </p:grpSpPr>
        <p:sp>
          <p:nvSpPr>
            <p:cNvPr id="2683" name="Google Shape;2683;p80"/>
            <p:cNvSpPr/>
            <p:nvPr/>
          </p:nvSpPr>
          <p:spPr>
            <a:xfrm>
              <a:off x="1119600" y="2506400"/>
              <a:ext cx="763700" cy="282700"/>
            </a:xfrm>
            <a:custGeom>
              <a:rect b="b" l="l" r="r" t="t"/>
              <a:pathLst>
                <a:path extrusionOk="0" h="11308" w="30548">
                  <a:moveTo>
                    <a:pt x="11976" y="1"/>
                  </a:moveTo>
                  <a:cubicBezTo>
                    <a:pt x="14772" y="1"/>
                    <a:pt x="17113" y="1855"/>
                    <a:pt x="17812" y="4408"/>
                  </a:cubicBezTo>
                  <a:cubicBezTo>
                    <a:pt x="18177" y="4317"/>
                    <a:pt x="18572" y="4226"/>
                    <a:pt x="18997" y="4226"/>
                  </a:cubicBezTo>
                  <a:cubicBezTo>
                    <a:pt x="20548" y="4226"/>
                    <a:pt x="21915" y="5138"/>
                    <a:pt x="22554" y="6445"/>
                  </a:cubicBezTo>
                  <a:cubicBezTo>
                    <a:pt x="22979" y="6110"/>
                    <a:pt x="23526" y="5897"/>
                    <a:pt x="24165" y="5897"/>
                  </a:cubicBezTo>
                  <a:cubicBezTo>
                    <a:pt x="25563" y="5897"/>
                    <a:pt x="26718" y="7053"/>
                    <a:pt x="26718" y="8481"/>
                  </a:cubicBezTo>
                  <a:cubicBezTo>
                    <a:pt x="26718" y="8907"/>
                    <a:pt x="26627" y="9302"/>
                    <a:pt x="26444" y="9667"/>
                  </a:cubicBezTo>
                  <a:lnTo>
                    <a:pt x="27873" y="9667"/>
                  </a:lnTo>
                  <a:cubicBezTo>
                    <a:pt x="28329" y="9667"/>
                    <a:pt x="28694" y="10031"/>
                    <a:pt x="28694" y="10487"/>
                  </a:cubicBezTo>
                  <a:lnTo>
                    <a:pt x="28694" y="10487"/>
                  </a:lnTo>
                  <a:cubicBezTo>
                    <a:pt x="28694" y="10943"/>
                    <a:pt x="28329" y="11308"/>
                    <a:pt x="27873" y="11308"/>
                  </a:cubicBezTo>
                  <a:lnTo>
                    <a:pt x="821" y="11308"/>
                  </a:lnTo>
                  <a:cubicBezTo>
                    <a:pt x="365" y="11308"/>
                    <a:pt x="0" y="10943"/>
                    <a:pt x="0" y="10487"/>
                  </a:cubicBezTo>
                  <a:lnTo>
                    <a:pt x="0" y="10487"/>
                  </a:lnTo>
                  <a:cubicBezTo>
                    <a:pt x="0" y="10031"/>
                    <a:pt x="365" y="9667"/>
                    <a:pt x="821" y="9667"/>
                  </a:cubicBezTo>
                  <a:lnTo>
                    <a:pt x="1611" y="9667"/>
                  </a:lnTo>
                  <a:cubicBezTo>
                    <a:pt x="1429" y="9211"/>
                    <a:pt x="1307" y="8694"/>
                    <a:pt x="1307" y="8177"/>
                  </a:cubicBezTo>
                  <a:cubicBezTo>
                    <a:pt x="1307" y="5989"/>
                    <a:pt x="3070" y="4226"/>
                    <a:pt x="5258" y="4226"/>
                  </a:cubicBezTo>
                  <a:cubicBezTo>
                    <a:pt x="5562" y="4226"/>
                    <a:pt x="5866" y="4287"/>
                    <a:pt x="6170" y="4347"/>
                  </a:cubicBezTo>
                  <a:cubicBezTo>
                    <a:pt x="6900" y="1824"/>
                    <a:pt x="9210" y="1"/>
                    <a:pt x="11976" y="1"/>
                  </a:cubicBezTo>
                  <a:close/>
                  <a:moveTo>
                    <a:pt x="29697" y="9667"/>
                  </a:moveTo>
                  <a:lnTo>
                    <a:pt x="29727" y="9667"/>
                  </a:lnTo>
                  <a:cubicBezTo>
                    <a:pt x="30183" y="9667"/>
                    <a:pt x="30548" y="10031"/>
                    <a:pt x="30548" y="10487"/>
                  </a:cubicBezTo>
                  <a:lnTo>
                    <a:pt x="30548" y="10487"/>
                  </a:lnTo>
                  <a:cubicBezTo>
                    <a:pt x="30548" y="10943"/>
                    <a:pt x="30183" y="11308"/>
                    <a:pt x="29727" y="11308"/>
                  </a:cubicBezTo>
                  <a:lnTo>
                    <a:pt x="29697" y="11308"/>
                  </a:lnTo>
                  <a:cubicBezTo>
                    <a:pt x="29271" y="11308"/>
                    <a:pt x="28906" y="10943"/>
                    <a:pt x="28906" y="10487"/>
                  </a:cubicBezTo>
                  <a:lnTo>
                    <a:pt x="28906" y="10487"/>
                  </a:lnTo>
                  <a:cubicBezTo>
                    <a:pt x="28906" y="10031"/>
                    <a:pt x="29271" y="9667"/>
                    <a:pt x="29697" y="966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80"/>
            <p:cNvSpPr/>
            <p:nvPr/>
          </p:nvSpPr>
          <p:spPr>
            <a:xfrm>
              <a:off x="1228250" y="2605200"/>
              <a:ext cx="497750" cy="183900"/>
            </a:xfrm>
            <a:custGeom>
              <a:rect b="b" l="l" r="r" t="t"/>
              <a:pathLst>
                <a:path extrusionOk="0" h="7356" w="19910">
                  <a:moveTo>
                    <a:pt x="19788" y="7356"/>
                  </a:moveTo>
                  <a:lnTo>
                    <a:pt x="122" y="7356"/>
                  </a:lnTo>
                  <a:cubicBezTo>
                    <a:pt x="31" y="7052"/>
                    <a:pt x="1" y="6748"/>
                    <a:pt x="1" y="6414"/>
                  </a:cubicBezTo>
                  <a:cubicBezTo>
                    <a:pt x="1" y="4711"/>
                    <a:pt x="1368" y="3344"/>
                    <a:pt x="3071" y="3344"/>
                  </a:cubicBezTo>
                  <a:cubicBezTo>
                    <a:pt x="3314" y="3344"/>
                    <a:pt x="3557" y="3374"/>
                    <a:pt x="3800" y="3435"/>
                  </a:cubicBezTo>
                  <a:cubicBezTo>
                    <a:pt x="4378" y="1459"/>
                    <a:pt x="6201" y="0"/>
                    <a:pt x="8359" y="0"/>
                  </a:cubicBezTo>
                  <a:cubicBezTo>
                    <a:pt x="10518" y="0"/>
                    <a:pt x="12372" y="1490"/>
                    <a:pt x="12919" y="3496"/>
                  </a:cubicBezTo>
                  <a:cubicBezTo>
                    <a:pt x="13223" y="3404"/>
                    <a:pt x="13527" y="3344"/>
                    <a:pt x="13861" y="3344"/>
                  </a:cubicBezTo>
                  <a:cubicBezTo>
                    <a:pt x="15077" y="3344"/>
                    <a:pt x="16110" y="4043"/>
                    <a:pt x="16627" y="5076"/>
                  </a:cubicBezTo>
                  <a:cubicBezTo>
                    <a:pt x="16961" y="4803"/>
                    <a:pt x="17417" y="4620"/>
                    <a:pt x="17873" y="4620"/>
                  </a:cubicBezTo>
                  <a:cubicBezTo>
                    <a:pt x="18998" y="4620"/>
                    <a:pt x="19910" y="5532"/>
                    <a:pt x="19910" y="6657"/>
                  </a:cubicBezTo>
                  <a:cubicBezTo>
                    <a:pt x="19910" y="6900"/>
                    <a:pt x="19849" y="7143"/>
                    <a:pt x="19788" y="735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5" name="Google Shape;2685;p80"/>
          <p:cNvSpPr txBox="1"/>
          <p:nvPr>
            <p:ph idx="1" type="subTitle"/>
          </p:nvPr>
        </p:nvSpPr>
        <p:spPr>
          <a:xfrm>
            <a:off x="1151175" y="1843250"/>
            <a:ext cx="3420900" cy="2102400"/>
          </a:xfrm>
          <a:prstGeom prst="rect">
            <a:avLst/>
          </a:prstGeom>
        </p:spPr>
        <p:txBody>
          <a:bodyPr anchorCtr="0" anchor="t" bIns="91425" lIns="91425" spcFirstLastPara="1" rIns="91425" wrap="square" tIns="91425">
            <a:noAutofit/>
          </a:bodyPr>
          <a:lstStyle>
            <a:lvl1pPr lvl="0">
              <a:spcBef>
                <a:spcPts val="0"/>
              </a:spcBef>
              <a:spcAft>
                <a:spcPts val="0"/>
              </a:spcAft>
              <a:buNone/>
              <a:defRPr sz="1400"/>
            </a:lvl1pPr>
            <a:lvl2pPr lvl="1">
              <a:spcBef>
                <a:spcPts val="0"/>
              </a:spcBef>
              <a:spcAft>
                <a:spcPts val="0"/>
              </a:spcAft>
              <a:buNone/>
              <a:defRPr sz="1400"/>
            </a:lvl2pPr>
            <a:lvl3pPr lvl="2">
              <a:spcBef>
                <a:spcPts val="0"/>
              </a:spcBef>
              <a:spcAft>
                <a:spcPts val="0"/>
              </a:spcAft>
              <a:buNone/>
              <a:defRPr sz="1400"/>
            </a:lvl3pPr>
            <a:lvl4pPr lvl="3">
              <a:spcBef>
                <a:spcPts val="0"/>
              </a:spcBef>
              <a:spcAft>
                <a:spcPts val="0"/>
              </a:spcAft>
              <a:buNone/>
              <a:defRPr sz="1400"/>
            </a:lvl4pPr>
            <a:lvl5pPr lvl="4">
              <a:spcBef>
                <a:spcPts val="0"/>
              </a:spcBef>
              <a:spcAft>
                <a:spcPts val="0"/>
              </a:spcAft>
              <a:buNone/>
              <a:defRPr sz="1400"/>
            </a:lvl5pPr>
            <a:lvl6pPr lvl="5">
              <a:spcBef>
                <a:spcPts val="0"/>
              </a:spcBef>
              <a:spcAft>
                <a:spcPts val="0"/>
              </a:spcAft>
              <a:buNone/>
              <a:defRPr sz="1400"/>
            </a:lvl6pPr>
            <a:lvl7pPr lvl="6">
              <a:spcBef>
                <a:spcPts val="0"/>
              </a:spcBef>
              <a:spcAft>
                <a:spcPts val="0"/>
              </a:spcAft>
              <a:buNone/>
              <a:defRPr sz="1400"/>
            </a:lvl7pPr>
            <a:lvl8pPr lvl="7">
              <a:spcBef>
                <a:spcPts val="0"/>
              </a:spcBef>
              <a:spcAft>
                <a:spcPts val="0"/>
              </a:spcAft>
              <a:buNone/>
              <a:defRPr sz="1400"/>
            </a:lvl8pPr>
            <a:lvl9pPr lvl="8">
              <a:spcBef>
                <a:spcPts val="0"/>
              </a:spcBef>
              <a:spcAft>
                <a:spcPts val="0"/>
              </a:spcAft>
              <a:buNone/>
              <a:defRPr sz="1400"/>
            </a:lvl9pPr>
          </a:lstStyle>
          <a:p/>
        </p:txBody>
      </p:sp>
      <p:sp>
        <p:nvSpPr>
          <p:cNvPr id="2686" name="Google Shape;2686;p80"/>
          <p:cNvSpPr txBox="1"/>
          <p:nvPr>
            <p:ph idx="2" type="subTitle"/>
          </p:nvPr>
        </p:nvSpPr>
        <p:spPr>
          <a:xfrm>
            <a:off x="4571950" y="1843250"/>
            <a:ext cx="3420900" cy="2102400"/>
          </a:xfrm>
          <a:prstGeom prst="rect">
            <a:avLst/>
          </a:prstGeom>
        </p:spPr>
        <p:txBody>
          <a:bodyPr anchorCtr="0" anchor="t" bIns="91425" lIns="91425" spcFirstLastPara="1" rIns="91425" wrap="square" tIns="91425">
            <a:noAutofit/>
          </a:bodyPr>
          <a:lstStyle>
            <a:lvl1pPr lvl="0">
              <a:spcBef>
                <a:spcPts val="0"/>
              </a:spcBef>
              <a:spcAft>
                <a:spcPts val="0"/>
              </a:spcAft>
              <a:buNone/>
              <a:defRPr sz="1400"/>
            </a:lvl1pPr>
            <a:lvl2pPr lvl="1">
              <a:spcBef>
                <a:spcPts val="0"/>
              </a:spcBef>
              <a:spcAft>
                <a:spcPts val="0"/>
              </a:spcAft>
              <a:buNone/>
              <a:defRPr sz="1400"/>
            </a:lvl2pPr>
            <a:lvl3pPr lvl="2">
              <a:spcBef>
                <a:spcPts val="0"/>
              </a:spcBef>
              <a:spcAft>
                <a:spcPts val="0"/>
              </a:spcAft>
              <a:buNone/>
              <a:defRPr sz="1400"/>
            </a:lvl3pPr>
            <a:lvl4pPr lvl="3">
              <a:spcBef>
                <a:spcPts val="0"/>
              </a:spcBef>
              <a:spcAft>
                <a:spcPts val="0"/>
              </a:spcAft>
              <a:buNone/>
              <a:defRPr sz="1400"/>
            </a:lvl4pPr>
            <a:lvl5pPr lvl="4">
              <a:spcBef>
                <a:spcPts val="0"/>
              </a:spcBef>
              <a:spcAft>
                <a:spcPts val="0"/>
              </a:spcAft>
              <a:buNone/>
              <a:defRPr sz="1400"/>
            </a:lvl5pPr>
            <a:lvl6pPr lvl="5">
              <a:spcBef>
                <a:spcPts val="0"/>
              </a:spcBef>
              <a:spcAft>
                <a:spcPts val="0"/>
              </a:spcAft>
              <a:buNone/>
              <a:defRPr sz="1400"/>
            </a:lvl6pPr>
            <a:lvl7pPr lvl="6">
              <a:spcBef>
                <a:spcPts val="0"/>
              </a:spcBef>
              <a:spcAft>
                <a:spcPts val="0"/>
              </a:spcAft>
              <a:buNone/>
              <a:defRPr sz="1400"/>
            </a:lvl7pPr>
            <a:lvl8pPr lvl="7">
              <a:spcBef>
                <a:spcPts val="0"/>
              </a:spcBef>
              <a:spcAft>
                <a:spcPts val="0"/>
              </a:spcAft>
              <a:buNone/>
              <a:defRPr sz="1400"/>
            </a:lvl8pPr>
            <a:lvl9pPr lvl="8">
              <a:spcBef>
                <a:spcPts val="0"/>
              </a:spcBef>
              <a:spcAft>
                <a:spcPts val="0"/>
              </a:spcAft>
              <a:buNone/>
              <a:defRPr sz="1400"/>
            </a:lvl9pPr>
          </a:lstStyle>
          <a:p/>
        </p:txBody>
      </p:sp>
      <p:sp>
        <p:nvSpPr>
          <p:cNvPr id="2687" name="Google Shape;2687;p80"/>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Font typeface="Abhaya Libre"/>
              <a:buNone/>
              <a:defRPr sz="3000"/>
            </a:lvl1pPr>
            <a:lvl2pPr lvl="1">
              <a:spcBef>
                <a:spcPts val="0"/>
              </a:spcBef>
              <a:spcAft>
                <a:spcPts val="0"/>
              </a:spcAft>
              <a:buSzPts val="3500"/>
              <a:buFont typeface="Abhaya Libre"/>
              <a:buNone/>
              <a:defRPr sz="3500">
                <a:latin typeface="Abhaya Libre"/>
                <a:ea typeface="Abhaya Libre"/>
                <a:cs typeface="Abhaya Libre"/>
                <a:sym typeface="Abhaya Libre"/>
              </a:defRPr>
            </a:lvl2pPr>
            <a:lvl3pPr lvl="2">
              <a:spcBef>
                <a:spcPts val="0"/>
              </a:spcBef>
              <a:spcAft>
                <a:spcPts val="0"/>
              </a:spcAft>
              <a:buSzPts val="3500"/>
              <a:buFont typeface="Abhaya Libre"/>
              <a:buNone/>
              <a:defRPr sz="3500">
                <a:latin typeface="Abhaya Libre"/>
                <a:ea typeface="Abhaya Libre"/>
                <a:cs typeface="Abhaya Libre"/>
                <a:sym typeface="Abhaya Libre"/>
              </a:defRPr>
            </a:lvl3pPr>
            <a:lvl4pPr lvl="3">
              <a:spcBef>
                <a:spcPts val="0"/>
              </a:spcBef>
              <a:spcAft>
                <a:spcPts val="0"/>
              </a:spcAft>
              <a:buSzPts val="3500"/>
              <a:buFont typeface="Abhaya Libre"/>
              <a:buNone/>
              <a:defRPr sz="3500">
                <a:latin typeface="Abhaya Libre"/>
                <a:ea typeface="Abhaya Libre"/>
                <a:cs typeface="Abhaya Libre"/>
                <a:sym typeface="Abhaya Libre"/>
              </a:defRPr>
            </a:lvl4pPr>
            <a:lvl5pPr lvl="4">
              <a:spcBef>
                <a:spcPts val="0"/>
              </a:spcBef>
              <a:spcAft>
                <a:spcPts val="0"/>
              </a:spcAft>
              <a:buSzPts val="3500"/>
              <a:buFont typeface="Abhaya Libre"/>
              <a:buNone/>
              <a:defRPr sz="3500">
                <a:latin typeface="Abhaya Libre"/>
                <a:ea typeface="Abhaya Libre"/>
                <a:cs typeface="Abhaya Libre"/>
                <a:sym typeface="Abhaya Libre"/>
              </a:defRPr>
            </a:lvl5pPr>
            <a:lvl6pPr lvl="5">
              <a:spcBef>
                <a:spcPts val="0"/>
              </a:spcBef>
              <a:spcAft>
                <a:spcPts val="0"/>
              </a:spcAft>
              <a:buSzPts val="3500"/>
              <a:buFont typeface="Abhaya Libre"/>
              <a:buNone/>
              <a:defRPr sz="3500">
                <a:latin typeface="Abhaya Libre"/>
                <a:ea typeface="Abhaya Libre"/>
                <a:cs typeface="Abhaya Libre"/>
                <a:sym typeface="Abhaya Libre"/>
              </a:defRPr>
            </a:lvl6pPr>
            <a:lvl7pPr lvl="6">
              <a:spcBef>
                <a:spcPts val="0"/>
              </a:spcBef>
              <a:spcAft>
                <a:spcPts val="0"/>
              </a:spcAft>
              <a:buSzPts val="3500"/>
              <a:buFont typeface="Abhaya Libre"/>
              <a:buNone/>
              <a:defRPr sz="3500">
                <a:latin typeface="Abhaya Libre"/>
                <a:ea typeface="Abhaya Libre"/>
                <a:cs typeface="Abhaya Libre"/>
                <a:sym typeface="Abhaya Libre"/>
              </a:defRPr>
            </a:lvl7pPr>
            <a:lvl8pPr lvl="7">
              <a:spcBef>
                <a:spcPts val="0"/>
              </a:spcBef>
              <a:spcAft>
                <a:spcPts val="0"/>
              </a:spcAft>
              <a:buSzPts val="3500"/>
              <a:buFont typeface="Abhaya Libre"/>
              <a:buNone/>
              <a:defRPr sz="3500">
                <a:latin typeface="Abhaya Libre"/>
                <a:ea typeface="Abhaya Libre"/>
                <a:cs typeface="Abhaya Libre"/>
                <a:sym typeface="Abhaya Libre"/>
              </a:defRPr>
            </a:lvl8pPr>
            <a:lvl9pPr lvl="8">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88" name="Shape 2688"/>
        <p:cNvGrpSpPr/>
        <p:nvPr/>
      </p:nvGrpSpPr>
      <p:grpSpPr>
        <a:xfrm>
          <a:off x="0" y="0"/>
          <a:ext cx="0" cy="0"/>
          <a:chOff x="0" y="0"/>
          <a:chExt cx="0" cy="0"/>
        </a:xfrm>
      </p:grpSpPr>
      <p:grpSp>
        <p:nvGrpSpPr>
          <p:cNvPr id="2689" name="Google Shape;2689;p81"/>
          <p:cNvGrpSpPr/>
          <p:nvPr/>
        </p:nvGrpSpPr>
        <p:grpSpPr>
          <a:xfrm>
            <a:off x="-1228097" y="2993110"/>
            <a:ext cx="2141486" cy="2637114"/>
            <a:chOff x="7326200" y="3196774"/>
            <a:chExt cx="1997283" cy="2459535"/>
          </a:xfrm>
        </p:grpSpPr>
        <p:grpSp>
          <p:nvGrpSpPr>
            <p:cNvPr id="2690" name="Google Shape;2690;p81"/>
            <p:cNvGrpSpPr/>
            <p:nvPr/>
          </p:nvGrpSpPr>
          <p:grpSpPr>
            <a:xfrm flipH="1">
              <a:off x="8553073" y="3333315"/>
              <a:ext cx="770410" cy="2322995"/>
              <a:chOff x="4749600" y="2924725"/>
              <a:chExt cx="1313125" cy="3959425"/>
            </a:xfrm>
          </p:grpSpPr>
          <p:sp>
            <p:nvSpPr>
              <p:cNvPr id="2691" name="Google Shape;2691;p81"/>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81"/>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81"/>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81"/>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81"/>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6" name="Google Shape;2696;p81"/>
            <p:cNvGrpSpPr/>
            <p:nvPr/>
          </p:nvGrpSpPr>
          <p:grpSpPr>
            <a:xfrm flipH="1">
              <a:off x="7326200" y="3341542"/>
              <a:ext cx="770396" cy="2155374"/>
              <a:chOff x="5789900" y="1448250"/>
              <a:chExt cx="1313100" cy="3673725"/>
            </a:xfrm>
          </p:grpSpPr>
          <p:sp>
            <p:nvSpPr>
              <p:cNvPr id="2697" name="Google Shape;2697;p81"/>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81"/>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81"/>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81"/>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81"/>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2" name="Google Shape;2702;p81"/>
            <p:cNvGrpSpPr/>
            <p:nvPr/>
          </p:nvGrpSpPr>
          <p:grpSpPr>
            <a:xfrm flipH="1">
              <a:off x="8035562" y="3196774"/>
              <a:ext cx="770279" cy="2322599"/>
              <a:chOff x="4749600" y="2924725"/>
              <a:chExt cx="1313125" cy="3959425"/>
            </a:xfrm>
          </p:grpSpPr>
          <p:sp>
            <p:nvSpPr>
              <p:cNvPr id="2703" name="Google Shape;2703;p81"/>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81"/>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81"/>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81"/>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81"/>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08" name="Google Shape;2708;p81"/>
          <p:cNvGrpSpPr/>
          <p:nvPr/>
        </p:nvGrpSpPr>
        <p:grpSpPr>
          <a:xfrm>
            <a:off x="7751728" y="3074885"/>
            <a:ext cx="2141486" cy="2637114"/>
            <a:chOff x="7326200" y="3196774"/>
            <a:chExt cx="1997283" cy="2459535"/>
          </a:xfrm>
        </p:grpSpPr>
        <p:grpSp>
          <p:nvGrpSpPr>
            <p:cNvPr id="2709" name="Google Shape;2709;p81"/>
            <p:cNvGrpSpPr/>
            <p:nvPr/>
          </p:nvGrpSpPr>
          <p:grpSpPr>
            <a:xfrm flipH="1">
              <a:off x="8553073" y="3333315"/>
              <a:ext cx="770410" cy="2322995"/>
              <a:chOff x="4749600" y="2924725"/>
              <a:chExt cx="1313125" cy="3959425"/>
            </a:xfrm>
          </p:grpSpPr>
          <p:sp>
            <p:nvSpPr>
              <p:cNvPr id="2710" name="Google Shape;2710;p81"/>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81"/>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81"/>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81"/>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81"/>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5" name="Google Shape;2715;p81"/>
            <p:cNvGrpSpPr/>
            <p:nvPr/>
          </p:nvGrpSpPr>
          <p:grpSpPr>
            <a:xfrm flipH="1">
              <a:off x="7326200" y="3341542"/>
              <a:ext cx="770396" cy="2155374"/>
              <a:chOff x="5789900" y="1448250"/>
              <a:chExt cx="1313100" cy="3673725"/>
            </a:xfrm>
          </p:grpSpPr>
          <p:sp>
            <p:nvSpPr>
              <p:cNvPr id="2716" name="Google Shape;2716;p81"/>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81"/>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81"/>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81"/>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81"/>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1" name="Google Shape;2721;p81"/>
            <p:cNvGrpSpPr/>
            <p:nvPr/>
          </p:nvGrpSpPr>
          <p:grpSpPr>
            <a:xfrm flipH="1">
              <a:off x="8035562" y="3196774"/>
              <a:ext cx="770279" cy="2322599"/>
              <a:chOff x="4749600" y="2924725"/>
              <a:chExt cx="1313125" cy="3959425"/>
            </a:xfrm>
          </p:grpSpPr>
          <p:sp>
            <p:nvSpPr>
              <p:cNvPr id="2722" name="Google Shape;2722;p81"/>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81"/>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81"/>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81"/>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81"/>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27" name="Google Shape;2727;p81"/>
          <p:cNvGrpSpPr/>
          <p:nvPr/>
        </p:nvGrpSpPr>
        <p:grpSpPr>
          <a:xfrm>
            <a:off x="7964518" y="-325823"/>
            <a:ext cx="1465607" cy="1243984"/>
            <a:chOff x="6064225" y="1470325"/>
            <a:chExt cx="1112500" cy="944200"/>
          </a:xfrm>
        </p:grpSpPr>
        <p:sp>
          <p:nvSpPr>
            <p:cNvPr id="2728" name="Google Shape;2728;p81"/>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81"/>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0" name="Google Shape;2730;p81"/>
          <p:cNvGrpSpPr/>
          <p:nvPr/>
        </p:nvGrpSpPr>
        <p:grpSpPr>
          <a:xfrm>
            <a:off x="8264475" y="1811675"/>
            <a:ext cx="1052475" cy="335125"/>
            <a:chOff x="2293625" y="793625"/>
            <a:chExt cx="1052475" cy="335125"/>
          </a:xfrm>
        </p:grpSpPr>
        <p:sp>
          <p:nvSpPr>
            <p:cNvPr id="2731" name="Google Shape;2731;p81"/>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81"/>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3" name="Google Shape;2733;p81"/>
          <p:cNvGrpSpPr/>
          <p:nvPr/>
        </p:nvGrpSpPr>
        <p:grpSpPr>
          <a:xfrm flipH="1">
            <a:off x="6939182" y="188866"/>
            <a:ext cx="373419" cy="350637"/>
            <a:chOff x="3708550" y="3474950"/>
            <a:chExt cx="256100" cy="240475"/>
          </a:xfrm>
        </p:grpSpPr>
        <p:sp>
          <p:nvSpPr>
            <p:cNvPr id="2734" name="Google Shape;2734;p81"/>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81"/>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6" name="Google Shape;2736;p81"/>
          <p:cNvGrpSpPr/>
          <p:nvPr/>
        </p:nvGrpSpPr>
        <p:grpSpPr>
          <a:xfrm flipH="1">
            <a:off x="192957" y="636466"/>
            <a:ext cx="373419" cy="350637"/>
            <a:chOff x="3708550" y="3474950"/>
            <a:chExt cx="256100" cy="240475"/>
          </a:xfrm>
        </p:grpSpPr>
        <p:sp>
          <p:nvSpPr>
            <p:cNvPr id="2737" name="Google Shape;2737;p81"/>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81"/>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9" name="Google Shape;2739;p81"/>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Font typeface="Abhaya Libre"/>
              <a:buNone/>
              <a:defRPr sz="3000"/>
            </a:lvl1pPr>
            <a:lvl2pPr lvl="1">
              <a:spcBef>
                <a:spcPts val="0"/>
              </a:spcBef>
              <a:spcAft>
                <a:spcPts val="0"/>
              </a:spcAft>
              <a:buSzPts val="3500"/>
              <a:buFont typeface="Abhaya Libre"/>
              <a:buNone/>
              <a:defRPr sz="3500">
                <a:latin typeface="Abhaya Libre"/>
                <a:ea typeface="Abhaya Libre"/>
                <a:cs typeface="Abhaya Libre"/>
                <a:sym typeface="Abhaya Libre"/>
              </a:defRPr>
            </a:lvl2pPr>
            <a:lvl3pPr lvl="2">
              <a:spcBef>
                <a:spcPts val="0"/>
              </a:spcBef>
              <a:spcAft>
                <a:spcPts val="0"/>
              </a:spcAft>
              <a:buSzPts val="3500"/>
              <a:buFont typeface="Abhaya Libre"/>
              <a:buNone/>
              <a:defRPr sz="3500">
                <a:latin typeface="Abhaya Libre"/>
                <a:ea typeface="Abhaya Libre"/>
                <a:cs typeface="Abhaya Libre"/>
                <a:sym typeface="Abhaya Libre"/>
              </a:defRPr>
            </a:lvl3pPr>
            <a:lvl4pPr lvl="3">
              <a:spcBef>
                <a:spcPts val="0"/>
              </a:spcBef>
              <a:spcAft>
                <a:spcPts val="0"/>
              </a:spcAft>
              <a:buSzPts val="3500"/>
              <a:buFont typeface="Abhaya Libre"/>
              <a:buNone/>
              <a:defRPr sz="3500">
                <a:latin typeface="Abhaya Libre"/>
                <a:ea typeface="Abhaya Libre"/>
                <a:cs typeface="Abhaya Libre"/>
                <a:sym typeface="Abhaya Libre"/>
              </a:defRPr>
            </a:lvl4pPr>
            <a:lvl5pPr lvl="4">
              <a:spcBef>
                <a:spcPts val="0"/>
              </a:spcBef>
              <a:spcAft>
                <a:spcPts val="0"/>
              </a:spcAft>
              <a:buSzPts val="3500"/>
              <a:buFont typeface="Abhaya Libre"/>
              <a:buNone/>
              <a:defRPr sz="3500">
                <a:latin typeface="Abhaya Libre"/>
                <a:ea typeface="Abhaya Libre"/>
                <a:cs typeface="Abhaya Libre"/>
                <a:sym typeface="Abhaya Libre"/>
              </a:defRPr>
            </a:lvl5pPr>
            <a:lvl6pPr lvl="5">
              <a:spcBef>
                <a:spcPts val="0"/>
              </a:spcBef>
              <a:spcAft>
                <a:spcPts val="0"/>
              </a:spcAft>
              <a:buSzPts val="3500"/>
              <a:buFont typeface="Abhaya Libre"/>
              <a:buNone/>
              <a:defRPr sz="3500">
                <a:latin typeface="Abhaya Libre"/>
                <a:ea typeface="Abhaya Libre"/>
                <a:cs typeface="Abhaya Libre"/>
                <a:sym typeface="Abhaya Libre"/>
              </a:defRPr>
            </a:lvl6pPr>
            <a:lvl7pPr lvl="6">
              <a:spcBef>
                <a:spcPts val="0"/>
              </a:spcBef>
              <a:spcAft>
                <a:spcPts val="0"/>
              </a:spcAft>
              <a:buSzPts val="3500"/>
              <a:buFont typeface="Abhaya Libre"/>
              <a:buNone/>
              <a:defRPr sz="3500">
                <a:latin typeface="Abhaya Libre"/>
                <a:ea typeface="Abhaya Libre"/>
                <a:cs typeface="Abhaya Libre"/>
                <a:sym typeface="Abhaya Libre"/>
              </a:defRPr>
            </a:lvl7pPr>
            <a:lvl8pPr lvl="7">
              <a:spcBef>
                <a:spcPts val="0"/>
              </a:spcBef>
              <a:spcAft>
                <a:spcPts val="0"/>
              </a:spcAft>
              <a:buSzPts val="3500"/>
              <a:buFont typeface="Abhaya Libre"/>
              <a:buNone/>
              <a:defRPr sz="3500">
                <a:latin typeface="Abhaya Libre"/>
                <a:ea typeface="Abhaya Libre"/>
                <a:cs typeface="Abhaya Libre"/>
                <a:sym typeface="Abhaya Libre"/>
              </a:defRPr>
            </a:lvl8pPr>
            <a:lvl9pPr lvl="8">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40" name="Shape 2740"/>
        <p:cNvGrpSpPr/>
        <p:nvPr/>
      </p:nvGrpSpPr>
      <p:grpSpPr>
        <a:xfrm>
          <a:off x="0" y="0"/>
          <a:ext cx="0" cy="0"/>
          <a:chOff x="0" y="0"/>
          <a:chExt cx="0" cy="0"/>
        </a:xfrm>
      </p:grpSpPr>
      <p:grpSp>
        <p:nvGrpSpPr>
          <p:cNvPr id="2741" name="Google Shape;2741;p82"/>
          <p:cNvGrpSpPr/>
          <p:nvPr/>
        </p:nvGrpSpPr>
        <p:grpSpPr>
          <a:xfrm flipH="1">
            <a:off x="2498454" y="4011836"/>
            <a:ext cx="4135748" cy="2200311"/>
            <a:chOff x="427600" y="1407698"/>
            <a:chExt cx="7990240" cy="4251808"/>
          </a:xfrm>
        </p:grpSpPr>
        <p:grpSp>
          <p:nvGrpSpPr>
            <p:cNvPr id="2742" name="Google Shape;2742;p82"/>
            <p:cNvGrpSpPr/>
            <p:nvPr/>
          </p:nvGrpSpPr>
          <p:grpSpPr>
            <a:xfrm>
              <a:off x="3675306" y="1740129"/>
              <a:ext cx="1282923" cy="3868358"/>
              <a:chOff x="4749600" y="2924725"/>
              <a:chExt cx="1313125" cy="3959425"/>
            </a:xfrm>
          </p:grpSpPr>
          <p:sp>
            <p:nvSpPr>
              <p:cNvPr id="2743" name="Google Shape;2743;p82"/>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82"/>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82"/>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82"/>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82"/>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8" name="Google Shape;2748;p82"/>
            <p:cNvGrpSpPr/>
            <p:nvPr/>
          </p:nvGrpSpPr>
          <p:grpSpPr>
            <a:xfrm>
              <a:off x="4870625" y="1407698"/>
              <a:ext cx="1282923" cy="3868358"/>
              <a:chOff x="4749600" y="2924725"/>
              <a:chExt cx="1313125" cy="3959425"/>
            </a:xfrm>
          </p:grpSpPr>
          <p:sp>
            <p:nvSpPr>
              <p:cNvPr id="2749" name="Google Shape;2749;p82"/>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82"/>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82"/>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82"/>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82"/>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4" name="Google Shape;2754;p82"/>
            <p:cNvGrpSpPr/>
            <p:nvPr/>
          </p:nvGrpSpPr>
          <p:grpSpPr>
            <a:xfrm>
              <a:off x="427600" y="1791148"/>
              <a:ext cx="1282923" cy="3868358"/>
              <a:chOff x="4749600" y="2924725"/>
              <a:chExt cx="1313125" cy="3959425"/>
            </a:xfrm>
          </p:grpSpPr>
          <p:sp>
            <p:nvSpPr>
              <p:cNvPr id="2755" name="Google Shape;2755;p82"/>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82"/>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82"/>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82"/>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82"/>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0" name="Google Shape;2760;p82"/>
            <p:cNvGrpSpPr/>
            <p:nvPr/>
          </p:nvGrpSpPr>
          <p:grpSpPr>
            <a:xfrm>
              <a:off x="2606317" y="1791088"/>
              <a:ext cx="1282899" cy="3589229"/>
              <a:chOff x="5789900" y="1448250"/>
              <a:chExt cx="1313100" cy="3673725"/>
            </a:xfrm>
          </p:grpSpPr>
          <p:sp>
            <p:nvSpPr>
              <p:cNvPr id="2761" name="Google Shape;2761;p82"/>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82"/>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82"/>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82"/>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82"/>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6" name="Google Shape;2766;p82"/>
            <p:cNvGrpSpPr/>
            <p:nvPr/>
          </p:nvGrpSpPr>
          <p:grpSpPr>
            <a:xfrm>
              <a:off x="1609318" y="1407698"/>
              <a:ext cx="1282923" cy="3868358"/>
              <a:chOff x="4749600" y="2924725"/>
              <a:chExt cx="1313125" cy="3959425"/>
            </a:xfrm>
          </p:grpSpPr>
          <p:sp>
            <p:nvSpPr>
              <p:cNvPr id="2767" name="Google Shape;2767;p82"/>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82"/>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82"/>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82"/>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82"/>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2" name="Google Shape;2772;p82"/>
            <p:cNvGrpSpPr/>
            <p:nvPr/>
          </p:nvGrpSpPr>
          <p:grpSpPr>
            <a:xfrm>
              <a:off x="6058667" y="1879688"/>
              <a:ext cx="1282899" cy="3589229"/>
              <a:chOff x="5789900" y="1448250"/>
              <a:chExt cx="1313100" cy="3673725"/>
            </a:xfrm>
          </p:grpSpPr>
          <p:sp>
            <p:nvSpPr>
              <p:cNvPr id="2773" name="Google Shape;2773;p82"/>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82"/>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82"/>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82"/>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82"/>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8" name="Google Shape;2778;p82"/>
            <p:cNvGrpSpPr/>
            <p:nvPr/>
          </p:nvGrpSpPr>
          <p:grpSpPr>
            <a:xfrm>
              <a:off x="7134942" y="1785950"/>
              <a:ext cx="1282899" cy="3589229"/>
              <a:chOff x="5789900" y="1448250"/>
              <a:chExt cx="1313100" cy="3673725"/>
            </a:xfrm>
          </p:grpSpPr>
          <p:sp>
            <p:nvSpPr>
              <p:cNvPr id="2779" name="Google Shape;2779;p82"/>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82"/>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82"/>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82"/>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82"/>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84" name="Google Shape;2784;p82"/>
          <p:cNvGrpSpPr/>
          <p:nvPr/>
        </p:nvGrpSpPr>
        <p:grpSpPr>
          <a:xfrm flipH="1">
            <a:off x="6634204" y="4011836"/>
            <a:ext cx="4135748" cy="2200311"/>
            <a:chOff x="427600" y="1407698"/>
            <a:chExt cx="7990240" cy="4251808"/>
          </a:xfrm>
        </p:grpSpPr>
        <p:grpSp>
          <p:nvGrpSpPr>
            <p:cNvPr id="2785" name="Google Shape;2785;p82"/>
            <p:cNvGrpSpPr/>
            <p:nvPr/>
          </p:nvGrpSpPr>
          <p:grpSpPr>
            <a:xfrm>
              <a:off x="3675306" y="1740129"/>
              <a:ext cx="1282923" cy="3868358"/>
              <a:chOff x="4749600" y="2924725"/>
              <a:chExt cx="1313125" cy="3959425"/>
            </a:xfrm>
          </p:grpSpPr>
          <p:sp>
            <p:nvSpPr>
              <p:cNvPr id="2786" name="Google Shape;2786;p82"/>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82"/>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82"/>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82"/>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82"/>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1" name="Google Shape;2791;p82"/>
            <p:cNvGrpSpPr/>
            <p:nvPr/>
          </p:nvGrpSpPr>
          <p:grpSpPr>
            <a:xfrm>
              <a:off x="4870625" y="1407698"/>
              <a:ext cx="1282923" cy="3868358"/>
              <a:chOff x="4749600" y="2924725"/>
              <a:chExt cx="1313125" cy="3959425"/>
            </a:xfrm>
          </p:grpSpPr>
          <p:sp>
            <p:nvSpPr>
              <p:cNvPr id="2792" name="Google Shape;2792;p82"/>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82"/>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82"/>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82"/>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82"/>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7" name="Google Shape;2797;p82"/>
            <p:cNvGrpSpPr/>
            <p:nvPr/>
          </p:nvGrpSpPr>
          <p:grpSpPr>
            <a:xfrm>
              <a:off x="427600" y="1791148"/>
              <a:ext cx="1282923" cy="3868358"/>
              <a:chOff x="4749600" y="2924725"/>
              <a:chExt cx="1313125" cy="3959425"/>
            </a:xfrm>
          </p:grpSpPr>
          <p:sp>
            <p:nvSpPr>
              <p:cNvPr id="2798" name="Google Shape;2798;p82"/>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82"/>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82"/>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82"/>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82"/>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3" name="Google Shape;2803;p82"/>
            <p:cNvGrpSpPr/>
            <p:nvPr/>
          </p:nvGrpSpPr>
          <p:grpSpPr>
            <a:xfrm>
              <a:off x="2606317" y="1791088"/>
              <a:ext cx="1282899" cy="3589229"/>
              <a:chOff x="5789900" y="1448250"/>
              <a:chExt cx="1313100" cy="3673725"/>
            </a:xfrm>
          </p:grpSpPr>
          <p:sp>
            <p:nvSpPr>
              <p:cNvPr id="2804" name="Google Shape;2804;p82"/>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82"/>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82"/>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82"/>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82"/>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9" name="Google Shape;2809;p82"/>
            <p:cNvGrpSpPr/>
            <p:nvPr/>
          </p:nvGrpSpPr>
          <p:grpSpPr>
            <a:xfrm>
              <a:off x="1609318" y="1407698"/>
              <a:ext cx="1282923" cy="3868358"/>
              <a:chOff x="4749600" y="2924725"/>
              <a:chExt cx="1313125" cy="3959425"/>
            </a:xfrm>
          </p:grpSpPr>
          <p:sp>
            <p:nvSpPr>
              <p:cNvPr id="2810" name="Google Shape;2810;p82"/>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82"/>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82"/>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82"/>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82"/>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5" name="Google Shape;2815;p82"/>
            <p:cNvGrpSpPr/>
            <p:nvPr/>
          </p:nvGrpSpPr>
          <p:grpSpPr>
            <a:xfrm>
              <a:off x="6058667" y="1879688"/>
              <a:ext cx="1282899" cy="3589229"/>
              <a:chOff x="5789900" y="1448250"/>
              <a:chExt cx="1313100" cy="3673725"/>
            </a:xfrm>
          </p:grpSpPr>
          <p:sp>
            <p:nvSpPr>
              <p:cNvPr id="2816" name="Google Shape;2816;p82"/>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82"/>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82"/>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82"/>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82"/>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1" name="Google Shape;2821;p82"/>
            <p:cNvGrpSpPr/>
            <p:nvPr/>
          </p:nvGrpSpPr>
          <p:grpSpPr>
            <a:xfrm>
              <a:off x="7134942" y="1785950"/>
              <a:ext cx="1282899" cy="3589229"/>
              <a:chOff x="5789900" y="1448250"/>
              <a:chExt cx="1313100" cy="3673725"/>
            </a:xfrm>
          </p:grpSpPr>
          <p:sp>
            <p:nvSpPr>
              <p:cNvPr id="2822" name="Google Shape;2822;p82"/>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82"/>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82"/>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82"/>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82"/>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27" name="Google Shape;2827;p82"/>
          <p:cNvGrpSpPr/>
          <p:nvPr/>
        </p:nvGrpSpPr>
        <p:grpSpPr>
          <a:xfrm flipH="1">
            <a:off x="-1637296" y="4011836"/>
            <a:ext cx="4135748" cy="2200311"/>
            <a:chOff x="427600" y="1407698"/>
            <a:chExt cx="7990240" cy="4251808"/>
          </a:xfrm>
        </p:grpSpPr>
        <p:grpSp>
          <p:nvGrpSpPr>
            <p:cNvPr id="2828" name="Google Shape;2828;p82"/>
            <p:cNvGrpSpPr/>
            <p:nvPr/>
          </p:nvGrpSpPr>
          <p:grpSpPr>
            <a:xfrm>
              <a:off x="3675306" y="1740129"/>
              <a:ext cx="1282923" cy="3868358"/>
              <a:chOff x="4749600" y="2924725"/>
              <a:chExt cx="1313125" cy="3959425"/>
            </a:xfrm>
          </p:grpSpPr>
          <p:sp>
            <p:nvSpPr>
              <p:cNvPr id="2829" name="Google Shape;2829;p82"/>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82"/>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82"/>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82"/>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82"/>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4" name="Google Shape;2834;p82"/>
            <p:cNvGrpSpPr/>
            <p:nvPr/>
          </p:nvGrpSpPr>
          <p:grpSpPr>
            <a:xfrm>
              <a:off x="4870625" y="1407698"/>
              <a:ext cx="1282923" cy="3868358"/>
              <a:chOff x="4749600" y="2924725"/>
              <a:chExt cx="1313125" cy="3959425"/>
            </a:xfrm>
          </p:grpSpPr>
          <p:sp>
            <p:nvSpPr>
              <p:cNvPr id="2835" name="Google Shape;2835;p82"/>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82"/>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82"/>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82"/>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82"/>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0" name="Google Shape;2840;p82"/>
            <p:cNvGrpSpPr/>
            <p:nvPr/>
          </p:nvGrpSpPr>
          <p:grpSpPr>
            <a:xfrm>
              <a:off x="427600" y="1791148"/>
              <a:ext cx="1282923" cy="3868358"/>
              <a:chOff x="4749600" y="2924725"/>
              <a:chExt cx="1313125" cy="3959425"/>
            </a:xfrm>
          </p:grpSpPr>
          <p:sp>
            <p:nvSpPr>
              <p:cNvPr id="2841" name="Google Shape;2841;p82"/>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82"/>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82"/>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82"/>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82"/>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6" name="Google Shape;2846;p82"/>
            <p:cNvGrpSpPr/>
            <p:nvPr/>
          </p:nvGrpSpPr>
          <p:grpSpPr>
            <a:xfrm>
              <a:off x="2606317" y="1791088"/>
              <a:ext cx="1282899" cy="3589229"/>
              <a:chOff x="5789900" y="1448250"/>
              <a:chExt cx="1313100" cy="3673725"/>
            </a:xfrm>
          </p:grpSpPr>
          <p:sp>
            <p:nvSpPr>
              <p:cNvPr id="2847" name="Google Shape;2847;p82"/>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82"/>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82"/>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82"/>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82"/>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2" name="Google Shape;2852;p82"/>
            <p:cNvGrpSpPr/>
            <p:nvPr/>
          </p:nvGrpSpPr>
          <p:grpSpPr>
            <a:xfrm>
              <a:off x="1609318" y="1407698"/>
              <a:ext cx="1282923" cy="3868358"/>
              <a:chOff x="4749600" y="2924725"/>
              <a:chExt cx="1313125" cy="3959425"/>
            </a:xfrm>
          </p:grpSpPr>
          <p:sp>
            <p:nvSpPr>
              <p:cNvPr id="2853" name="Google Shape;2853;p82"/>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82"/>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82"/>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82"/>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82"/>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8" name="Google Shape;2858;p82"/>
            <p:cNvGrpSpPr/>
            <p:nvPr/>
          </p:nvGrpSpPr>
          <p:grpSpPr>
            <a:xfrm>
              <a:off x="6058667" y="1879688"/>
              <a:ext cx="1282899" cy="3589229"/>
              <a:chOff x="5789900" y="1448250"/>
              <a:chExt cx="1313100" cy="3673725"/>
            </a:xfrm>
          </p:grpSpPr>
          <p:sp>
            <p:nvSpPr>
              <p:cNvPr id="2859" name="Google Shape;2859;p82"/>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82"/>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82"/>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82"/>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82"/>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4" name="Google Shape;2864;p82"/>
            <p:cNvGrpSpPr/>
            <p:nvPr/>
          </p:nvGrpSpPr>
          <p:grpSpPr>
            <a:xfrm>
              <a:off x="7134942" y="1785950"/>
              <a:ext cx="1282899" cy="3589229"/>
              <a:chOff x="5789900" y="1448250"/>
              <a:chExt cx="1313100" cy="3673725"/>
            </a:xfrm>
          </p:grpSpPr>
          <p:sp>
            <p:nvSpPr>
              <p:cNvPr id="2865" name="Google Shape;2865;p82"/>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82"/>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82"/>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82"/>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82"/>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70" name="Google Shape;2870;p82"/>
          <p:cNvGrpSpPr/>
          <p:nvPr/>
        </p:nvGrpSpPr>
        <p:grpSpPr>
          <a:xfrm>
            <a:off x="5515367" y="52459"/>
            <a:ext cx="1529562" cy="487037"/>
            <a:chOff x="2293625" y="793625"/>
            <a:chExt cx="1052475" cy="335125"/>
          </a:xfrm>
        </p:grpSpPr>
        <p:sp>
          <p:nvSpPr>
            <p:cNvPr id="2871" name="Google Shape;2871;p82"/>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82"/>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3" name="Google Shape;2873;p82"/>
          <p:cNvGrpSpPr/>
          <p:nvPr/>
        </p:nvGrpSpPr>
        <p:grpSpPr>
          <a:xfrm flipH="1">
            <a:off x="8394192" y="273003"/>
            <a:ext cx="373419" cy="350637"/>
            <a:chOff x="3708550" y="3474950"/>
            <a:chExt cx="256100" cy="240475"/>
          </a:xfrm>
        </p:grpSpPr>
        <p:sp>
          <p:nvSpPr>
            <p:cNvPr id="2874" name="Google Shape;2874;p82"/>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82"/>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6" name="Google Shape;2876;p82"/>
          <p:cNvSpPr txBox="1"/>
          <p:nvPr>
            <p:ph idx="1" type="subTitle"/>
          </p:nvPr>
        </p:nvSpPr>
        <p:spPr>
          <a:xfrm>
            <a:off x="4601513" y="2983400"/>
            <a:ext cx="3713400" cy="976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sz="1600"/>
            </a:lvl1pPr>
            <a:lvl2pPr lvl="1">
              <a:spcBef>
                <a:spcPts val="0"/>
              </a:spcBef>
              <a:spcAft>
                <a:spcPts val="0"/>
              </a:spcAft>
              <a:buNone/>
              <a:defRPr sz="1600"/>
            </a:lvl2pPr>
            <a:lvl3pPr lvl="2">
              <a:spcBef>
                <a:spcPts val="0"/>
              </a:spcBef>
              <a:spcAft>
                <a:spcPts val="0"/>
              </a:spcAft>
              <a:buNone/>
              <a:defRPr sz="1600"/>
            </a:lvl3pPr>
            <a:lvl4pPr lvl="3">
              <a:spcBef>
                <a:spcPts val="0"/>
              </a:spcBef>
              <a:spcAft>
                <a:spcPts val="0"/>
              </a:spcAft>
              <a:buNone/>
              <a:defRPr sz="1600"/>
            </a:lvl4pPr>
            <a:lvl5pPr lvl="4">
              <a:spcBef>
                <a:spcPts val="0"/>
              </a:spcBef>
              <a:spcAft>
                <a:spcPts val="0"/>
              </a:spcAft>
              <a:buNone/>
              <a:defRPr sz="1600"/>
            </a:lvl5pPr>
            <a:lvl6pPr lvl="5">
              <a:spcBef>
                <a:spcPts val="0"/>
              </a:spcBef>
              <a:spcAft>
                <a:spcPts val="0"/>
              </a:spcAft>
              <a:buNone/>
              <a:defRPr sz="1600"/>
            </a:lvl6pPr>
            <a:lvl7pPr lvl="6">
              <a:spcBef>
                <a:spcPts val="0"/>
              </a:spcBef>
              <a:spcAft>
                <a:spcPts val="0"/>
              </a:spcAft>
              <a:buNone/>
              <a:defRPr sz="1600"/>
            </a:lvl7pPr>
            <a:lvl8pPr lvl="7">
              <a:spcBef>
                <a:spcPts val="0"/>
              </a:spcBef>
              <a:spcAft>
                <a:spcPts val="0"/>
              </a:spcAft>
              <a:buNone/>
              <a:defRPr sz="1600"/>
            </a:lvl8pPr>
            <a:lvl9pPr lvl="8">
              <a:spcBef>
                <a:spcPts val="0"/>
              </a:spcBef>
              <a:spcAft>
                <a:spcPts val="0"/>
              </a:spcAft>
              <a:buNone/>
              <a:defRPr sz="1600"/>
            </a:lvl9pPr>
          </a:lstStyle>
          <a:p/>
        </p:txBody>
      </p:sp>
      <p:sp>
        <p:nvSpPr>
          <p:cNvPr id="2877" name="Google Shape;2877;p82"/>
          <p:cNvSpPr txBox="1"/>
          <p:nvPr>
            <p:ph type="title"/>
          </p:nvPr>
        </p:nvSpPr>
        <p:spPr>
          <a:xfrm>
            <a:off x="4601513" y="1183600"/>
            <a:ext cx="3713400" cy="18396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sz="3000"/>
            </a:lvl1pPr>
            <a:lvl2pPr lvl="1">
              <a:spcBef>
                <a:spcPts val="0"/>
              </a:spcBef>
              <a:spcAft>
                <a:spcPts val="0"/>
              </a:spcAft>
              <a:buSzPts val="2800"/>
              <a:buFont typeface="Palanquin Dark"/>
              <a:buNone/>
              <a:defRPr>
                <a:latin typeface="Palanquin Dark"/>
                <a:ea typeface="Palanquin Dark"/>
                <a:cs typeface="Palanquin Dark"/>
                <a:sym typeface="Palanquin Dark"/>
              </a:defRPr>
            </a:lvl2pPr>
            <a:lvl3pPr lvl="2">
              <a:spcBef>
                <a:spcPts val="0"/>
              </a:spcBef>
              <a:spcAft>
                <a:spcPts val="0"/>
              </a:spcAft>
              <a:buSzPts val="2800"/>
              <a:buFont typeface="Palanquin Dark"/>
              <a:buNone/>
              <a:defRPr>
                <a:latin typeface="Palanquin Dark"/>
                <a:ea typeface="Palanquin Dark"/>
                <a:cs typeface="Palanquin Dark"/>
                <a:sym typeface="Palanquin Dark"/>
              </a:defRPr>
            </a:lvl3pPr>
            <a:lvl4pPr lvl="3">
              <a:spcBef>
                <a:spcPts val="0"/>
              </a:spcBef>
              <a:spcAft>
                <a:spcPts val="0"/>
              </a:spcAft>
              <a:buSzPts val="2800"/>
              <a:buFont typeface="Palanquin Dark"/>
              <a:buNone/>
              <a:defRPr>
                <a:latin typeface="Palanquin Dark"/>
                <a:ea typeface="Palanquin Dark"/>
                <a:cs typeface="Palanquin Dark"/>
                <a:sym typeface="Palanquin Dark"/>
              </a:defRPr>
            </a:lvl4pPr>
            <a:lvl5pPr lvl="4">
              <a:spcBef>
                <a:spcPts val="0"/>
              </a:spcBef>
              <a:spcAft>
                <a:spcPts val="0"/>
              </a:spcAft>
              <a:buSzPts val="2800"/>
              <a:buFont typeface="Palanquin Dark"/>
              <a:buNone/>
              <a:defRPr>
                <a:latin typeface="Palanquin Dark"/>
                <a:ea typeface="Palanquin Dark"/>
                <a:cs typeface="Palanquin Dark"/>
                <a:sym typeface="Palanquin Dark"/>
              </a:defRPr>
            </a:lvl5pPr>
            <a:lvl6pPr lvl="5">
              <a:spcBef>
                <a:spcPts val="0"/>
              </a:spcBef>
              <a:spcAft>
                <a:spcPts val="0"/>
              </a:spcAft>
              <a:buSzPts val="2800"/>
              <a:buFont typeface="Palanquin Dark"/>
              <a:buNone/>
              <a:defRPr>
                <a:latin typeface="Palanquin Dark"/>
                <a:ea typeface="Palanquin Dark"/>
                <a:cs typeface="Palanquin Dark"/>
                <a:sym typeface="Palanquin Dark"/>
              </a:defRPr>
            </a:lvl6pPr>
            <a:lvl7pPr lvl="6">
              <a:spcBef>
                <a:spcPts val="0"/>
              </a:spcBef>
              <a:spcAft>
                <a:spcPts val="0"/>
              </a:spcAft>
              <a:buSzPts val="2800"/>
              <a:buFont typeface="Palanquin Dark"/>
              <a:buNone/>
              <a:defRPr>
                <a:latin typeface="Palanquin Dark"/>
                <a:ea typeface="Palanquin Dark"/>
                <a:cs typeface="Palanquin Dark"/>
                <a:sym typeface="Palanquin Dark"/>
              </a:defRPr>
            </a:lvl7pPr>
            <a:lvl8pPr lvl="7">
              <a:spcBef>
                <a:spcPts val="0"/>
              </a:spcBef>
              <a:spcAft>
                <a:spcPts val="0"/>
              </a:spcAft>
              <a:buSzPts val="2800"/>
              <a:buFont typeface="Palanquin Dark"/>
              <a:buNone/>
              <a:defRPr>
                <a:latin typeface="Palanquin Dark"/>
                <a:ea typeface="Palanquin Dark"/>
                <a:cs typeface="Palanquin Dark"/>
                <a:sym typeface="Palanquin Dark"/>
              </a:defRPr>
            </a:lvl8pPr>
            <a:lvl9pPr lvl="8">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2878" name="Google Shape;2878;p82"/>
          <p:cNvSpPr/>
          <p:nvPr>
            <p:ph idx="2" type="pic"/>
          </p:nvPr>
        </p:nvSpPr>
        <p:spPr>
          <a:xfrm>
            <a:off x="829088" y="964050"/>
            <a:ext cx="3215400" cy="3215400"/>
          </a:xfrm>
          <a:prstGeom prst="roundRect">
            <a:avLst>
              <a:gd fmla="val 16667" name="adj"/>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7" name="Shape 397"/>
        <p:cNvGrpSpPr/>
        <p:nvPr/>
      </p:nvGrpSpPr>
      <p:grpSpPr>
        <a:xfrm>
          <a:off x="0" y="0"/>
          <a:ext cx="0" cy="0"/>
          <a:chOff x="0" y="0"/>
          <a:chExt cx="0" cy="0"/>
        </a:xfrm>
      </p:grpSpPr>
      <p:grpSp>
        <p:nvGrpSpPr>
          <p:cNvPr id="398" name="Google Shape;398;p9"/>
          <p:cNvGrpSpPr/>
          <p:nvPr/>
        </p:nvGrpSpPr>
        <p:grpSpPr>
          <a:xfrm>
            <a:off x="2799645" y="3920787"/>
            <a:ext cx="3555360" cy="1969672"/>
            <a:chOff x="774567" y="3920787"/>
            <a:chExt cx="3555360" cy="1969672"/>
          </a:xfrm>
        </p:grpSpPr>
        <p:grpSp>
          <p:nvGrpSpPr>
            <p:cNvPr id="399" name="Google Shape;399;p9"/>
            <p:cNvGrpSpPr/>
            <p:nvPr/>
          </p:nvGrpSpPr>
          <p:grpSpPr>
            <a:xfrm>
              <a:off x="1305558" y="4039600"/>
              <a:ext cx="554522" cy="1551488"/>
              <a:chOff x="-1044450" y="1559250"/>
              <a:chExt cx="1313100" cy="3673900"/>
            </a:xfrm>
          </p:grpSpPr>
          <p:sp>
            <p:nvSpPr>
              <p:cNvPr id="400" name="Google Shape;400;p9"/>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 name="Google Shape;405;p9"/>
            <p:cNvGrpSpPr/>
            <p:nvPr/>
          </p:nvGrpSpPr>
          <p:grpSpPr>
            <a:xfrm>
              <a:off x="1816552" y="3920787"/>
              <a:ext cx="554522" cy="1757190"/>
              <a:chOff x="689500" y="2924525"/>
              <a:chExt cx="1313100" cy="4161000"/>
            </a:xfrm>
          </p:grpSpPr>
          <p:sp>
            <p:nvSpPr>
              <p:cNvPr id="406" name="Google Shape;406;p9"/>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 name="Google Shape;411;p9"/>
            <p:cNvGrpSpPr/>
            <p:nvPr/>
          </p:nvGrpSpPr>
          <p:grpSpPr>
            <a:xfrm>
              <a:off x="2335054" y="4089760"/>
              <a:ext cx="554522" cy="1757190"/>
              <a:chOff x="689500" y="2924525"/>
              <a:chExt cx="1313100" cy="4161000"/>
            </a:xfrm>
          </p:grpSpPr>
          <p:sp>
            <p:nvSpPr>
              <p:cNvPr id="412" name="Google Shape;412;p9"/>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 name="Google Shape;417;p9"/>
            <p:cNvGrpSpPr/>
            <p:nvPr/>
          </p:nvGrpSpPr>
          <p:grpSpPr>
            <a:xfrm>
              <a:off x="2769660" y="4236094"/>
              <a:ext cx="554522" cy="1551488"/>
              <a:chOff x="-1044450" y="1559250"/>
              <a:chExt cx="1313100" cy="3673900"/>
            </a:xfrm>
          </p:grpSpPr>
          <p:sp>
            <p:nvSpPr>
              <p:cNvPr id="418" name="Google Shape;418;p9"/>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9"/>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 name="Google Shape;423;p9"/>
            <p:cNvGrpSpPr/>
            <p:nvPr/>
          </p:nvGrpSpPr>
          <p:grpSpPr>
            <a:xfrm>
              <a:off x="3266958" y="4126465"/>
              <a:ext cx="554522" cy="1551488"/>
              <a:chOff x="-1044450" y="1559250"/>
              <a:chExt cx="1313100" cy="3673900"/>
            </a:xfrm>
          </p:grpSpPr>
          <p:sp>
            <p:nvSpPr>
              <p:cNvPr id="424" name="Google Shape;424;p9"/>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9"/>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9"/>
            <p:cNvGrpSpPr/>
            <p:nvPr/>
          </p:nvGrpSpPr>
          <p:grpSpPr>
            <a:xfrm>
              <a:off x="3775404" y="4133269"/>
              <a:ext cx="554522" cy="1757190"/>
              <a:chOff x="689500" y="2924525"/>
              <a:chExt cx="1313100" cy="4161000"/>
            </a:xfrm>
          </p:grpSpPr>
          <p:sp>
            <p:nvSpPr>
              <p:cNvPr id="430" name="Google Shape;430;p9"/>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9"/>
            <p:cNvGrpSpPr/>
            <p:nvPr/>
          </p:nvGrpSpPr>
          <p:grpSpPr>
            <a:xfrm>
              <a:off x="774567" y="4039594"/>
              <a:ext cx="554522" cy="1757190"/>
              <a:chOff x="689500" y="2924525"/>
              <a:chExt cx="1313100" cy="4161000"/>
            </a:xfrm>
          </p:grpSpPr>
          <p:sp>
            <p:nvSpPr>
              <p:cNvPr id="436" name="Google Shape;436;p9"/>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9"/>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9"/>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9"/>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1" name="Google Shape;441;p9"/>
          <p:cNvSpPr txBox="1"/>
          <p:nvPr>
            <p:ph type="title"/>
          </p:nvPr>
        </p:nvSpPr>
        <p:spPr>
          <a:xfrm>
            <a:off x="2209950" y="1348675"/>
            <a:ext cx="4724100" cy="749400"/>
          </a:xfrm>
          <a:prstGeom prst="rect">
            <a:avLst/>
          </a:prstGeom>
        </p:spPr>
        <p:txBody>
          <a:bodyPr anchorCtr="0" anchor="t"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2" name="Google Shape;442;p9"/>
          <p:cNvSpPr txBox="1"/>
          <p:nvPr>
            <p:ph idx="1" type="subTitle"/>
          </p:nvPr>
        </p:nvSpPr>
        <p:spPr>
          <a:xfrm>
            <a:off x="2209950" y="2261825"/>
            <a:ext cx="4724100" cy="1228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79" name="Shape 2879"/>
        <p:cNvGrpSpPr/>
        <p:nvPr/>
      </p:nvGrpSpPr>
      <p:grpSpPr>
        <a:xfrm>
          <a:off x="0" y="0"/>
          <a:ext cx="0" cy="0"/>
          <a:chOff x="0" y="0"/>
          <a:chExt cx="0" cy="0"/>
        </a:xfrm>
      </p:grpSpPr>
      <p:grpSp>
        <p:nvGrpSpPr>
          <p:cNvPr id="2880" name="Google Shape;2880;p83"/>
          <p:cNvGrpSpPr/>
          <p:nvPr/>
        </p:nvGrpSpPr>
        <p:grpSpPr>
          <a:xfrm flipH="1" rot="900019">
            <a:off x="8396201" y="151621"/>
            <a:ext cx="524402" cy="431815"/>
            <a:chOff x="7315125" y="1121525"/>
            <a:chExt cx="1112525" cy="916100"/>
          </a:xfrm>
        </p:grpSpPr>
        <p:sp>
          <p:nvSpPr>
            <p:cNvPr id="2881" name="Google Shape;2881;p83"/>
            <p:cNvSpPr/>
            <p:nvPr/>
          </p:nvSpPr>
          <p:spPr>
            <a:xfrm>
              <a:off x="7315125" y="1121525"/>
              <a:ext cx="1112525" cy="792675"/>
            </a:xfrm>
            <a:custGeom>
              <a:rect b="b" l="l" r="r" t="t"/>
              <a:pathLst>
                <a:path extrusionOk="0" h="31707" w="44501">
                  <a:moveTo>
                    <a:pt x="21718" y="1"/>
                  </a:moveTo>
                  <a:cubicBezTo>
                    <a:pt x="16027" y="1"/>
                    <a:pt x="10701" y="509"/>
                    <a:pt x="7873" y="989"/>
                  </a:cubicBezTo>
                  <a:cubicBezTo>
                    <a:pt x="1" y="2326"/>
                    <a:pt x="2037" y="13816"/>
                    <a:pt x="1733" y="22084"/>
                  </a:cubicBezTo>
                  <a:cubicBezTo>
                    <a:pt x="1449" y="29752"/>
                    <a:pt x="13758" y="31707"/>
                    <a:pt x="24263" y="31707"/>
                  </a:cubicBezTo>
                  <a:cubicBezTo>
                    <a:pt x="29497" y="31707"/>
                    <a:pt x="34283" y="31221"/>
                    <a:pt x="36840" y="30716"/>
                  </a:cubicBezTo>
                  <a:cubicBezTo>
                    <a:pt x="44500" y="29166"/>
                    <a:pt x="44135" y="17676"/>
                    <a:pt x="43558" y="7889"/>
                  </a:cubicBezTo>
                  <a:cubicBezTo>
                    <a:pt x="43188" y="1617"/>
                    <a:pt x="31872" y="1"/>
                    <a:pt x="217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83"/>
            <p:cNvSpPr/>
            <p:nvPr/>
          </p:nvSpPr>
          <p:spPr>
            <a:xfrm>
              <a:off x="7815150" y="1808100"/>
              <a:ext cx="177825" cy="229525"/>
            </a:xfrm>
            <a:custGeom>
              <a:rect b="b" l="l" r="r" t="t"/>
              <a:pathLst>
                <a:path extrusionOk="0" h="9181" w="7113">
                  <a:moveTo>
                    <a:pt x="5016" y="1"/>
                  </a:moveTo>
                  <a:lnTo>
                    <a:pt x="0" y="943"/>
                  </a:lnTo>
                  <a:cubicBezTo>
                    <a:pt x="0" y="943"/>
                    <a:pt x="2888" y="9180"/>
                    <a:pt x="5016" y="9180"/>
                  </a:cubicBezTo>
                  <a:cubicBezTo>
                    <a:pt x="7113" y="9180"/>
                    <a:pt x="5016" y="1"/>
                    <a:pt x="50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3" name="Google Shape;2883;p83"/>
          <p:cNvGrpSpPr/>
          <p:nvPr/>
        </p:nvGrpSpPr>
        <p:grpSpPr>
          <a:xfrm>
            <a:off x="3551508" y="106163"/>
            <a:ext cx="2403704" cy="522741"/>
            <a:chOff x="4007175" y="1128725"/>
            <a:chExt cx="2166475" cy="471150"/>
          </a:xfrm>
        </p:grpSpPr>
        <p:sp>
          <p:nvSpPr>
            <p:cNvPr id="2884" name="Google Shape;2884;p83"/>
            <p:cNvSpPr/>
            <p:nvPr/>
          </p:nvSpPr>
          <p:spPr>
            <a:xfrm>
              <a:off x="4007175" y="1128725"/>
              <a:ext cx="2166475" cy="386050"/>
            </a:xfrm>
            <a:custGeom>
              <a:rect b="b" l="l" r="r" t="t"/>
              <a:pathLst>
                <a:path extrusionOk="0" h="15442" w="86659">
                  <a:moveTo>
                    <a:pt x="1308" y="12858"/>
                  </a:moveTo>
                  <a:lnTo>
                    <a:pt x="3527" y="12858"/>
                  </a:lnTo>
                  <a:cubicBezTo>
                    <a:pt x="3496" y="12676"/>
                    <a:pt x="3466" y="12524"/>
                    <a:pt x="3466" y="12341"/>
                  </a:cubicBezTo>
                  <a:cubicBezTo>
                    <a:pt x="3466" y="10639"/>
                    <a:pt x="4864" y="9271"/>
                    <a:pt x="6566" y="9271"/>
                  </a:cubicBezTo>
                  <a:cubicBezTo>
                    <a:pt x="7204" y="9271"/>
                    <a:pt x="7782" y="9454"/>
                    <a:pt x="8268" y="9788"/>
                  </a:cubicBezTo>
                  <a:cubicBezTo>
                    <a:pt x="8481" y="8967"/>
                    <a:pt x="9211" y="8390"/>
                    <a:pt x="10092" y="8390"/>
                  </a:cubicBezTo>
                  <a:cubicBezTo>
                    <a:pt x="10366" y="8390"/>
                    <a:pt x="10639" y="8451"/>
                    <a:pt x="10882" y="8542"/>
                  </a:cubicBezTo>
                  <a:cubicBezTo>
                    <a:pt x="11490" y="6140"/>
                    <a:pt x="13679" y="4347"/>
                    <a:pt x="16262" y="4347"/>
                  </a:cubicBezTo>
                  <a:cubicBezTo>
                    <a:pt x="18177" y="4347"/>
                    <a:pt x="19879" y="5320"/>
                    <a:pt x="20883" y="6779"/>
                  </a:cubicBezTo>
                  <a:cubicBezTo>
                    <a:pt x="21430" y="6171"/>
                    <a:pt x="22220" y="5806"/>
                    <a:pt x="23101" y="5806"/>
                  </a:cubicBezTo>
                  <a:cubicBezTo>
                    <a:pt x="23983" y="5806"/>
                    <a:pt x="24804" y="6171"/>
                    <a:pt x="25351" y="6779"/>
                  </a:cubicBezTo>
                  <a:cubicBezTo>
                    <a:pt x="25807" y="2949"/>
                    <a:pt x="29059" y="1"/>
                    <a:pt x="33010" y="1"/>
                  </a:cubicBezTo>
                  <a:cubicBezTo>
                    <a:pt x="37266" y="1"/>
                    <a:pt x="40731" y="3466"/>
                    <a:pt x="40731" y="7721"/>
                  </a:cubicBezTo>
                  <a:cubicBezTo>
                    <a:pt x="40731" y="7873"/>
                    <a:pt x="40731" y="8055"/>
                    <a:pt x="40731" y="8207"/>
                  </a:cubicBezTo>
                  <a:lnTo>
                    <a:pt x="40731" y="8207"/>
                  </a:lnTo>
                  <a:cubicBezTo>
                    <a:pt x="40853" y="6900"/>
                    <a:pt x="41947" y="5867"/>
                    <a:pt x="43284" y="5867"/>
                  </a:cubicBezTo>
                  <a:cubicBezTo>
                    <a:pt x="44713" y="5867"/>
                    <a:pt x="45837" y="6992"/>
                    <a:pt x="45837" y="8420"/>
                  </a:cubicBezTo>
                  <a:cubicBezTo>
                    <a:pt x="45837" y="8572"/>
                    <a:pt x="45837" y="8754"/>
                    <a:pt x="45807" y="8906"/>
                  </a:cubicBezTo>
                  <a:cubicBezTo>
                    <a:pt x="45959" y="8846"/>
                    <a:pt x="46141" y="8815"/>
                    <a:pt x="46324" y="8815"/>
                  </a:cubicBezTo>
                  <a:cubicBezTo>
                    <a:pt x="47236" y="8815"/>
                    <a:pt x="47996" y="9575"/>
                    <a:pt x="47996" y="10487"/>
                  </a:cubicBezTo>
                  <a:cubicBezTo>
                    <a:pt x="47996" y="10669"/>
                    <a:pt x="47965" y="10821"/>
                    <a:pt x="47935" y="10973"/>
                  </a:cubicBezTo>
                  <a:lnTo>
                    <a:pt x="51521" y="10973"/>
                  </a:lnTo>
                  <a:cubicBezTo>
                    <a:pt x="51491" y="10821"/>
                    <a:pt x="51461" y="10669"/>
                    <a:pt x="51461" y="10517"/>
                  </a:cubicBezTo>
                  <a:cubicBezTo>
                    <a:pt x="51461" y="9818"/>
                    <a:pt x="51947" y="9210"/>
                    <a:pt x="52585" y="8998"/>
                  </a:cubicBezTo>
                  <a:cubicBezTo>
                    <a:pt x="52616" y="7843"/>
                    <a:pt x="53558" y="6931"/>
                    <a:pt x="54743" y="6931"/>
                  </a:cubicBezTo>
                  <a:cubicBezTo>
                    <a:pt x="55230" y="6931"/>
                    <a:pt x="55655" y="7083"/>
                    <a:pt x="56020" y="7356"/>
                  </a:cubicBezTo>
                  <a:cubicBezTo>
                    <a:pt x="56689" y="6536"/>
                    <a:pt x="57722" y="5988"/>
                    <a:pt x="58877" y="5988"/>
                  </a:cubicBezTo>
                  <a:cubicBezTo>
                    <a:pt x="58999" y="5988"/>
                    <a:pt x="59120" y="5988"/>
                    <a:pt x="59242" y="6019"/>
                  </a:cubicBezTo>
                  <a:cubicBezTo>
                    <a:pt x="60184" y="3101"/>
                    <a:pt x="62889" y="1004"/>
                    <a:pt x="66111" y="1004"/>
                  </a:cubicBezTo>
                  <a:cubicBezTo>
                    <a:pt x="69333" y="1004"/>
                    <a:pt x="72039" y="3101"/>
                    <a:pt x="72981" y="5988"/>
                  </a:cubicBezTo>
                  <a:cubicBezTo>
                    <a:pt x="73102" y="5958"/>
                    <a:pt x="73254" y="5958"/>
                    <a:pt x="73406" y="5958"/>
                  </a:cubicBezTo>
                  <a:cubicBezTo>
                    <a:pt x="74592" y="5958"/>
                    <a:pt x="75595" y="6748"/>
                    <a:pt x="75929" y="7812"/>
                  </a:cubicBezTo>
                  <a:cubicBezTo>
                    <a:pt x="76172" y="7751"/>
                    <a:pt x="76446" y="7721"/>
                    <a:pt x="76719" y="7721"/>
                  </a:cubicBezTo>
                  <a:cubicBezTo>
                    <a:pt x="78209" y="7721"/>
                    <a:pt x="79455" y="8754"/>
                    <a:pt x="79789" y="10153"/>
                  </a:cubicBezTo>
                  <a:lnTo>
                    <a:pt x="79881" y="10153"/>
                  </a:lnTo>
                  <a:lnTo>
                    <a:pt x="79881" y="10213"/>
                  </a:lnTo>
                  <a:cubicBezTo>
                    <a:pt x="80093" y="10183"/>
                    <a:pt x="80306" y="10153"/>
                    <a:pt x="80519" y="10153"/>
                  </a:cubicBezTo>
                  <a:cubicBezTo>
                    <a:pt x="81978" y="10153"/>
                    <a:pt x="83163" y="11338"/>
                    <a:pt x="83163" y="12797"/>
                  </a:cubicBezTo>
                  <a:cubicBezTo>
                    <a:pt x="83163" y="12797"/>
                    <a:pt x="83163" y="12828"/>
                    <a:pt x="83163" y="12858"/>
                  </a:cubicBezTo>
                  <a:lnTo>
                    <a:pt x="85352" y="12858"/>
                  </a:lnTo>
                  <a:cubicBezTo>
                    <a:pt x="86081" y="12858"/>
                    <a:pt x="86659" y="13435"/>
                    <a:pt x="86659" y="14135"/>
                  </a:cubicBezTo>
                  <a:lnTo>
                    <a:pt x="86659" y="14135"/>
                  </a:lnTo>
                  <a:cubicBezTo>
                    <a:pt x="86659" y="14864"/>
                    <a:pt x="86081" y="15442"/>
                    <a:pt x="85352" y="15442"/>
                  </a:cubicBezTo>
                  <a:lnTo>
                    <a:pt x="80519" y="15442"/>
                  </a:lnTo>
                  <a:lnTo>
                    <a:pt x="79881" y="15442"/>
                  </a:lnTo>
                  <a:lnTo>
                    <a:pt x="73315" y="15442"/>
                  </a:lnTo>
                  <a:lnTo>
                    <a:pt x="6566" y="15442"/>
                  </a:lnTo>
                  <a:lnTo>
                    <a:pt x="1308" y="15442"/>
                  </a:lnTo>
                  <a:cubicBezTo>
                    <a:pt x="578" y="15442"/>
                    <a:pt x="1" y="14864"/>
                    <a:pt x="1" y="14135"/>
                  </a:cubicBezTo>
                  <a:lnTo>
                    <a:pt x="1" y="14135"/>
                  </a:lnTo>
                  <a:cubicBezTo>
                    <a:pt x="1" y="13435"/>
                    <a:pt x="578" y="12858"/>
                    <a:pt x="1308" y="1285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83"/>
            <p:cNvSpPr/>
            <p:nvPr/>
          </p:nvSpPr>
          <p:spPr>
            <a:xfrm>
              <a:off x="4228300" y="1242700"/>
              <a:ext cx="1758425" cy="357175"/>
            </a:xfrm>
            <a:custGeom>
              <a:rect b="b" l="l" r="r" t="t"/>
              <a:pathLst>
                <a:path extrusionOk="0" h="14287" w="70337">
                  <a:moveTo>
                    <a:pt x="43376" y="7965"/>
                  </a:moveTo>
                  <a:cubicBezTo>
                    <a:pt x="42798" y="8147"/>
                    <a:pt x="42372" y="8664"/>
                    <a:pt x="42372" y="9302"/>
                  </a:cubicBezTo>
                  <a:cubicBezTo>
                    <a:pt x="42372" y="9454"/>
                    <a:pt x="42403" y="9576"/>
                    <a:pt x="42433" y="9697"/>
                  </a:cubicBezTo>
                  <a:lnTo>
                    <a:pt x="39242" y="9697"/>
                  </a:lnTo>
                  <a:cubicBezTo>
                    <a:pt x="39302" y="9576"/>
                    <a:pt x="39302" y="9424"/>
                    <a:pt x="39302" y="9272"/>
                  </a:cubicBezTo>
                  <a:cubicBezTo>
                    <a:pt x="39302" y="8451"/>
                    <a:pt x="38634" y="7813"/>
                    <a:pt x="37843" y="7813"/>
                  </a:cubicBezTo>
                  <a:cubicBezTo>
                    <a:pt x="37661" y="7813"/>
                    <a:pt x="37509" y="7843"/>
                    <a:pt x="37388" y="7873"/>
                  </a:cubicBezTo>
                  <a:cubicBezTo>
                    <a:pt x="37388" y="7752"/>
                    <a:pt x="37418" y="7600"/>
                    <a:pt x="37418" y="7448"/>
                  </a:cubicBezTo>
                  <a:cubicBezTo>
                    <a:pt x="37418" y="6202"/>
                    <a:pt x="36415" y="5199"/>
                    <a:pt x="35169" y="5199"/>
                  </a:cubicBezTo>
                  <a:cubicBezTo>
                    <a:pt x="33983" y="5199"/>
                    <a:pt x="33011" y="6110"/>
                    <a:pt x="32919" y="7265"/>
                  </a:cubicBezTo>
                  <a:lnTo>
                    <a:pt x="32889" y="7265"/>
                  </a:lnTo>
                  <a:cubicBezTo>
                    <a:pt x="32889" y="7113"/>
                    <a:pt x="32919" y="6992"/>
                    <a:pt x="32919" y="6840"/>
                  </a:cubicBezTo>
                  <a:cubicBezTo>
                    <a:pt x="32919" y="5563"/>
                    <a:pt x="32555" y="4347"/>
                    <a:pt x="31947" y="3344"/>
                  </a:cubicBezTo>
                  <a:cubicBezTo>
                    <a:pt x="31916" y="3436"/>
                    <a:pt x="31916" y="3557"/>
                    <a:pt x="31886" y="3648"/>
                  </a:cubicBezTo>
                  <a:lnTo>
                    <a:pt x="31886" y="3648"/>
                  </a:lnTo>
                  <a:cubicBezTo>
                    <a:pt x="31886" y="3527"/>
                    <a:pt x="31886" y="3375"/>
                    <a:pt x="31886" y="3253"/>
                  </a:cubicBezTo>
                  <a:cubicBezTo>
                    <a:pt x="30701" y="1308"/>
                    <a:pt x="28542" y="1"/>
                    <a:pt x="26080" y="1"/>
                  </a:cubicBezTo>
                  <a:cubicBezTo>
                    <a:pt x="22615" y="1"/>
                    <a:pt x="19728" y="2615"/>
                    <a:pt x="19333" y="5989"/>
                  </a:cubicBezTo>
                  <a:cubicBezTo>
                    <a:pt x="18816" y="5472"/>
                    <a:pt x="18117" y="5138"/>
                    <a:pt x="17357" y="5138"/>
                  </a:cubicBezTo>
                  <a:cubicBezTo>
                    <a:pt x="16566" y="5138"/>
                    <a:pt x="15867" y="5472"/>
                    <a:pt x="15351" y="5989"/>
                  </a:cubicBezTo>
                  <a:cubicBezTo>
                    <a:pt x="14469" y="4712"/>
                    <a:pt x="13010" y="3861"/>
                    <a:pt x="11308" y="3861"/>
                  </a:cubicBezTo>
                  <a:cubicBezTo>
                    <a:pt x="8998" y="3861"/>
                    <a:pt x="7083" y="5442"/>
                    <a:pt x="6566" y="7569"/>
                  </a:cubicBezTo>
                  <a:cubicBezTo>
                    <a:pt x="6354" y="7478"/>
                    <a:pt x="6110" y="7417"/>
                    <a:pt x="5867" y="7417"/>
                  </a:cubicBezTo>
                  <a:cubicBezTo>
                    <a:pt x="5077" y="7417"/>
                    <a:pt x="4439" y="7934"/>
                    <a:pt x="4256" y="8664"/>
                  </a:cubicBezTo>
                  <a:cubicBezTo>
                    <a:pt x="3800" y="8360"/>
                    <a:pt x="3284" y="8208"/>
                    <a:pt x="2736" y="8208"/>
                  </a:cubicBezTo>
                  <a:cubicBezTo>
                    <a:pt x="1247" y="8208"/>
                    <a:pt x="31" y="9393"/>
                    <a:pt x="1" y="10883"/>
                  </a:cubicBezTo>
                  <a:lnTo>
                    <a:pt x="26384" y="10883"/>
                  </a:lnTo>
                  <a:cubicBezTo>
                    <a:pt x="26719" y="10883"/>
                    <a:pt x="26992" y="11156"/>
                    <a:pt x="26992" y="11460"/>
                  </a:cubicBezTo>
                  <a:cubicBezTo>
                    <a:pt x="26992" y="11794"/>
                    <a:pt x="26080" y="12038"/>
                    <a:pt x="26384" y="12038"/>
                  </a:cubicBezTo>
                  <a:lnTo>
                    <a:pt x="24773" y="12038"/>
                  </a:lnTo>
                  <a:cubicBezTo>
                    <a:pt x="24165" y="12038"/>
                    <a:pt x="23679" y="12554"/>
                    <a:pt x="23679" y="13162"/>
                  </a:cubicBezTo>
                  <a:lnTo>
                    <a:pt x="23679" y="13162"/>
                  </a:lnTo>
                  <a:cubicBezTo>
                    <a:pt x="23679" y="13770"/>
                    <a:pt x="24165" y="14287"/>
                    <a:pt x="24773" y="14287"/>
                  </a:cubicBezTo>
                  <a:lnTo>
                    <a:pt x="64926" y="14287"/>
                  </a:lnTo>
                  <a:cubicBezTo>
                    <a:pt x="65534" y="14287"/>
                    <a:pt x="66051" y="13770"/>
                    <a:pt x="66051" y="13162"/>
                  </a:cubicBezTo>
                  <a:lnTo>
                    <a:pt x="66051" y="13162"/>
                  </a:lnTo>
                  <a:cubicBezTo>
                    <a:pt x="66051" y="12554"/>
                    <a:pt x="65534" y="12038"/>
                    <a:pt x="64926" y="12038"/>
                  </a:cubicBezTo>
                  <a:lnTo>
                    <a:pt x="62646" y="12038"/>
                  </a:lnTo>
                  <a:cubicBezTo>
                    <a:pt x="62342" y="12038"/>
                    <a:pt x="62069" y="11794"/>
                    <a:pt x="62069" y="11460"/>
                  </a:cubicBezTo>
                  <a:cubicBezTo>
                    <a:pt x="62069" y="11156"/>
                    <a:pt x="63042" y="10883"/>
                    <a:pt x="62646" y="10883"/>
                  </a:cubicBezTo>
                  <a:lnTo>
                    <a:pt x="64470" y="10883"/>
                  </a:lnTo>
                  <a:lnTo>
                    <a:pt x="70336" y="10883"/>
                  </a:lnTo>
                  <a:cubicBezTo>
                    <a:pt x="70124" y="9788"/>
                    <a:pt x="69181" y="8968"/>
                    <a:pt x="68026" y="8968"/>
                  </a:cubicBezTo>
                  <a:cubicBezTo>
                    <a:pt x="67844" y="8968"/>
                    <a:pt x="67662" y="8998"/>
                    <a:pt x="67479" y="9028"/>
                  </a:cubicBezTo>
                  <a:lnTo>
                    <a:pt x="67479" y="8968"/>
                  </a:lnTo>
                  <a:lnTo>
                    <a:pt x="67388" y="8968"/>
                  </a:lnTo>
                  <a:cubicBezTo>
                    <a:pt x="67084" y="7752"/>
                    <a:pt x="65990" y="6840"/>
                    <a:pt x="64653" y="6840"/>
                  </a:cubicBezTo>
                  <a:cubicBezTo>
                    <a:pt x="64440" y="6840"/>
                    <a:pt x="64197" y="6870"/>
                    <a:pt x="63984" y="6931"/>
                  </a:cubicBezTo>
                  <a:cubicBezTo>
                    <a:pt x="63680" y="5958"/>
                    <a:pt x="62798" y="5259"/>
                    <a:pt x="61735" y="5259"/>
                  </a:cubicBezTo>
                  <a:cubicBezTo>
                    <a:pt x="61613" y="5259"/>
                    <a:pt x="61491" y="5290"/>
                    <a:pt x="61370" y="5290"/>
                  </a:cubicBezTo>
                  <a:cubicBezTo>
                    <a:pt x="60549" y="2737"/>
                    <a:pt x="58148" y="913"/>
                    <a:pt x="55321" y="913"/>
                  </a:cubicBezTo>
                  <a:cubicBezTo>
                    <a:pt x="52464" y="913"/>
                    <a:pt x="50063" y="2767"/>
                    <a:pt x="49242" y="5320"/>
                  </a:cubicBezTo>
                  <a:cubicBezTo>
                    <a:pt x="49151" y="5320"/>
                    <a:pt x="49029" y="5290"/>
                    <a:pt x="48908" y="5290"/>
                  </a:cubicBezTo>
                  <a:cubicBezTo>
                    <a:pt x="47904" y="5290"/>
                    <a:pt x="46993" y="5776"/>
                    <a:pt x="46415" y="6506"/>
                  </a:cubicBezTo>
                  <a:cubicBezTo>
                    <a:pt x="46081" y="6262"/>
                    <a:pt x="45686" y="6141"/>
                    <a:pt x="45260" y="6141"/>
                  </a:cubicBezTo>
                  <a:cubicBezTo>
                    <a:pt x="44227" y="6141"/>
                    <a:pt x="43406" y="6961"/>
                    <a:pt x="43376" y="7965"/>
                  </a:cubicBezTo>
                  <a:close/>
                  <a:moveTo>
                    <a:pt x="21187" y="12038"/>
                  </a:moveTo>
                  <a:cubicBezTo>
                    <a:pt x="21795" y="12038"/>
                    <a:pt x="22311" y="12554"/>
                    <a:pt x="22311" y="13162"/>
                  </a:cubicBezTo>
                  <a:lnTo>
                    <a:pt x="22311" y="13162"/>
                  </a:lnTo>
                  <a:cubicBezTo>
                    <a:pt x="22311" y="13770"/>
                    <a:pt x="21795" y="14287"/>
                    <a:pt x="21187" y="14287"/>
                  </a:cubicBezTo>
                  <a:lnTo>
                    <a:pt x="21156" y="14287"/>
                  </a:lnTo>
                  <a:cubicBezTo>
                    <a:pt x="20548" y="14287"/>
                    <a:pt x="20032" y="13770"/>
                    <a:pt x="20032" y="13162"/>
                  </a:cubicBezTo>
                  <a:lnTo>
                    <a:pt x="20032" y="13162"/>
                  </a:lnTo>
                  <a:cubicBezTo>
                    <a:pt x="20032" y="12554"/>
                    <a:pt x="20548" y="12038"/>
                    <a:pt x="21156" y="120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6" name="Google Shape;2886;p83"/>
          <p:cNvSpPr txBox="1"/>
          <p:nvPr>
            <p:ph type="title"/>
          </p:nvPr>
        </p:nvSpPr>
        <p:spPr>
          <a:xfrm>
            <a:off x="3016975" y="1205250"/>
            <a:ext cx="5413800" cy="2733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87" name="Shape 2887"/>
        <p:cNvGrpSpPr/>
        <p:nvPr/>
      </p:nvGrpSpPr>
      <p:grpSpPr>
        <a:xfrm>
          <a:off x="0" y="0"/>
          <a:ext cx="0" cy="0"/>
          <a:chOff x="0" y="0"/>
          <a:chExt cx="0" cy="0"/>
        </a:xfrm>
      </p:grpSpPr>
      <p:grpSp>
        <p:nvGrpSpPr>
          <p:cNvPr id="2888" name="Google Shape;2888;p84"/>
          <p:cNvGrpSpPr/>
          <p:nvPr/>
        </p:nvGrpSpPr>
        <p:grpSpPr>
          <a:xfrm>
            <a:off x="2799645" y="3920787"/>
            <a:ext cx="3555360" cy="1969672"/>
            <a:chOff x="774567" y="3920787"/>
            <a:chExt cx="3555360" cy="1969672"/>
          </a:xfrm>
        </p:grpSpPr>
        <p:grpSp>
          <p:nvGrpSpPr>
            <p:cNvPr id="2889" name="Google Shape;2889;p84"/>
            <p:cNvGrpSpPr/>
            <p:nvPr/>
          </p:nvGrpSpPr>
          <p:grpSpPr>
            <a:xfrm>
              <a:off x="1305558" y="4039600"/>
              <a:ext cx="554522" cy="1551488"/>
              <a:chOff x="-1044450" y="1559250"/>
              <a:chExt cx="1313100" cy="3673900"/>
            </a:xfrm>
          </p:grpSpPr>
          <p:sp>
            <p:nvSpPr>
              <p:cNvPr id="2890" name="Google Shape;2890;p84"/>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84"/>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84"/>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84"/>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84"/>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5" name="Google Shape;2895;p84"/>
            <p:cNvGrpSpPr/>
            <p:nvPr/>
          </p:nvGrpSpPr>
          <p:grpSpPr>
            <a:xfrm>
              <a:off x="1816552" y="3920787"/>
              <a:ext cx="554522" cy="1757190"/>
              <a:chOff x="689500" y="2924525"/>
              <a:chExt cx="1313100" cy="4161000"/>
            </a:xfrm>
          </p:grpSpPr>
          <p:sp>
            <p:nvSpPr>
              <p:cNvPr id="2896" name="Google Shape;2896;p84"/>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84"/>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84"/>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84"/>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84"/>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1" name="Google Shape;2901;p84"/>
            <p:cNvGrpSpPr/>
            <p:nvPr/>
          </p:nvGrpSpPr>
          <p:grpSpPr>
            <a:xfrm>
              <a:off x="2335054" y="4089760"/>
              <a:ext cx="554522" cy="1757190"/>
              <a:chOff x="689500" y="2924525"/>
              <a:chExt cx="1313100" cy="4161000"/>
            </a:xfrm>
          </p:grpSpPr>
          <p:sp>
            <p:nvSpPr>
              <p:cNvPr id="2902" name="Google Shape;2902;p84"/>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84"/>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84"/>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84"/>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84"/>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7" name="Google Shape;2907;p84"/>
            <p:cNvGrpSpPr/>
            <p:nvPr/>
          </p:nvGrpSpPr>
          <p:grpSpPr>
            <a:xfrm>
              <a:off x="2769660" y="4236094"/>
              <a:ext cx="554522" cy="1551488"/>
              <a:chOff x="-1044450" y="1559250"/>
              <a:chExt cx="1313100" cy="3673900"/>
            </a:xfrm>
          </p:grpSpPr>
          <p:sp>
            <p:nvSpPr>
              <p:cNvPr id="2908" name="Google Shape;2908;p84"/>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84"/>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84"/>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84"/>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84"/>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3" name="Google Shape;2913;p84"/>
            <p:cNvGrpSpPr/>
            <p:nvPr/>
          </p:nvGrpSpPr>
          <p:grpSpPr>
            <a:xfrm>
              <a:off x="3266958" y="4126465"/>
              <a:ext cx="554522" cy="1551488"/>
              <a:chOff x="-1044450" y="1559250"/>
              <a:chExt cx="1313100" cy="3673900"/>
            </a:xfrm>
          </p:grpSpPr>
          <p:sp>
            <p:nvSpPr>
              <p:cNvPr id="2914" name="Google Shape;2914;p84"/>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84"/>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84"/>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84"/>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84"/>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9" name="Google Shape;2919;p84"/>
            <p:cNvGrpSpPr/>
            <p:nvPr/>
          </p:nvGrpSpPr>
          <p:grpSpPr>
            <a:xfrm>
              <a:off x="3775404" y="4133269"/>
              <a:ext cx="554522" cy="1757190"/>
              <a:chOff x="689500" y="2924525"/>
              <a:chExt cx="1313100" cy="4161000"/>
            </a:xfrm>
          </p:grpSpPr>
          <p:sp>
            <p:nvSpPr>
              <p:cNvPr id="2920" name="Google Shape;2920;p84"/>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84"/>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84"/>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84"/>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84"/>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5" name="Google Shape;2925;p84"/>
            <p:cNvGrpSpPr/>
            <p:nvPr/>
          </p:nvGrpSpPr>
          <p:grpSpPr>
            <a:xfrm>
              <a:off x="774567" y="4039594"/>
              <a:ext cx="554522" cy="1757190"/>
              <a:chOff x="689500" y="2924525"/>
              <a:chExt cx="1313100" cy="4161000"/>
            </a:xfrm>
          </p:grpSpPr>
          <p:sp>
            <p:nvSpPr>
              <p:cNvPr id="2926" name="Google Shape;2926;p84"/>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84"/>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84"/>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84"/>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84"/>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31" name="Google Shape;2931;p84"/>
          <p:cNvSpPr txBox="1"/>
          <p:nvPr>
            <p:ph type="title"/>
          </p:nvPr>
        </p:nvSpPr>
        <p:spPr>
          <a:xfrm>
            <a:off x="2209950" y="1348675"/>
            <a:ext cx="4724100" cy="749400"/>
          </a:xfrm>
          <a:prstGeom prst="rect">
            <a:avLst/>
          </a:prstGeom>
        </p:spPr>
        <p:txBody>
          <a:bodyPr anchorCtr="0" anchor="t"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932" name="Google Shape;2932;p84"/>
          <p:cNvSpPr txBox="1"/>
          <p:nvPr>
            <p:ph idx="1" type="subTitle"/>
          </p:nvPr>
        </p:nvSpPr>
        <p:spPr>
          <a:xfrm>
            <a:off x="2209950" y="2261825"/>
            <a:ext cx="4724100" cy="1228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33" name="Shape 2933"/>
        <p:cNvGrpSpPr/>
        <p:nvPr/>
      </p:nvGrpSpPr>
      <p:grpSpPr>
        <a:xfrm>
          <a:off x="0" y="0"/>
          <a:ext cx="0" cy="0"/>
          <a:chOff x="0" y="0"/>
          <a:chExt cx="0" cy="0"/>
        </a:xfrm>
      </p:grpSpPr>
      <p:sp>
        <p:nvSpPr>
          <p:cNvPr id="2934" name="Google Shape;2934;p85"/>
          <p:cNvSpPr txBox="1"/>
          <p:nvPr>
            <p:ph type="title"/>
          </p:nvPr>
        </p:nvSpPr>
        <p:spPr>
          <a:xfrm>
            <a:off x="713225" y="3967925"/>
            <a:ext cx="7717500" cy="631500"/>
          </a:xfrm>
          <a:prstGeom prst="rect">
            <a:avLst/>
          </a:prstGeom>
          <a:solidFill>
            <a:schemeClr val="lt1"/>
          </a:solidFill>
        </p:spPr>
        <p:txBody>
          <a:bodyPr anchorCtr="0" anchor="ctr" bIns="91425" lIns="91425" spcFirstLastPara="1" rIns="91425" wrap="square" tIns="91425">
            <a:noAutofit/>
          </a:bodyPr>
          <a:lstStyle>
            <a:lvl1pPr lvl="0" algn="ctr">
              <a:spcBef>
                <a:spcPts val="0"/>
              </a:spcBef>
              <a:spcAft>
                <a:spcPts val="0"/>
              </a:spcAft>
              <a:buSzPts val="3500"/>
              <a:buFont typeface="Abhaya Libre"/>
              <a:buNone/>
              <a:defRPr>
                <a:solidFill>
                  <a:schemeClr val="accent6"/>
                </a:solidFill>
              </a:defRPr>
            </a:lvl1pPr>
            <a:lvl2pPr lvl="1">
              <a:spcBef>
                <a:spcPts val="0"/>
              </a:spcBef>
              <a:spcAft>
                <a:spcPts val="0"/>
              </a:spcAft>
              <a:buSzPts val="3500"/>
              <a:buFont typeface="Abhaya Libre"/>
              <a:buNone/>
              <a:defRPr sz="3500">
                <a:latin typeface="Abhaya Libre"/>
                <a:ea typeface="Abhaya Libre"/>
                <a:cs typeface="Abhaya Libre"/>
                <a:sym typeface="Abhaya Libre"/>
              </a:defRPr>
            </a:lvl2pPr>
            <a:lvl3pPr lvl="2">
              <a:spcBef>
                <a:spcPts val="0"/>
              </a:spcBef>
              <a:spcAft>
                <a:spcPts val="0"/>
              </a:spcAft>
              <a:buSzPts val="3500"/>
              <a:buFont typeface="Abhaya Libre"/>
              <a:buNone/>
              <a:defRPr sz="3500">
                <a:latin typeface="Abhaya Libre"/>
                <a:ea typeface="Abhaya Libre"/>
                <a:cs typeface="Abhaya Libre"/>
                <a:sym typeface="Abhaya Libre"/>
              </a:defRPr>
            </a:lvl3pPr>
            <a:lvl4pPr lvl="3">
              <a:spcBef>
                <a:spcPts val="0"/>
              </a:spcBef>
              <a:spcAft>
                <a:spcPts val="0"/>
              </a:spcAft>
              <a:buSzPts val="3500"/>
              <a:buFont typeface="Abhaya Libre"/>
              <a:buNone/>
              <a:defRPr sz="3500">
                <a:latin typeface="Abhaya Libre"/>
                <a:ea typeface="Abhaya Libre"/>
                <a:cs typeface="Abhaya Libre"/>
                <a:sym typeface="Abhaya Libre"/>
              </a:defRPr>
            </a:lvl4pPr>
            <a:lvl5pPr lvl="4">
              <a:spcBef>
                <a:spcPts val="0"/>
              </a:spcBef>
              <a:spcAft>
                <a:spcPts val="0"/>
              </a:spcAft>
              <a:buSzPts val="3500"/>
              <a:buFont typeface="Abhaya Libre"/>
              <a:buNone/>
              <a:defRPr sz="3500">
                <a:latin typeface="Abhaya Libre"/>
                <a:ea typeface="Abhaya Libre"/>
                <a:cs typeface="Abhaya Libre"/>
                <a:sym typeface="Abhaya Libre"/>
              </a:defRPr>
            </a:lvl5pPr>
            <a:lvl6pPr lvl="5">
              <a:spcBef>
                <a:spcPts val="0"/>
              </a:spcBef>
              <a:spcAft>
                <a:spcPts val="0"/>
              </a:spcAft>
              <a:buSzPts val="3500"/>
              <a:buFont typeface="Abhaya Libre"/>
              <a:buNone/>
              <a:defRPr sz="3500">
                <a:latin typeface="Abhaya Libre"/>
                <a:ea typeface="Abhaya Libre"/>
                <a:cs typeface="Abhaya Libre"/>
                <a:sym typeface="Abhaya Libre"/>
              </a:defRPr>
            </a:lvl6pPr>
            <a:lvl7pPr lvl="6">
              <a:spcBef>
                <a:spcPts val="0"/>
              </a:spcBef>
              <a:spcAft>
                <a:spcPts val="0"/>
              </a:spcAft>
              <a:buSzPts val="3500"/>
              <a:buFont typeface="Abhaya Libre"/>
              <a:buNone/>
              <a:defRPr sz="3500">
                <a:latin typeface="Abhaya Libre"/>
                <a:ea typeface="Abhaya Libre"/>
                <a:cs typeface="Abhaya Libre"/>
                <a:sym typeface="Abhaya Libre"/>
              </a:defRPr>
            </a:lvl7pPr>
            <a:lvl8pPr lvl="7">
              <a:spcBef>
                <a:spcPts val="0"/>
              </a:spcBef>
              <a:spcAft>
                <a:spcPts val="0"/>
              </a:spcAft>
              <a:buSzPts val="3500"/>
              <a:buFont typeface="Abhaya Libre"/>
              <a:buNone/>
              <a:defRPr sz="3500">
                <a:latin typeface="Abhaya Libre"/>
                <a:ea typeface="Abhaya Libre"/>
                <a:cs typeface="Abhaya Libre"/>
                <a:sym typeface="Abhaya Libre"/>
              </a:defRPr>
            </a:lvl8pPr>
            <a:lvl9pPr lvl="8">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935" name="Shape 2935"/>
        <p:cNvGrpSpPr/>
        <p:nvPr/>
      </p:nvGrpSpPr>
      <p:grpSpPr>
        <a:xfrm>
          <a:off x="0" y="0"/>
          <a:ext cx="0" cy="0"/>
          <a:chOff x="0" y="0"/>
          <a:chExt cx="0" cy="0"/>
        </a:xfrm>
      </p:grpSpPr>
      <p:grpSp>
        <p:nvGrpSpPr>
          <p:cNvPr id="2936" name="Google Shape;2936;p86"/>
          <p:cNvGrpSpPr/>
          <p:nvPr/>
        </p:nvGrpSpPr>
        <p:grpSpPr>
          <a:xfrm rot="-900105">
            <a:off x="190674" y="182757"/>
            <a:ext cx="840665" cy="713489"/>
            <a:chOff x="6064225" y="1470325"/>
            <a:chExt cx="1112500" cy="944200"/>
          </a:xfrm>
        </p:grpSpPr>
        <p:sp>
          <p:nvSpPr>
            <p:cNvPr id="2937" name="Google Shape;2937;p86"/>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86"/>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9" name="Google Shape;2939;p86"/>
          <p:cNvGrpSpPr/>
          <p:nvPr/>
        </p:nvGrpSpPr>
        <p:grpSpPr>
          <a:xfrm rot="900019">
            <a:off x="8427592" y="752309"/>
            <a:ext cx="524402" cy="431815"/>
            <a:chOff x="7315125" y="1121525"/>
            <a:chExt cx="1112525" cy="916100"/>
          </a:xfrm>
        </p:grpSpPr>
        <p:sp>
          <p:nvSpPr>
            <p:cNvPr id="2940" name="Google Shape;2940;p86"/>
            <p:cNvSpPr/>
            <p:nvPr/>
          </p:nvSpPr>
          <p:spPr>
            <a:xfrm>
              <a:off x="7315125" y="1121525"/>
              <a:ext cx="1112525" cy="792675"/>
            </a:xfrm>
            <a:custGeom>
              <a:rect b="b" l="l" r="r" t="t"/>
              <a:pathLst>
                <a:path extrusionOk="0" h="31707" w="44501">
                  <a:moveTo>
                    <a:pt x="21718" y="1"/>
                  </a:moveTo>
                  <a:cubicBezTo>
                    <a:pt x="16027" y="1"/>
                    <a:pt x="10701" y="509"/>
                    <a:pt x="7873" y="989"/>
                  </a:cubicBezTo>
                  <a:cubicBezTo>
                    <a:pt x="1" y="2326"/>
                    <a:pt x="2037" y="13816"/>
                    <a:pt x="1733" y="22084"/>
                  </a:cubicBezTo>
                  <a:cubicBezTo>
                    <a:pt x="1449" y="29752"/>
                    <a:pt x="13758" y="31707"/>
                    <a:pt x="24263" y="31707"/>
                  </a:cubicBezTo>
                  <a:cubicBezTo>
                    <a:pt x="29497" y="31707"/>
                    <a:pt x="34283" y="31221"/>
                    <a:pt x="36840" y="30716"/>
                  </a:cubicBezTo>
                  <a:cubicBezTo>
                    <a:pt x="44500" y="29166"/>
                    <a:pt x="44135" y="17676"/>
                    <a:pt x="43558" y="7889"/>
                  </a:cubicBezTo>
                  <a:cubicBezTo>
                    <a:pt x="43188" y="1617"/>
                    <a:pt x="31872" y="1"/>
                    <a:pt x="217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86"/>
            <p:cNvSpPr/>
            <p:nvPr/>
          </p:nvSpPr>
          <p:spPr>
            <a:xfrm>
              <a:off x="7815150" y="1808100"/>
              <a:ext cx="177825" cy="229525"/>
            </a:xfrm>
            <a:custGeom>
              <a:rect b="b" l="l" r="r" t="t"/>
              <a:pathLst>
                <a:path extrusionOk="0" h="9181" w="7113">
                  <a:moveTo>
                    <a:pt x="5016" y="1"/>
                  </a:moveTo>
                  <a:lnTo>
                    <a:pt x="0" y="943"/>
                  </a:lnTo>
                  <a:cubicBezTo>
                    <a:pt x="0" y="943"/>
                    <a:pt x="2888" y="9180"/>
                    <a:pt x="5016" y="9180"/>
                  </a:cubicBezTo>
                  <a:cubicBezTo>
                    <a:pt x="7113" y="9180"/>
                    <a:pt x="5016" y="1"/>
                    <a:pt x="50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2" name="Google Shape;2942;p86"/>
          <p:cNvGrpSpPr/>
          <p:nvPr/>
        </p:nvGrpSpPr>
        <p:grpSpPr>
          <a:xfrm flipH="1">
            <a:off x="3410381" y="65113"/>
            <a:ext cx="2403704" cy="522741"/>
            <a:chOff x="4007175" y="1128725"/>
            <a:chExt cx="2166475" cy="471150"/>
          </a:xfrm>
        </p:grpSpPr>
        <p:sp>
          <p:nvSpPr>
            <p:cNvPr id="2943" name="Google Shape;2943;p86"/>
            <p:cNvSpPr/>
            <p:nvPr/>
          </p:nvSpPr>
          <p:spPr>
            <a:xfrm>
              <a:off x="4007175" y="1128725"/>
              <a:ext cx="2166475" cy="386050"/>
            </a:xfrm>
            <a:custGeom>
              <a:rect b="b" l="l" r="r" t="t"/>
              <a:pathLst>
                <a:path extrusionOk="0" h="15442" w="86659">
                  <a:moveTo>
                    <a:pt x="1308" y="12858"/>
                  </a:moveTo>
                  <a:lnTo>
                    <a:pt x="3527" y="12858"/>
                  </a:lnTo>
                  <a:cubicBezTo>
                    <a:pt x="3496" y="12676"/>
                    <a:pt x="3466" y="12524"/>
                    <a:pt x="3466" y="12341"/>
                  </a:cubicBezTo>
                  <a:cubicBezTo>
                    <a:pt x="3466" y="10639"/>
                    <a:pt x="4864" y="9271"/>
                    <a:pt x="6566" y="9271"/>
                  </a:cubicBezTo>
                  <a:cubicBezTo>
                    <a:pt x="7204" y="9271"/>
                    <a:pt x="7782" y="9454"/>
                    <a:pt x="8268" y="9788"/>
                  </a:cubicBezTo>
                  <a:cubicBezTo>
                    <a:pt x="8481" y="8967"/>
                    <a:pt x="9211" y="8390"/>
                    <a:pt x="10092" y="8390"/>
                  </a:cubicBezTo>
                  <a:cubicBezTo>
                    <a:pt x="10366" y="8390"/>
                    <a:pt x="10639" y="8451"/>
                    <a:pt x="10882" y="8542"/>
                  </a:cubicBezTo>
                  <a:cubicBezTo>
                    <a:pt x="11490" y="6140"/>
                    <a:pt x="13679" y="4347"/>
                    <a:pt x="16262" y="4347"/>
                  </a:cubicBezTo>
                  <a:cubicBezTo>
                    <a:pt x="18177" y="4347"/>
                    <a:pt x="19879" y="5320"/>
                    <a:pt x="20883" y="6779"/>
                  </a:cubicBezTo>
                  <a:cubicBezTo>
                    <a:pt x="21430" y="6171"/>
                    <a:pt x="22220" y="5806"/>
                    <a:pt x="23101" y="5806"/>
                  </a:cubicBezTo>
                  <a:cubicBezTo>
                    <a:pt x="23983" y="5806"/>
                    <a:pt x="24804" y="6171"/>
                    <a:pt x="25351" y="6779"/>
                  </a:cubicBezTo>
                  <a:cubicBezTo>
                    <a:pt x="25807" y="2949"/>
                    <a:pt x="29059" y="1"/>
                    <a:pt x="33010" y="1"/>
                  </a:cubicBezTo>
                  <a:cubicBezTo>
                    <a:pt x="37266" y="1"/>
                    <a:pt x="40731" y="3466"/>
                    <a:pt x="40731" y="7721"/>
                  </a:cubicBezTo>
                  <a:cubicBezTo>
                    <a:pt x="40731" y="7873"/>
                    <a:pt x="40731" y="8055"/>
                    <a:pt x="40731" y="8207"/>
                  </a:cubicBezTo>
                  <a:lnTo>
                    <a:pt x="40731" y="8207"/>
                  </a:lnTo>
                  <a:cubicBezTo>
                    <a:pt x="40853" y="6900"/>
                    <a:pt x="41947" y="5867"/>
                    <a:pt x="43284" y="5867"/>
                  </a:cubicBezTo>
                  <a:cubicBezTo>
                    <a:pt x="44713" y="5867"/>
                    <a:pt x="45837" y="6992"/>
                    <a:pt x="45837" y="8420"/>
                  </a:cubicBezTo>
                  <a:cubicBezTo>
                    <a:pt x="45837" y="8572"/>
                    <a:pt x="45837" y="8754"/>
                    <a:pt x="45807" y="8906"/>
                  </a:cubicBezTo>
                  <a:cubicBezTo>
                    <a:pt x="45959" y="8846"/>
                    <a:pt x="46141" y="8815"/>
                    <a:pt x="46324" y="8815"/>
                  </a:cubicBezTo>
                  <a:cubicBezTo>
                    <a:pt x="47236" y="8815"/>
                    <a:pt x="47996" y="9575"/>
                    <a:pt x="47996" y="10487"/>
                  </a:cubicBezTo>
                  <a:cubicBezTo>
                    <a:pt x="47996" y="10669"/>
                    <a:pt x="47965" y="10821"/>
                    <a:pt x="47935" y="10973"/>
                  </a:cubicBezTo>
                  <a:lnTo>
                    <a:pt x="51521" y="10973"/>
                  </a:lnTo>
                  <a:cubicBezTo>
                    <a:pt x="51491" y="10821"/>
                    <a:pt x="51461" y="10669"/>
                    <a:pt x="51461" y="10517"/>
                  </a:cubicBezTo>
                  <a:cubicBezTo>
                    <a:pt x="51461" y="9818"/>
                    <a:pt x="51947" y="9210"/>
                    <a:pt x="52585" y="8998"/>
                  </a:cubicBezTo>
                  <a:cubicBezTo>
                    <a:pt x="52616" y="7843"/>
                    <a:pt x="53558" y="6931"/>
                    <a:pt x="54743" y="6931"/>
                  </a:cubicBezTo>
                  <a:cubicBezTo>
                    <a:pt x="55230" y="6931"/>
                    <a:pt x="55655" y="7083"/>
                    <a:pt x="56020" y="7356"/>
                  </a:cubicBezTo>
                  <a:cubicBezTo>
                    <a:pt x="56689" y="6536"/>
                    <a:pt x="57722" y="5988"/>
                    <a:pt x="58877" y="5988"/>
                  </a:cubicBezTo>
                  <a:cubicBezTo>
                    <a:pt x="58999" y="5988"/>
                    <a:pt x="59120" y="5988"/>
                    <a:pt x="59242" y="6019"/>
                  </a:cubicBezTo>
                  <a:cubicBezTo>
                    <a:pt x="60184" y="3101"/>
                    <a:pt x="62889" y="1004"/>
                    <a:pt x="66111" y="1004"/>
                  </a:cubicBezTo>
                  <a:cubicBezTo>
                    <a:pt x="69333" y="1004"/>
                    <a:pt x="72039" y="3101"/>
                    <a:pt x="72981" y="5988"/>
                  </a:cubicBezTo>
                  <a:cubicBezTo>
                    <a:pt x="73102" y="5958"/>
                    <a:pt x="73254" y="5958"/>
                    <a:pt x="73406" y="5958"/>
                  </a:cubicBezTo>
                  <a:cubicBezTo>
                    <a:pt x="74592" y="5958"/>
                    <a:pt x="75595" y="6748"/>
                    <a:pt x="75929" y="7812"/>
                  </a:cubicBezTo>
                  <a:cubicBezTo>
                    <a:pt x="76172" y="7751"/>
                    <a:pt x="76446" y="7721"/>
                    <a:pt x="76719" y="7721"/>
                  </a:cubicBezTo>
                  <a:cubicBezTo>
                    <a:pt x="78209" y="7721"/>
                    <a:pt x="79455" y="8754"/>
                    <a:pt x="79789" y="10153"/>
                  </a:cubicBezTo>
                  <a:lnTo>
                    <a:pt x="79881" y="10153"/>
                  </a:lnTo>
                  <a:lnTo>
                    <a:pt x="79881" y="10213"/>
                  </a:lnTo>
                  <a:cubicBezTo>
                    <a:pt x="80093" y="10183"/>
                    <a:pt x="80306" y="10153"/>
                    <a:pt x="80519" y="10153"/>
                  </a:cubicBezTo>
                  <a:cubicBezTo>
                    <a:pt x="81978" y="10153"/>
                    <a:pt x="83163" y="11338"/>
                    <a:pt x="83163" y="12797"/>
                  </a:cubicBezTo>
                  <a:cubicBezTo>
                    <a:pt x="83163" y="12797"/>
                    <a:pt x="83163" y="12828"/>
                    <a:pt x="83163" y="12858"/>
                  </a:cubicBezTo>
                  <a:lnTo>
                    <a:pt x="85352" y="12858"/>
                  </a:lnTo>
                  <a:cubicBezTo>
                    <a:pt x="86081" y="12858"/>
                    <a:pt x="86659" y="13435"/>
                    <a:pt x="86659" y="14135"/>
                  </a:cubicBezTo>
                  <a:lnTo>
                    <a:pt x="86659" y="14135"/>
                  </a:lnTo>
                  <a:cubicBezTo>
                    <a:pt x="86659" y="14864"/>
                    <a:pt x="86081" y="15442"/>
                    <a:pt x="85352" y="15442"/>
                  </a:cubicBezTo>
                  <a:lnTo>
                    <a:pt x="80519" y="15442"/>
                  </a:lnTo>
                  <a:lnTo>
                    <a:pt x="79881" y="15442"/>
                  </a:lnTo>
                  <a:lnTo>
                    <a:pt x="73315" y="15442"/>
                  </a:lnTo>
                  <a:lnTo>
                    <a:pt x="6566" y="15442"/>
                  </a:lnTo>
                  <a:lnTo>
                    <a:pt x="1308" y="15442"/>
                  </a:lnTo>
                  <a:cubicBezTo>
                    <a:pt x="578" y="15442"/>
                    <a:pt x="1" y="14864"/>
                    <a:pt x="1" y="14135"/>
                  </a:cubicBezTo>
                  <a:lnTo>
                    <a:pt x="1" y="14135"/>
                  </a:lnTo>
                  <a:cubicBezTo>
                    <a:pt x="1" y="13435"/>
                    <a:pt x="578" y="12858"/>
                    <a:pt x="1308" y="1285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86"/>
            <p:cNvSpPr/>
            <p:nvPr/>
          </p:nvSpPr>
          <p:spPr>
            <a:xfrm>
              <a:off x="4228300" y="1242700"/>
              <a:ext cx="1758425" cy="357175"/>
            </a:xfrm>
            <a:custGeom>
              <a:rect b="b" l="l" r="r" t="t"/>
              <a:pathLst>
                <a:path extrusionOk="0" h="14287" w="70337">
                  <a:moveTo>
                    <a:pt x="43376" y="7965"/>
                  </a:moveTo>
                  <a:cubicBezTo>
                    <a:pt x="42798" y="8147"/>
                    <a:pt x="42372" y="8664"/>
                    <a:pt x="42372" y="9302"/>
                  </a:cubicBezTo>
                  <a:cubicBezTo>
                    <a:pt x="42372" y="9454"/>
                    <a:pt x="42403" y="9576"/>
                    <a:pt x="42433" y="9697"/>
                  </a:cubicBezTo>
                  <a:lnTo>
                    <a:pt x="39242" y="9697"/>
                  </a:lnTo>
                  <a:cubicBezTo>
                    <a:pt x="39302" y="9576"/>
                    <a:pt x="39302" y="9424"/>
                    <a:pt x="39302" y="9272"/>
                  </a:cubicBezTo>
                  <a:cubicBezTo>
                    <a:pt x="39302" y="8451"/>
                    <a:pt x="38634" y="7813"/>
                    <a:pt x="37843" y="7813"/>
                  </a:cubicBezTo>
                  <a:cubicBezTo>
                    <a:pt x="37661" y="7813"/>
                    <a:pt x="37509" y="7843"/>
                    <a:pt x="37388" y="7873"/>
                  </a:cubicBezTo>
                  <a:cubicBezTo>
                    <a:pt x="37388" y="7752"/>
                    <a:pt x="37418" y="7600"/>
                    <a:pt x="37418" y="7448"/>
                  </a:cubicBezTo>
                  <a:cubicBezTo>
                    <a:pt x="37418" y="6202"/>
                    <a:pt x="36415" y="5199"/>
                    <a:pt x="35169" y="5199"/>
                  </a:cubicBezTo>
                  <a:cubicBezTo>
                    <a:pt x="33983" y="5199"/>
                    <a:pt x="33011" y="6110"/>
                    <a:pt x="32919" y="7265"/>
                  </a:cubicBezTo>
                  <a:lnTo>
                    <a:pt x="32889" y="7265"/>
                  </a:lnTo>
                  <a:cubicBezTo>
                    <a:pt x="32889" y="7113"/>
                    <a:pt x="32919" y="6992"/>
                    <a:pt x="32919" y="6840"/>
                  </a:cubicBezTo>
                  <a:cubicBezTo>
                    <a:pt x="32919" y="5563"/>
                    <a:pt x="32555" y="4347"/>
                    <a:pt x="31947" y="3344"/>
                  </a:cubicBezTo>
                  <a:cubicBezTo>
                    <a:pt x="31916" y="3436"/>
                    <a:pt x="31916" y="3557"/>
                    <a:pt x="31886" y="3648"/>
                  </a:cubicBezTo>
                  <a:lnTo>
                    <a:pt x="31886" y="3648"/>
                  </a:lnTo>
                  <a:cubicBezTo>
                    <a:pt x="31886" y="3527"/>
                    <a:pt x="31886" y="3375"/>
                    <a:pt x="31886" y="3253"/>
                  </a:cubicBezTo>
                  <a:cubicBezTo>
                    <a:pt x="30701" y="1308"/>
                    <a:pt x="28542" y="1"/>
                    <a:pt x="26080" y="1"/>
                  </a:cubicBezTo>
                  <a:cubicBezTo>
                    <a:pt x="22615" y="1"/>
                    <a:pt x="19728" y="2615"/>
                    <a:pt x="19333" y="5989"/>
                  </a:cubicBezTo>
                  <a:cubicBezTo>
                    <a:pt x="18816" y="5472"/>
                    <a:pt x="18117" y="5138"/>
                    <a:pt x="17357" y="5138"/>
                  </a:cubicBezTo>
                  <a:cubicBezTo>
                    <a:pt x="16566" y="5138"/>
                    <a:pt x="15867" y="5472"/>
                    <a:pt x="15351" y="5989"/>
                  </a:cubicBezTo>
                  <a:cubicBezTo>
                    <a:pt x="14469" y="4712"/>
                    <a:pt x="13010" y="3861"/>
                    <a:pt x="11308" y="3861"/>
                  </a:cubicBezTo>
                  <a:cubicBezTo>
                    <a:pt x="8998" y="3861"/>
                    <a:pt x="7083" y="5442"/>
                    <a:pt x="6566" y="7569"/>
                  </a:cubicBezTo>
                  <a:cubicBezTo>
                    <a:pt x="6354" y="7478"/>
                    <a:pt x="6110" y="7417"/>
                    <a:pt x="5867" y="7417"/>
                  </a:cubicBezTo>
                  <a:cubicBezTo>
                    <a:pt x="5077" y="7417"/>
                    <a:pt x="4439" y="7934"/>
                    <a:pt x="4256" y="8664"/>
                  </a:cubicBezTo>
                  <a:cubicBezTo>
                    <a:pt x="3800" y="8360"/>
                    <a:pt x="3284" y="8208"/>
                    <a:pt x="2736" y="8208"/>
                  </a:cubicBezTo>
                  <a:cubicBezTo>
                    <a:pt x="1247" y="8208"/>
                    <a:pt x="31" y="9393"/>
                    <a:pt x="1" y="10883"/>
                  </a:cubicBezTo>
                  <a:lnTo>
                    <a:pt x="26384" y="10883"/>
                  </a:lnTo>
                  <a:cubicBezTo>
                    <a:pt x="26719" y="10883"/>
                    <a:pt x="26992" y="11156"/>
                    <a:pt x="26992" y="11460"/>
                  </a:cubicBezTo>
                  <a:cubicBezTo>
                    <a:pt x="26992" y="11794"/>
                    <a:pt x="26080" y="12038"/>
                    <a:pt x="26384" y="12038"/>
                  </a:cubicBezTo>
                  <a:lnTo>
                    <a:pt x="24773" y="12038"/>
                  </a:lnTo>
                  <a:cubicBezTo>
                    <a:pt x="24165" y="12038"/>
                    <a:pt x="23679" y="12554"/>
                    <a:pt x="23679" y="13162"/>
                  </a:cubicBezTo>
                  <a:lnTo>
                    <a:pt x="23679" y="13162"/>
                  </a:lnTo>
                  <a:cubicBezTo>
                    <a:pt x="23679" y="13770"/>
                    <a:pt x="24165" y="14287"/>
                    <a:pt x="24773" y="14287"/>
                  </a:cubicBezTo>
                  <a:lnTo>
                    <a:pt x="64926" y="14287"/>
                  </a:lnTo>
                  <a:cubicBezTo>
                    <a:pt x="65534" y="14287"/>
                    <a:pt x="66051" y="13770"/>
                    <a:pt x="66051" y="13162"/>
                  </a:cubicBezTo>
                  <a:lnTo>
                    <a:pt x="66051" y="13162"/>
                  </a:lnTo>
                  <a:cubicBezTo>
                    <a:pt x="66051" y="12554"/>
                    <a:pt x="65534" y="12038"/>
                    <a:pt x="64926" y="12038"/>
                  </a:cubicBezTo>
                  <a:lnTo>
                    <a:pt x="62646" y="12038"/>
                  </a:lnTo>
                  <a:cubicBezTo>
                    <a:pt x="62342" y="12038"/>
                    <a:pt x="62069" y="11794"/>
                    <a:pt x="62069" y="11460"/>
                  </a:cubicBezTo>
                  <a:cubicBezTo>
                    <a:pt x="62069" y="11156"/>
                    <a:pt x="63042" y="10883"/>
                    <a:pt x="62646" y="10883"/>
                  </a:cubicBezTo>
                  <a:lnTo>
                    <a:pt x="64470" y="10883"/>
                  </a:lnTo>
                  <a:lnTo>
                    <a:pt x="70336" y="10883"/>
                  </a:lnTo>
                  <a:cubicBezTo>
                    <a:pt x="70124" y="9788"/>
                    <a:pt x="69181" y="8968"/>
                    <a:pt x="68026" y="8968"/>
                  </a:cubicBezTo>
                  <a:cubicBezTo>
                    <a:pt x="67844" y="8968"/>
                    <a:pt x="67662" y="8998"/>
                    <a:pt x="67479" y="9028"/>
                  </a:cubicBezTo>
                  <a:lnTo>
                    <a:pt x="67479" y="8968"/>
                  </a:lnTo>
                  <a:lnTo>
                    <a:pt x="67388" y="8968"/>
                  </a:lnTo>
                  <a:cubicBezTo>
                    <a:pt x="67084" y="7752"/>
                    <a:pt x="65990" y="6840"/>
                    <a:pt x="64653" y="6840"/>
                  </a:cubicBezTo>
                  <a:cubicBezTo>
                    <a:pt x="64440" y="6840"/>
                    <a:pt x="64197" y="6870"/>
                    <a:pt x="63984" y="6931"/>
                  </a:cubicBezTo>
                  <a:cubicBezTo>
                    <a:pt x="63680" y="5958"/>
                    <a:pt x="62798" y="5259"/>
                    <a:pt x="61735" y="5259"/>
                  </a:cubicBezTo>
                  <a:cubicBezTo>
                    <a:pt x="61613" y="5259"/>
                    <a:pt x="61491" y="5290"/>
                    <a:pt x="61370" y="5290"/>
                  </a:cubicBezTo>
                  <a:cubicBezTo>
                    <a:pt x="60549" y="2737"/>
                    <a:pt x="58148" y="913"/>
                    <a:pt x="55321" y="913"/>
                  </a:cubicBezTo>
                  <a:cubicBezTo>
                    <a:pt x="52464" y="913"/>
                    <a:pt x="50063" y="2767"/>
                    <a:pt x="49242" y="5320"/>
                  </a:cubicBezTo>
                  <a:cubicBezTo>
                    <a:pt x="49151" y="5320"/>
                    <a:pt x="49029" y="5290"/>
                    <a:pt x="48908" y="5290"/>
                  </a:cubicBezTo>
                  <a:cubicBezTo>
                    <a:pt x="47904" y="5290"/>
                    <a:pt x="46993" y="5776"/>
                    <a:pt x="46415" y="6506"/>
                  </a:cubicBezTo>
                  <a:cubicBezTo>
                    <a:pt x="46081" y="6262"/>
                    <a:pt x="45686" y="6141"/>
                    <a:pt x="45260" y="6141"/>
                  </a:cubicBezTo>
                  <a:cubicBezTo>
                    <a:pt x="44227" y="6141"/>
                    <a:pt x="43406" y="6961"/>
                    <a:pt x="43376" y="7965"/>
                  </a:cubicBezTo>
                  <a:close/>
                  <a:moveTo>
                    <a:pt x="21187" y="12038"/>
                  </a:moveTo>
                  <a:cubicBezTo>
                    <a:pt x="21795" y="12038"/>
                    <a:pt x="22311" y="12554"/>
                    <a:pt x="22311" y="13162"/>
                  </a:cubicBezTo>
                  <a:lnTo>
                    <a:pt x="22311" y="13162"/>
                  </a:lnTo>
                  <a:cubicBezTo>
                    <a:pt x="22311" y="13770"/>
                    <a:pt x="21795" y="14287"/>
                    <a:pt x="21187" y="14287"/>
                  </a:cubicBezTo>
                  <a:lnTo>
                    <a:pt x="21156" y="14287"/>
                  </a:lnTo>
                  <a:cubicBezTo>
                    <a:pt x="20548" y="14287"/>
                    <a:pt x="20032" y="13770"/>
                    <a:pt x="20032" y="13162"/>
                  </a:cubicBezTo>
                  <a:lnTo>
                    <a:pt x="20032" y="13162"/>
                  </a:lnTo>
                  <a:cubicBezTo>
                    <a:pt x="20032" y="12554"/>
                    <a:pt x="20548" y="12038"/>
                    <a:pt x="21156" y="120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5" name="Google Shape;2945;p86"/>
          <p:cNvGrpSpPr/>
          <p:nvPr/>
        </p:nvGrpSpPr>
        <p:grpSpPr>
          <a:xfrm flipH="1">
            <a:off x="149867" y="1528666"/>
            <a:ext cx="373419" cy="350637"/>
            <a:chOff x="3708550" y="3474950"/>
            <a:chExt cx="256100" cy="240475"/>
          </a:xfrm>
        </p:grpSpPr>
        <p:sp>
          <p:nvSpPr>
            <p:cNvPr id="2946" name="Google Shape;2946;p86"/>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86"/>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8" name="Google Shape;2948;p86"/>
          <p:cNvSpPr txBox="1"/>
          <p:nvPr>
            <p:ph hasCustomPrompt="1" type="title"/>
          </p:nvPr>
        </p:nvSpPr>
        <p:spPr>
          <a:xfrm flipH="1">
            <a:off x="1512675" y="1468675"/>
            <a:ext cx="6118500" cy="14943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8000">
                <a:solidFill>
                  <a:schemeClr val="accent6"/>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r>
              <a:t>xx%</a:t>
            </a:r>
          </a:p>
        </p:txBody>
      </p:sp>
      <p:sp>
        <p:nvSpPr>
          <p:cNvPr id="2949" name="Google Shape;2949;p86"/>
          <p:cNvSpPr txBox="1"/>
          <p:nvPr>
            <p:ph idx="1" type="body"/>
          </p:nvPr>
        </p:nvSpPr>
        <p:spPr>
          <a:xfrm>
            <a:off x="1512750" y="3223625"/>
            <a:ext cx="6118500" cy="4512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950" name="Shape 2950"/>
        <p:cNvGrpSpPr/>
        <p:nvPr/>
      </p:nvGrpSpPr>
      <p:grpSpPr>
        <a:xfrm>
          <a:off x="0" y="0"/>
          <a:ext cx="0" cy="0"/>
          <a:chOff x="0" y="0"/>
          <a:chExt cx="0" cy="0"/>
        </a:xfrm>
      </p:grpSpPr>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6_1">
    <p:spTree>
      <p:nvGrpSpPr>
        <p:cNvPr id="2951" name="Shape 2951"/>
        <p:cNvGrpSpPr/>
        <p:nvPr/>
      </p:nvGrpSpPr>
      <p:grpSpPr>
        <a:xfrm>
          <a:off x="0" y="0"/>
          <a:ext cx="0" cy="0"/>
          <a:chOff x="0" y="0"/>
          <a:chExt cx="0" cy="0"/>
        </a:xfrm>
      </p:grpSpPr>
      <p:grpSp>
        <p:nvGrpSpPr>
          <p:cNvPr id="2952" name="Google Shape;2952;p88"/>
          <p:cNvGrpSpPr/>
          <p:nvPr/>
        </p:nvGrpSpPr>
        <p:grpSpPr>
          <a:xfrm>
            <a:off x="-297806" y="4212909"/>
            <a:ext cx="5057023" cy="2690544"/>
            <a:chOff x="427600" y="1407698"/>
            <a:chExt cx="7990240" cy="4251808"/>
          </a:xfrm>
        </p:grpSpPr>
        <p:grpSp>
          <p:nvGrpSpPr>
            <p:cNvPr id="2953" name="Google Shape;2953;p88"/>
            <p:cNvGrpSpPr/>
            <p:nvPr/>
          </p:nvGrpSpPr>
          <p:grpSpPr>
            <a:xfrm>
              <a:off x="3675306" y="1740129"/>
              <a:ext cx="1282923" cy="3868358"/>
              <a:chOff x="4749600" y="2924725"/>
              <a:chExt cx="1313125" cy="3959425"/>
            </a:xfrm>
          </p:grpSpPr>
          <p:sp>
            <p:nvSpPr>
              <p:cNvPr id="2954" name="Google Shape;2954;p88"/>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88"/>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88"/>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88"/>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88"/>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9" name="Google Shape;2959;p88"/>
            <p:cNvGrpSpPr/>
            <p:nvPr/>
          </p:nvGrpSpPr>
          <p:grpSpPr>
            <a:xfrm>
              <a:off x="4870625" y="1407698"/>
              <a:ext cx="1282923" cy="3868358"/>
              <a:chOff x="4749600" y="2924725"/>
              <a:chExt cx="1313125" cy="3959425"/>
            </a:xfrm>
          </p:grpSpPr>
          <p:sp>
            <p:nvSpPr>
              <p:cNvPr id="2960" name="Google Shape;2960;p88"/>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88"/>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88"/>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88"/>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88"/>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5" name="Google Shape;2965;p88"/>
            <p:cNvGrpSpPr/>
            <p:nvPr/>
          </p:nvGrpSpPr>
          <p:grpSpPr>
            <a:xfrm>
              <a:off x="427600" y="1791148"/>
              <a:ext cx="1282923" cy="3868358"/>
              <a:chOff x="4749600" y="2924725"/>
              <a:chExt cx="1313125" cy="3959425"/>
            </a:xfrm>
          </p:grpSpPr>
          <p:sp>
            <p:nvSpPr>
              <p:cNvPr id="2966" name="Google Shape;2966;p88"/>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88"/>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88"/>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88"/>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88"/>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1" name="Google Shape;2971;p88"/>
            <p:cNvGrpSpPr/>
            <p:nvPr/>
          </p:nvGrpSpPr>
          <p:grpSpPr>
            <a:xfrm>
              <a:off x="2606317" y="1791088"/>
              <a:ext cx="1282899" cy="3589229"/>
              <a:chOff x="5789900" y="1448250"/>
              <a:chExt cx="1313100" cy="3673725"/>
            </a:xfrm>
          </p:grpSpPr>
          <p:sp>
            <p:nvSpPr>
              <p:cNvPr id="2972" name="Google Shape;2972;p88"/>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88"/>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88"/>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88"/>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88"/>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7" name="Google Shape;2977;p88"/>
            <p:cNvGrpSpPr/>
            <p:nvPr/>
          </p:nvGrpSpPr>
          <p:grpSpPr>
            <a:xfrm>
              <a:off x="1609318" y="1407698"/>
              <a:ext cx="1282923" cy="3868358"/>
              <a:chOff x="4749600" y="2924725"/>
              <a:chExt cx="1313125" cy="3959425"/>
            </a:xfrm>
          </p:grpSpPr>
          <p:sp>
            <p:nvSpPr>
              <p:cNvPr id="2978" name="Google Shape;2978;p88"/>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88"/>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88"/>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88"/>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88"/>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3" name="Google Shape;2983;p88"/>
            <p:cNvGrpSpPr/>
            <p:nvPr/>
          </p:nvGrpSpPr>
          <p:grpSpPr>
            <a:xfrm>
              <a:off x="6058667" y="1879688"/>
              <a:ext cx="1282899" cy="3589229"/>
              <a:chOff x="5789900" y="1448250"/>
              <a:chExt cx="1313100" cy="3673725"/>
            </a:xfrm>
          </p:grpSpPr>
          <p:sp>
            <p:nvSpPr>
              <p:cNvPr id="2984" name="Google Shape;2984;p88"/>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88"/>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88"/>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88"/>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88"/>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9" name="Google Shape;2989;p88"/>
            <p:cNvGrpSpPr/>
            <p:nvPr/>
          </p:nvGrpSpPr>
          <p:grpSpPr>
            <a:xfrm>
              <a:off x="7134942" y="1785950"/>
              <a:ext cx="1282899" cy="3589229"/>
              <a:chOff x="5789900" y="1448250"/>
              <a:chExt cx="1313100" cy="3673725"/>
            </a:xfrm>
          </p:grpSpPr>
          <p:sp>
            <p:nvSpPr>
              <p:cNvPr id="2990" name="Google Shape;2990;p88"/>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88"/>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88"/>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88"/>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88"/>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95" name="Google Shape;2995;p88"/>
          <p:cNvGrpSpPr/>
          <p:nvPr/>
        </p:nvGrpSpPr>
        <p:grpSpPr>
          <a:xfrm>
            <a:off x="4671694" y="4392734"/>
            <a:ext cx="5057023" cy="2690544"/>
            <a:chOff x="427600" y="1407698"/>
            <a:chExt cx="7990240" cy="4251808"/>
          </a:xfrm>
        </p:grpSpPr>
        <p:grpSp>
          <p:nvGrpSpPr>
            <p:cNvPr id="2996" name="Google Shape;2996;p88"/>
            <p:cNvGrpSpPr/>
            <p:nvPr/>
          </p:nvGrpSpPr>
          <p:grpSpPr>
            <a:xfrm>
              <a:off x="3675306" y="1740129"/>
              <a:ext cx="1282923" cy="3868358"/>
              <a:chOff x="4749600" y="2924725"/>
              <a:chExt cx="1313125" cy="3959425"/>
            </a:xfrm>
          </p:grpSpPr>
          <p:sp>
            <p:nvSpPr>
              <p:cNvPr id="2997" name="Google Shape;2997;p88"/>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88"/>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88"/>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88"/>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88"/>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2" name="Google Shape;3002;p88"/>
            <p:cNvGrpSpPr/>
            <p:nvPr/>
          </p:nvGrpSpPr>
          <p:grpSpPr>
            <a:xfrm>
              <a:off x="4870625" y="1407698"/>
              <a:ext cx="1282923" cy="3868358"/>
              <a:chOff x="4749600" y="2924725"/>
              <a:chExt cx="1313125" cy="3959425"/>
            </a:xfrm>
          </p:grpSpPr>
          <p:sp>
            <p:nvSpPr>
              <p:cNvPr id="3003" name="Google Shape;3003;p88"/>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88"/>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88"/>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88"/>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88"/>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8" name="Google Shape;3008;p88"/>
            <p:cNvGrpSpPr/>
            <p:nvPr/>
          </p:nvGrpSpPr>
          <p:grpSpPr>
            <a:xfrm>
              <a:off x="427600" y="1791148"/>
              <a:ext cx="1282923" cy="3868358"/>
              <a:chOff x="4749600" y="2924725"/>
              <a:chExt cx="1313125" cy="3959425"/>
            </a:xfrm>
          </p:grpSpPr>
          <p:sp>
            <p:nvSpPr>
              <p:cNvPr id="3009" name="Google Shape;3009;p88"/>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88"/>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88"/>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88"/>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88"/>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4" name="Google Shape;3014;p88"/>
            <p:cNvGrpSpPr/>
            <p:nvPr/>
          </p:nvGrpSpPr>
          <p:grpSpPr>
            <a:xfrm>
              <a:off x="2606317" y="1791088"/>
              <a:ext cx="1282899" cy="3589229"/>
              <a:chOff x="5789900" y="1448250"/>
              <a:chExt cx="1313100" cy="3673725"/>
            </a:xfrm>
          </p:grpSpPr>
          <p:sp>
            <p:nvSpPr>
              <p:cNvPr id="3015" name="Google Shape;3015;p88"/>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88"/>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88"/>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88"/>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88"/>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0" name="Google Shape;3020;p88"/>
            <p:cNvGrpSpPr/>
            <p:nvPr/>
          </p:nvGrpSpPr>
          <p:grpSpPr>
            <a:xfrm>
              <a:off x="1609318" y="1407698"/>
              <a:ext cx="1282923" cy="3868358"/>
              <a:chOff x="4749600" y="2924725"/>
              <a:chExt cx="1313125" cy="3959425"/>
            </a:xfrm>
          </p:grpSpPr>
          <p:sp>
            <p:nvSpPr>
              <p:cNvPr id="3021" name="Google Shape;3021;p88"/>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88"/>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88"/>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88"/>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88"/>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6" name="Google Shape;3026;p88"/>
            <p:cNvGrpSpPr/>
            <p:nvPr/>
          </p:nvGrpSpPr>
          <p:grpSpPr>
            <a:xfrm>
              <a:off x="6058667" y="1879688"/>
              <a:ext cx="1282899" cy="3589229"/>
              <a:chOff x="5789900" y="1448250"/>
              <a:chExt cx="1313100" cy="3673725"/>
            </a:xfrm>
          </p:grpSpPr>
          <p:sp>
            <p:nvSpPr>
              <p:cNvPr id="3027" name="Google Shape;3027;p88"/>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88"/>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88"/>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88"/>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88"/>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2" name="Google Shape;3032;p88"/>
            <p:cNvGrpSpPr/>
            <p:nvPr/>
          </p:nvGrpSpPr>
          <p:grpSpPr>
            <a:xfrm>
              <a:off x="7134942" y="1785950"/>
              <a:ext cx="1282899" cy="3589229"/>
              <a:chOff x="5789900" y="1448250"/>
              <a:chExt cx="1313100" cy="3673725"/>
            </a:xfrm>
          </p:grpSpPr>
          <p:sp>
            <p:nvSpPr>
              <p:cNvPr id="3033" name="Google Shape;3033;p88"/>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88"/>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88"/>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88"/>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88"/>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38" name="Google Shape;3038;p88"/>
          <p:cNvGrpSpPr/>
          <p:nvPr/>
        </p:nvGrpSpPr>
        <p:grpSpPr>
          <a:xfrm flipH="1">
            <a:off x="8560232" y="1896391"/>
            <a:ext cx="373419" cy="350637"/>
            <a:chOff x="3708550" y="3474950"/>
            <a:chExt cx="256100" cy="240475"/>
          </a:xfrm>
        </p:grpSpPr>
        <p:sp>
          <p:nvSpPr>
            <p:cNvPr id="3039" name="Google Shape;3039;p88"/>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88"/>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1" name="Google Shape;3041;p88"/>
          <p:cNvSpPr txBox="1"/>
          <p:nvPr>
            <p:ph hasCustomPrompt="1" type="title"/>
          </p:nvPr>
        </p:nvSpPr>
        <p:spPr>
          <a:xfrm flipH="1">
            <a:off x="724226" y="1698657"/>
            <a:ext cx="859800" cy="6501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500">
                <a:solidFill>
                  <a:schemeClr val="accent6"/>
                </a:solidFill>
              </a:defRPr>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r>
              <a:t>xx%</a:t>
            </a:r>
          </a:p>
        </p:txBody>
      </p:sp>
      <p:sp>
        <p:nvSpPr>
          <p:cNvPr id="3042" name="Google Shape;3042;p88"/>
          <p:cNvSpPr txBox="1"/>
          <p:nvPr>
            <p:ph idx="1" type="subTitle"/>
          </p:nvPr>
        </p:nvSpPr>
        <p:spPr>
          <a:xfrm flipH="1">
            <a:off x="1677700" y="1613875"/>
            <a:ext cx="2247600" cy="7275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None/>
              <a:defRPr sz="2000">
                <a:solidFill>
                  <a:schemeClr val="accent2"/>
                </a:solidFill>
                <a:latin typeface="Heebo Black"/>
                <a:ea typeface="Heebo Black"/>
                <a:cs typeface="Heebo Black"/>
                <a:sym typeface="Heebo Black"/>
              </a:defRPr>
            </a:lvl1pPr>
            <a:lvl2pPr lvl="1">
              <a:lnSpc>
                <a:spcPct val="100000"/>
              </a:lnSpc>
              <a:spcBef>
                <a:spcPts val="0"/>
              </a:spcBef>
              <a:spcAft>
                <a:spcPts val="0"/>
              </a:spcAft>
              <a:buNone/>
              <a:defRPr sz="2000">
                <a:solidFill>
                  <a:schemeClr val="accent2"/>
                </a:solidFill>
                <a:latin typeface="Heebo Black"/>
                <a:ea typeface="Heebo Black"/>
                <a:cs typeface="Heebo Black"/>
                <a:sym typeface="Heebo Black"/>
              </a:defRPr>
            </a:lvl2pPr>
            <a:lvl3pPr lvl="2">
              <a:lnSpc>
                <a:spcPct val="100000"/>
              </a:lnSpc>
              <a:spcBef>
                <a:spcPts val="0"/>
              </a:spcBef>
              <a:spcAft>
                <a:spcPts val="0"/>
              </a:spcAft>
              <a:buNone/>
              <a:defRPr sz="2000">
                <a:solidFill>
                  <a:schemeClr val="accent2"/>
                </a:solidFill>
                <a:latin typeface="Heebo Black"/>
                <a:ea typeface="Heebo Black"/>
                <a:cs typeface="Heebo Black"/>
                <a:sym typeface="Heebo Black"/>
              </a:defRPr>
            </a:lvl3pPr>
            <a:lvl4pPr lvl="3">
              <a:lnSpc>
                <a:spcPct val="100000"/>
              </a:lnSpc>
              <a:spcBef>
                <a:spcPts val="0"/>
              </a:spcBef>
              <a:spcAft>
                <a:spcPts val="0"/>
              </a:spcAft>
              <a:buNone/>
              <a:defRPr sz="2000">
                <a:solidFill>
                  <a:schemeClr val="accent2"/>
                </a:solidFill>
                <a:latin typeface="Heebo Black"/>
                <a:ea typeface="Heebo Black"/>
                <a:cs typeface="Heebo Black"/>
                <a:sym typeface="Heebo Black"/>
              </a:defRPr>
            </a:lvl4pPr>
            <a:lvl5pPr lvl="4">
              <a:lnSpc>
                <a:spcPct val="100000"/>
              </a:lnSpc>
              <a:spcBef>
                <a:spcPts val="0"/>
              </a:spcBef>
              <a:spcAft>
                <a:spcPts val="0"/>
              </a:spcAft>
              <a:buNone/>
              <a:defRPr sz="2000">
                <a:solidFill>
                  <a:schemeClr val="accent2"/>
                </a:solidFill>
                <a:latin typeface="Heebo Black"/>
                <a:ea typeface="Heebo Black"/>
                <a:cs typeface="Heebo Black"/>
                <a:sym typeface="Heebo Black"/>
              </a:defRPr>
            </a:lvl5pPr>
            <a:lvl6pPr lvl="5">
              <a:lnSpc>
                <a:spcPct val="100000"/>
              </a:lnSpc>
              <a:spcBef>
                <a:spcPts val="0"/>
              </a:spcBef>
              <a:spcAft>
                <a:spcPts val="0"/>
              </a:spcAft>
              <a:buNone/>
              <a:defRPr sz="2000">
                <a:solidFill>
                  <a:schemeClr val="accent2"/>
                </a:solidFill>
                <a:latin typeface="Heebo Black"/>
                <a:ea typeface="Heebo Black"/>
                <a:cs typeface="Heebo Black"/>
                <a:sym typeface="Heebo Black"/>
              </a:defRPr>
            </a:lvl6pPr>
            <a:lvl7pPr lvl="6">
              <a:lnSpc>
                <a:spcPct val="100000"/>
              </a:lnSpc>
              <a:spcBef>
                <a:spcPts val="0"/>
              </a:spcBef>
              <a:spcAft>
                <a:spcPts val="0"/>
              </a:spcAft>
              <a:buNone/>
              <a:defRPr sz="2000">
                <a:solidFill>
                  <a:schemeClr val="accent2"/>
                </a:solidFill>
                <a:latin typeface="Heebo Black"/>
                <a:ea typeface="Heebo Black"/>
                <a:cs typeface="Heebo Black"/>
                <a:sym typeface="Heebo Black"/>
              </a:defRPr>
            </a:lvl7pPr>
            <a:lvl8pPr lvl="7">
              <a:lnSpc>
                <a:spcPct val="100000"/>
              </a:lnSpc>
              <a:spcBef>
                <a:spcPts val="0"/>
              </a:spcBef>
              <a:spcAft>
                <a:spcPts val="0"/>
              </a:spcAft>
              <a:buNone/>
              <a:defRPr sz="2000">
                <a:solidFill>
                  <a:schemeClr val="accent2"/>
                </a:solidFill>
                <a:latin typeface="Heebo Black"/>
                <a:ea typeface="Heebo Black"/>
                <a:cs typeface="Heebo Black"/>
                <a:sym typeface="Heebo Black"/>
              </a:defRPr>
            </a:lvl8pPr>
            <a:lvl9pPr lvl="8">
              <a:lnSpc>
                <a:spcPct val="100000"/>
              </a:lnSpc>
              <a:spcBef>
                <a:spcPts val="0"/>
              </a:spcBef>
              <a:spcAft>
                <a:spcPts val="0"/>
              </a:spcAft>
              <a:buNone/>
              <a:defRPr sz="2000">
                <a:solidFill>
                  <a:schemeClr val="accent2"/>
                </a:solidFill>
                <a:latin typeface="Heebo Black"/>
                <a:ea typeface="Heebo Black"/>
                <a:cs typeface="Heebo Black"/>
                <a:sym typeface="Heebo Black"/>
              </a:defRPr>
            </a:lvl9pPr>
          </a:lstStyle>
          <a:p/>
        </p:txBody>
      </p:sp>
      <p:sp>
        <p:nvSpPr>
          <p:cNvPr id="3043" name="Google Shape;3043;p88"/>
          <p:cNvSpPr txBox="1"/>
          <p:nvPr>
            <p:ph idx="2" type="subTitle"/>
          </p:nvPr>
        </p:nvSpPr>
        <p:spPr>
          <a:xfrm flipH="1">
            <a:off x="1677699" y="2247018"/>
            <a:ext cx="2247600" cy="527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sz="1400"/>
            </a:lvl1pPr>
            <a:lvl2pPr lvl="1">
              <a:lnSpc>
                <a:spcPct val="100000"/>
              </a:lnSpc>
              <a:spcBef>
                <a:spcPts val="0"/>
              </a:spcBef>
              <a:spcAft>
                <a:spcPts val="0"/>
              </a:spcAft>
              <a:buNone/>
              <a:defRPr sz="1400"/>
            </a:lvl2pPr>
            <a:lvl3pPr lvl="2">
              <a:lnSpc>
                <a:spcPct val="100000"/>
              </a:lnSpc>
              <a:spcBef>
                <a:spcPts val="0"/>
              </a:spcBef>
              <a:spcAft>
                <a:spcPts val="0"/>
              </a:spcAft>
              <a:buNone/>
              <a:defRPr sz="1400"/>
            </a:lvl3pPr>
            <a:lvl4pPr lvl="3">
              <a:lnSpc>
                <a:spcPct val="100000"/>
              </a:lnSpc>
              <a:spcBef>
                <a:spcPts val="0"/>
              </a:spcBef>
              <a:spcAft>
                <a:spcPts val="0"/>
              </a:spcAft>
              <a:buNone/>
              <a:defRPr sz="1400"/>
            </a:lvl4pPr>
            <a:lvl5pPr lvl="4">
              <a:lnSpc>
                <a:spcPct val="100000"/>
              </a:lnSpc>
              <a:spcBef>
                <a:spcPts val="0"/>
              </a:spcBef>
              <a:spcAft>
                <a:spcPts val="0"/>
              </a:spcAft>
              <a:buNone/>
              <a:defRPr sz="1400"/>
            </a:lvl5pPr>
            <a:lvl6pPr lvl="5">
              <a:lnSpc>
                <a:spcPct val="100000"/>
              </a:lnSpc>
              <a:spcBef>
                <a:spcPts val="0"/>
              </a:spcBef>
              <a:spcAft>
                <a:spcPts val="0"/>
              </a:spcAft>
              <a:buNone/>
              <a:defRPr sz="1400"/>
            </a:lvl6pPr>
            <a:lvl7pPr lvl="6">
              <a:lnSpc>
                <a:spcPct val="100000"/>
              </a:lnSpc>
              <a:spcBef>
                <a:spcPts val="0"/>
              </a:spcBef>
              <a:spcAft>
                <a:spcPts val="0"/>
              </a:spcAft>
              <a:buNone/>
              <a:defRPr sz="1400"/>
            </a:lvl7pPr>
            <a:lvl8pPr lvl="7">
              <a:lnSpc>
                <a:spcPct val="100000"/>
              </a:lnSpc>
              <a:spcBef>
                <a:spcPts val="0"/>
              </a:spcBef>
              <a:spcAft>
                <a:spcPts val="0"/>
              </a:spcAft>
              <a:buNone/>
              <a:defRPr sz="1400"/>
            </a:lvl8pPr>
            <a:lvl9pPr lvl="8">
              <a:lnSpc>
                <a:spcPct val="100000"/>
              </a:lnSpc>
              <a:spcBef>
                <a:spcPts val="0"/>
              </a:spcBef>
              <a:spcAft>
                <a:spcPts val="0"/>
              </a:spcAft>
              <a:buNone/>
              <a:defRPr sz="1400"/>
            </a:lvl9pPr>
          </a:lstStyle>
          <a:p/>
        </p:txBody>
      </p:sp>
      <p:sp>
        <p:nvSpPr>
          <p:cNvPr id="3044" name="Google Shape;3044;p88"/>
          <p:cNvSpPr txBox="1"/>
          <p:nvPr>
            <p:ph hasCustomPrompt="1" idx="3" type="title"/>
          </p:nvPr>
        </p:nvSpPr>
        <p:spPr>
          <a:xfrm flipH="1">
            <a:off x="724204" y="3301732"/>
            <a:ext cx="859800" cy="6501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500">
                <a:solidFill>
                  <a:schemeClr val="accent6"/>
                </a:solidFill>
              </a:defRPr>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r>
              <a:t>xx%</a:t>
            </a:r>
          </a:p>
        </p:txBody>
      </p:sp>
      <p:sp>
        <p:nvSpPr>
          <p:cNvPr id="3045" name="Google Shape;3045;p88"/>
          <p:cNvSpPr txBox="1"/>
          <p:nvPr>
            <p:ph idx="4" type="subTitle"/>
          </p:nvPr>
        </p:nvSpPr>
        <p:spPr>
          <a:xfrm flipH="1">
            <a:off x="1677672" y="3216820"/>
            <a:ext cx="2247600" cy="7275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None/>
              <a:defRPr sz="2000">
                <a:solidFill>
                  <a:schemeClr val="accent2"/>
                </a:solidFill>
                <a:latin typeface="Heebo Black"/>
                <a:ea typeface="Heebo Black"/>
                <a:cs typeface="Heebo Black"/>
                <a:sym typeface="Heebo Black"/>
              </a:defRPr>
            </a:lvl1pPr>
            <a:lvl2pPr lvl="1">
              <a:lnSpc>
                <a:spcPct val="100000"/>
              </a:lnSpc>
              <a:spcBef>
                <a:spcPts val="0"/>
              </a:spcBef>
              <a:spcAft>
                <a:spcPts val="0"/>
              </a:spcAft>
              <a:buNone/>
              <a:defRPr sz="2000">
                <a:solidFill>
                  <a:schemeClr val="accent2"/>
                </a:solidFill>
                <a:latin typeface="Heebo Black"/>
                <a:ea typeface="Heebo Black"/>
                <a:cs typeface="Heebo Black"/>
                <a:sym typeface="Heebo Black"/>
              </a:defRPr>
            </a:lvl2pPr>
            <a:lvl3pPr lvl="2">
              <a:lnSpc>
                <a:spcPct val="100000"/>
              </a:lnSpc>
              <a:spcBef>
                <a:spcPts val="0"/>
              </a:spcBef>
              <a:spcAft>
                <a:spcPts val="0"/>
              </a:spcAft>
              <a:buNone/>
              <a:defRPr sz="2000">
                <a:solidFill>
                  <a:schemeClr val="accent2"/>
                </a:solidFill>
                <a:latin typeface="Heebo Black"/>
                <a:ea typeface="Heebo Black"/>
                <a:cs typeface="Heebo Black"/>
                <a:sym typeface="Heebo Black"/>
              </a:defRPr>
            </a:lvl3pPr>
            <a:lvl4pPr lvl="3">
              <a:lnSpc>
                <a:spcPct val="100000"/>
              </a:lnSpc>
              <a:spcBef>
                <a:spcPts val="0"/>
              </a:spcBef>
              <a:spcAft>
                <a:spcPts val="0"/>
              </a:spcAft>
              <a:buNone/>
              <a:defRPr sz="2000">
                <a:solidFill>
                  <a:schemeClr val="accent2"/>
                </a:solidFill>
                <a:latin typeface="Heebo Black"/>
                <a:ea typeface="Heebo Black"/>
                <a:cs typeface="Heebo Black"/>
                <a:sym typeface="Heebo Black"/>
              </a:defRPr>
            </a:lvl4pPr>
            <a:lvl5pPr lvl="4">
              <a:lnSpc>
                <a:spcPct val="100000"/>
              </a:lnSpc>
              <a:spcBef>
                <a:spcPts val="0"/>
              </a:spcBef>
              <a:spcAft>
                <a:spcPts val="0"/>
              </a:spcAft>
              <a:buNone/>
              <a:defRPr sz="2000">
                <a:solidFill>
                  <a:schemeClr val="accent2"/>
                </a:solidFill>
                <a:latin typeface="Heebo Black"/>
                <a:ea typeface="Heebo Black"/>
                <a:cs typeface="Heebo Black"/>
                <a:sym typeface="Heebo Black"/>
              </a:defRPr>
            </a:lvl5pPr>
            <a:lvl6pPr lvl="5">
              <a:lnSpc>
                <a:spcPct val="100000"/>
              </a:lnSpc>
              <a:spcBef>
                <a:spcPts val="0"/>
              </a:spcBef>
              <a:spcAft>
                <a:spcPts val="0"/>
              </a:spcAft>
              <a:buNone/>
              <a:defRPr sz="2000">
                <a:solidFill>
                  <a:schemeClr val="accent2"/>
                </a:solidFill>
                <a:latin typeface="Heebo Black"/>
                <a:ea typeface="Heebo Black"/>
                <a:cs typeface="Heebo Black"/>
                <a:sym typeface="Heebo Black"/>
              </a:defRPr>
            </a:lvl6pPr>
            <a:lvl7pPr lvl="6">
              <a:lnSpc>
                <a:spcPct val="100000"/>
              </a:lnSpc>
              <a:spcBef>
                <a:spcPts val="0"/>
              </a:spcBef>
              <a:spcAft>
                <a:spcPts val="0"/>
              </a:spcAft>
              <a:buNone/>
              <a:defRPr sz="2000">
                <a:solidFill>
                  <a:schemeClr val="accent2"/>
                </a:solidFill>
                <a:latin typeface="Heebo Black"/>
                <a:ea typeface="Heebo Black"/>
                <a:cs typeface="Heebo Black"/>
                <a:sym typeface="Heebo Black"/>
              </a:defRPr>
            </a:lvl7pPr>
            <a:lvl8pPr lvl="7">
              <a:lnSpc>
                <a:spcPct val="100000"/>
              </a:lnSpc>
              <a:spcBef>
                <a:spcPts val="0"/>
              </a:spcBef>
              <a:spcAft>
                <a:spcPts val="0"/>
              </a:spcAft>
              <a:buNone/>
              <a:defRPr sz="2000">
                <a:solidFill>
                  <a:schemeClr val="accent2"/>
                </a:solidFill>
                <a:latin typeface="Heebo Black"/>
                <a:ea typeface="Heebo Black"/>
                <a:cs typeface="Heebo Black"/>
                <a:sym typeface="Heebo Black"/>
              </a:defRPr>
            </a:lvl8pPr>
            <a:lvl9pPr lvl="8">
              <a:lnSpc>
                <a:spcPct val="100000"/>
              </a:lnSpc>
              <a:spcBef>
                <a:spcPts val="0"/>
              </a:spcBef>
              <a:spcAft>
                <a:spcPts val="0"/>
              </a:spcAft>
              <a:buNone/>
              <a:defRPr sz="2000">
                <a:solidFill>
                  <a:schemeClr val="accent2"/>
                </a:solidFill>
                <a:latin typeface="Heebo Black"/>
                <a:ea typeface="Heebo Black"/>
                <a:cs typeface="Heebo Black"/>
                <a:sym typeface="Heebo Black"/>
              </a:defRPr>
            </a:lvl9pPr>
          </a:lstStyle>
          <a:p/>
        </p:txBody>
      </p:sp>
      <p:sp>
        <p:nvSpPr>
          <p:cNvPr id="3046" name="Google Shape;3046;p88"/>
          <p:cNvSpPr txBox="1"/>
          <p:nvPr>
            <p:ph idx="5" type="subTitle"/>
          </p:nvPr>
        </p:nvSpPr>
        <p:spPr>
          <a:xfrm flipH="1">
            <a:off x="1677676" y="3832375"/>
            <a:ext cx="2247600" cy="527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sz="1400"/>
            </a:lvl1pPr>
            <a:lvl2pPr lvl="1">
              <a:lnSpc>
                <a:spcPct val="100000"/>
              </a:lnSpc>
              <a:spcBef>
                <a:spcPts val="0"/>
              </a:spcBef>
              <a:spcAft>
                <a:spcPts val="0"/>
              </a:spcAft>
              <a:buNone/>
              <a:defRPr sz="1400"/>
            </a:lvl2pPr>
            <a:lvl3pPr lvl="2">
              <a:lnSpc>
                <a:spcPct val="100000"/>
              </a:lnSpc>
              <a:spcBef>
                <a:spcPts val="0"/>
              </a:spcBef>
              <a:spcAft>
                <a:spcPts val="0"/>
              </a:spcAft>
              <a:buNone/>
              <a:defRPr sz="1400"/>
            </a:lvl3pPr>
            <a:lvl4pPr lvl="3">
              <a:lnSpc>
                <a:spcPct val="100000"/>
              </a:lnSpc>
              <a:spcBef>
                <a:spcPts val="0"/>
              </a:spcBef>
              <a:spcAft>
                <a:spcPts val="0"/>
              </a:spcAft>
              <a:buNone/>
              <a:defRPr sz="1400"/>
            </a:lvl4pPr>
            <a:lvl5pPr lvl="4">
              <a:lnSpc>
                <a:spcPct val="100000"/>
              </a:lnSpc>
              <a:spcBef>
                <a:spcPts val="0"/>
              </a:spcBef>
              <a:spcAft>
                <a:spcPts val="0"/>
              </a:spcAft>
              <a:buNone/>
              <a:defRPr sz="1400"/>
            </a:lvl5pPr>
            <a:lvl6pPr lvl="5">
              <a:lnSpc>
                <a:spcPct val="100000"/>
              </a:lnSpc>
              <a:spcBef>
                <a:spcPts val="0"/>
              </a:spcBef>
              <a:spcAft>
                <a:spcPts val="0"/>
              </a:spcAft>
              <a:buNone/>
              <a:defRPr sz="1400"/>
            </a:lvl6pPr>
            <a:lvl7pPr lvl="6">
              <a:lnSpc>
                <a:spcPct val="100000"/>
              </a:lnSpc>
              <a:spcBef>
                <a:spcPts val="0"/>
              </a:spcBef>
              <a:spcAft>
                <a:spcPts val="0"/>
              </a:spcAft>
              <a:buNone/>
              <a:defRPr sz="1400"/>
            </a:lvl7pPr>
            <a:lvl8pPr lvl="7">
              <a:lnSpc>
                <a:spcPct val="100000"/>
              </a:lnSpc>
              <a:spcBef>
                <a:spcPts val="0"/>
              </a:spcBef>
              <a:spcAft>
                <a:spcPts val="0"/>
              </a:spcAft>
              <a:buNone/>
              <a:defRPr sz="1400"/>
            </a:lvl8pPr>
            <a:lvl9pPr lvl="8">
              <a:lnSpc>
                <a:spcPct val="100000"/>
              </a:lnSpc>
              <a:spcBef>
                <a:spcPts val="0"/>
              </a:spcBef>
              <a:spcAft>
                <a:spcPts val="0"/>
              </a:spcAft>
              <a:buNone/>
              <a:defRPr sz="1400"/>
            </a:lvl9pPr>
          </a:lstStyle>
          <a:p/>
        </p:txBody>
      </p:sp>
      <p:sp>
        <p:nvSpPr>
          <p:cNvPr id="3047" name="Google Shape;3047;p88"/>
          <p:cNvSpPr txBox="1"/>
          <p:nvPr>
            <p:ph hasCustomPrompt="1" idx="6" type="title"/>
          </p:nvPr>
        </p:nvSpPr>
        <p:spPr>
          <a:xfrm>
            <a:off x="4572556" y="1698657"/>
            <a:ext cx="859800" cy="6501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500">
                <a:solidFill>
                  <a:schemeClr val="accent6"/>
                </a:solidFill>
              </a:defRPr>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r>
              <a:t>xx%</a:t>
            </a:r>
          </a:p>
        </p:txBody>
      </p:sp>
      <p:sp>
        <p:nvSpPr>
          <p:cNvPr id="3048" name="Google Shape;3048;p88"/>
          <p:cNvSpPr txBox="1"/>
          <p:nvPr>
            <p:ph idx="7" type="subTitle"/>
          </p:nvPr>
        </p:nvSpPr>
        <p:spPr>
          <a:xfrm>
            <a:off x="5536378" y="1613875"/>
            <a:ext cx="2247600" cy="7275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None/>
              <a:defRPr sz="2000">
                <a:solidFill>
                  <a:schemeClr val="accent2"/>
                </a:solidFill>
                <a:latin typeface="Heebo Black"/>
                <a:ea typeface="Heebo Black"/>
                <a:cs typeface="Heebo Black"/>
                <a:sym typeface="Heebo Black"/>
              </a:defRPr>
            </a:lvl1pPr>
            <a:lvl2pPr lvl="1">
              <a:lnSpc>
                <a:spcPct val="100000"/>
              </a:lnSpc>
              <a:spcBef>
                <a:spcPts val="0"/>
              </a:spcBef>
              <a:spcAft>
                <a:spcPts val="0"/>
              </a:spcAft>
              <a:buNone/>
              <a:defRPr sz="2000">
                <a:solidFill>
                  <a:schemeClr val="accent2"/>
                </a:solidFill>
                <a:latin typeface="Heebo Black"/>
                <a:ea typeface="Heebo Black"/>
                <a:cs typeface="Heebo Black"/>
                <a:sym typeface="Heebo Black"/>
              </a:defRPr>
            </a:lvl2pPr>
            <a:lvl3pPr lvl="2">
              <a:lnSpc>
                <a:spcPct val="100000"/>
              </a:lnSpc>
              <a:spcBef>
                <a:spcPts val="0"/>
              </a:spcBef>
              <a:spcAft>
                <a:spcPts val="0"/>
              </a:spcAft>
              <a:buNone/>
              <a:defRPr sz="2000">
                <a:solidFill>
                  <a:schemeClr val="accent2"/>
                </a:solidFill>
                <a:latin typeface="Heebo Black"/>
                <a:ea typeface="Heebo Black"/>
                <a:cs typeface="Heebo Black"/>
                <a:sym typeface="Heebo Black"/>
              </a:defRPr>
            </a:lvl3pPr>
            <a:lvl4pPr lvl="3">
              <a:lnSpc>
                <a:spcPct val="100000"/>
              </a:lnSpc>
              <a:spcBef>
                <a:spcPts val="0"/>
              </a:spcBef>
              <a:spcAft>
                <a:spcPts val="0"/>
              </a:spcAft>
              <a:buNone/>
              <a:defRPr sz="2000">
                <a:solidFill>
                  <a:schemeClr val="accent2"/>
                </a:solidFill>
                <a:latin typeface="Heebo Black"/>
                <a:ea typeface="Heebo Black"/>
                <a:cs typeface="Heebo Black"/>
                <a:sym typeface="Heebo Black"/>
              </a:defRPr>
            </a:lvl4pPr>
            <a:lvl5pPr lvl="4">
              <a:lnSpc>
                <a:spcPct val="100000"/>
              </a:lnSpc>
              <a:spcBef>
                <a:spcPts val="0"/>
              </a:spcBef>
              <a:spcAft>
                <a:spcPts val="0"/>
              </a:spcAft>
              <a:buNone/>
              <a:defRPr sz="2000">
                <a:solidFill>
                  <a:schemeClr val="accent2"/>
                </a:solidFill>
                <a:latin typeface="Heebo Black"/>
                <a:ea typeface="Heebo Black"/>
                <a:cs typeface="Heebo Black"/>
                <a:sym typeface="Heebo Black"/>
              </a:defRPr>
            </a:lvl5pPr>
            <a:lvl6pPr lvl="5">
              <a:lnSpc>
                <a:spcPct val="100000"/>
              </a:lnSpc>
              <a:spcBef>
                <a:spcPts val="0"/>
              </a:spcBef>
              <a:spcAft>
                <a:spcPts val="0"/>
              </a:spcAft>
              <a:buNone/>
              <a:defRPr sz="2000">
                <a:solidFill>
                  <a:schemeClr val="accent2"/>
                </a:solidFill>
                <a:latin typeface="Heebo Black"/>
                <a:ea typeface="Heebo Black"/>
                <a:cs typeface="Heebo Black"/>
                <a:sym typeface="Heebo Black"/>
              </a:defRPr>
            </a:lvl6pPr>
            <a:lvl7pPr lvl="6">
              <a:lnSpc>
                <a:spcPct val="100000"/>
              </a:lnSpc>
              <a:spcBef>
                <a:spcPts val="0"/>
              </a:spcBef>
              <a:spcAft>
                <a:spcPts val="0"/>
              </a:spcAft>
              <a:buNone/>
              <a:defRPr sz="2000">
                <a:solidFill>
                  <a:schemeClr val="accent2"/>
                </a:solidFill>
                <a:latin typeface="Heebo Black"/>
                <a:ea typeface="Heebo Black"/>
                <a:cs typeface="Heebo Black"/>
                <a:sym typeface="Heebo Black"/>
              </a:defRPr>
            </a:lvl7pPr>
            <a:lvl8pPr lvl="7">
              <a:lnSpc>
                <a:spcPct val="100000"/>
              </a:lnSpc>
              <a:spcBef>
                <a:spcPts val="0"/>
              </a:spcBef>
              <a:spcAft>
                <a:spcPts val="0"/>
              </a:spcAft>
              <a:buNone/>
              <a:defRPr sz="2000">
                <a:solidFill>
                  <a:schemeClr val="accent2"/>
                </a:solidFill>
                <a:latin typeface="Heebo Black"/>
                <a:ea typeface="Heebo Black"/>
                <a:cs typeface="Heebo Black"/>
                <a:sym typeface="Heebo Black"/>
              </a:defRPr>
            </a:lvl8pPr>
            <a:lvl9pPr lvl="8">
              <a:lnSpc>
                <a:spcPct val="100000"/>
              </a:lnSpc>
              <a:spcBef>
                <a:spcPts val="0"/>
              </a:spcBef>
              <a:spcAft>
                <a:spcPts val="0"/>
              </a:spcAft>
              <a:buNone/>
              <a:defRPr sz="2000">
                <a:solidFill>
                  <a:schemeClr val="accent2"/>
                </a:solidFill>
                <a:latin typeface="Heebo Black"/>
                <a:ea typeface="Heebo Black"/>
                <a:cs typeface="Heebo Black"/>
                <a:sym typeface="Heebo Black"/>
              </a:defRPr>
            </a:lvl9pPr>
          </a:lstStyle>
          <a:p/>
        </p:txBody>
      </p:sp>
      <p:sp>
        <p:nvSpPr>
          <p:cNvPr id="3049" name="Google Shape;3049;p88"/>
          <p:cNvSpPr txBox="1"/>
          <p:nvPr>
            <p:ph idx="8" type="subTitle"/>
          </p:nvPr>
        </p:nvSpPr>
        <p:spPr>
          <a:xfrm>
            <a:off x="5536375" y="2247029"/>
            <a:ext cx="2247600" cy="527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sz="1400"/>
            </a:lvl1pPr>
            <a:lvl2pPr lvl="1">
              <a:lnSpc>
                <a:spcPct val="100000"/>
              </a:lnSpc>
              <a:spcBef>
                <a:spcPts val="0"/>
              </a:spcBef>
              <a:spcAft>
                <a:spcPts val="0"/>
              </a:spcAft>
              <a:buNone/>
              <a:defRPr sz="1400"/>
            </a:lvl2pPr>
            <a:lvl3pPr lvl="2">
              <a:lnSpc>
                <a:spcPct val="100000"/>
              </a:lnSpc>
              <a:spcBef>
                <a:spcPts val="0"/>
              </a:spcBef>
              <a:spcAft>
                <a:spcPts val="0"/>
              </a:spcAft>
              <a:buNone/>
              <a:defRPr sz="1400"/>
            </a:lvl3pPr>
            <a:lvl4pPr lvl="3">
              <a:lnSpc>
                <a:spcPct val="100000"/>
              </a:lnSpc>
              <a:spcBef>
                <a:spcPts val="0"/>
              </a:spcBef>
              <a:spcAft>
                <a:spcPts val="0"/>
              </a:spcAft>
              <a:buNone/>
              <a:defRPr sz="1400"/>
            </a:lvl4pPr>
            <a:lvl5pPr lvl="4">
              <a:lnSpc>
                <a:spcPct val="100000"/>
              </a:lnSpc>
              <a:spcBef>
                <a:spcPts val="0"/>
              </a:spcBef>
              <a:spcAft>
                <a:spcPts val="0"/>
              </a:spcAft>
              <a:buNone/>
              <a:defRPr sz="1400"/>
            </a:lvl5pPr>
            <a:lvl6pPr lvl="5">
              <a:lnSpc>
                <a:spcPct val="100000"/>
              </a:lnSpc>
              <a:spcBef>
                <a:spcPts val="0"/>
              </a:spcBef>
              <a:spcAft>
                <a:spcPts val="0"/>
              </a:spcAft>
              <a:buNone/>
              <a:defRPr sz="1400"/>
            </a:lvl6pPr>
            <a:lvl7pPr lvl="6">
              <a:lnSpc>
                <a:spcPct val="100000"/>
              </a:lnSpc>
              <a:spcBef>
                <a:spcPts val="0"/>
              </a:spcBef>
              <a:spcAft>
                <a:spcPts val="0"/>
              </a:spcAft>
              <a:buNone/>
              <a:defRPr sz="1400"/>
            </a:lvl7pPr>
            <a:lvl8pPr lvl="7">
              <a:lnSpc>
                <a:spcPct val="100000"/>
              </a:lnSpc>
              <a:spcBef>
                <a:spcPts val="0"/>
              </a:spcBef>
              <a:spcAft>
                <a:spcPts val="0"/>
              </a:spcAft>
              <a:buNone/>
              <a:defRPr sz="1400"/>
            </a:lvl8pPr>
            <a:lvl9pPr lvl="8">
              <a:lnSpc>
                <a:spcPct val="100000"/>
              </a:lnSpc>
              <a:spcBef>
                <a:spcPts val="0"/>
              </a:spcBef>
              <a:spcAft>
                <a:spcPts val="0"/>
              </a:spcAft>
              <a:buNone/>
              <a:defRPr sz="1400"/>
            </a:lvl9pPr>
          </a:lstStyle>
          <a:p/>
        </p:txBody>
      </p:sp>
      <p:sp>
        <p:nvSpPr>
          <p:cNvPr id="3050" name="Google Shape;3050;p88"/>
          <p:cNvSpPr txBox="1"/>
          <p:nvPr>
            <p:ph hasCustomPrompt="1" idx="9" type="title"/>
          </p:nvPr>
        </p:nvSpPr>
        <p:spPr>
          <a:xfrm>
            <a:off x="4572528" y="3301732"/>
            <a:ext cx="859800" cy="6501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500">
                <a:solidFill>
                  <a:schemeClr val="accent6"/>
                </a:solidFill>
              </a:defRPr>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r>
              <a:t>xx%</a:t>
            </a:r>
          </a:p>
        </p:txBody>
      </p:sp>
      <p:sp>
        <p:nvSpPr>
          <p:cNvPr id="3051" name="Google Shape;3051;p88"/>
          <p:cNvSpPr txBox="1"/>
          <p:nvPr>
            <p:ph idx="13" type="subTitle"/>
          </p:nvPr>
        </p:nvSpPr>
        <p:spPr>
          <a:xfrm>
            <a:off x="5536350" y="3216819"/>
            <a:ext cx="2247600" cy="7275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None/>
              <a:defRPr sz="2000">
                <a:solidFill>
                  <a:schemeClr val="accent2"/>
                </a:solidFill>
                <a:latin typeface="Heebo Black"/>
                <a:ea typeface="Heebo Black"/>
                <a:cs typeface="Heebo Black"/>
                <a:sym typeface="Heebo Black"/>
              </a:defRPr>
            </a:lvl1pPr>
            <a:lvl2pPr lvl="1">
              <a:lnSpc>
                <a:spcPct val="100000"/>
              </a:lnSpc>
              <a:spcBef>
                <a:spcPts val="0"/>
              </a:spcBef>
              <a:spcAft>
                <a:spcPts val="0"/>
              </a:spcAft>
              <a:buNone/>
              <a:defRPr sz="2000">
                <a:solidFill>
                  <a:schemeClr val="accent2"/>
                </a:solidFill>
                <a:latin typeface="Heebo Black"/>
                <a:ea typeface="Heebo Black"/>
                <a:cs typeface="Heebo Black"/>
                <a:sym typeface="Heebo Black"/>
              </a:defRPr>
            </a:lvl2pPr>
            <a:lvl3pPr lvl="2">
              <a:lnSpc>
                <a:spcPct val="100000"/>
              </a:lnSpc>
              <a:spcBef>
                <a:spcPts val="0"/>
              </a:spcBef>
              <a:spcAft>
                <a:spcPts val="0"/>
              </a:spcAft>
              <a:buNone/>
              <a:defRPr sz="2000">
                <a:solidFill>
                  <a:schemeClr val="accent2"/>
                </a:solidFill>
                <a:latin typeface="Heebo Black"/>
                <a:ea typeface="Heebo Black"/>
                <a:cs typeface="Heebo Black"/>
                <a:sym typeface="Heebo Black"/>
              </a:defRPr>
            </a:lvl3pPr>
            <a:lvl4pPr lvl="3">
              <a:lnSpc>
                <a:spcPct val="100000"/>
              </a:lnSpc>
              <a:spcBef>
                <a:spcPts val="0"/>
              </a:spcBef>
              <a:spcAft>
                <a:spcPts val="0"/>
              </a:spcAft>
              <a:buNone/>
              <a:defRPr sz="2000">
                <a:solidFill>
                  <a:schemeClr val="accent2"/>
                </a:solidFill>
                <a:latin typeface="Heebo Black"/>
                <a:ea typeface="Heebo Black"/>
                <a:cs typeface="Heebo Black"/>
                <a:sym typeface="Heebo Black"/>
              </a:defRPr>
            </a:lvl4pPr>
            <a:lvl5pPr lvl="4">
              <a:lnSpc>
                <a:spcPct val="100000"/>
              </a:lnSpc>
              <a:spcBef>
                <a:spcPts val="0"/>
              </a:spcBef>
              <a:spcAft>
                <a:spcPts val="0"/>
              </a:spcAft>
              <a:buNone/>
              <a:defRPr sz="2000">
                <a:solidFill>
                  <a:schemeClr val="accent2"/>
                </a:solidFill>
                <a:latin typeface="Heebo Black"/>
                <a:ea typeface="Heebo Black"/>
                <a:cs typeface="Heebo Black"/>
                <a:sym typeface="Heebo Black"/>
              </a:defRPr>
            </a:lvl5pPr>
            <a:lvl6pPr lvl="5">
              <a:lnSpc>
                <a:spcPct val="100000"/>
              </a:lnSpc>
              <a:spcBef>
                <a:spcPts val="0"/>
              </a:spcBef>
              <a:spcAft>
                <a:spcPts val="0"/>
              </a:spcAft>
              <a:buNone/>
              <a:defRPr sz="2000">
                <a:solidFill>
                  <a:schemeClr val="accent2"/>
                </a:solidFill>
                <a:latin typeface="Heebo Black"/>
                <a:ea typeface="Heebo Black"/>
                <a:cs typeface="Heebo Black"/>
                <a:sym typeface="Heebo Black"/>
              </a:defRPr>
            </a:lvl6pPr>
            <a:lvl7pPr lvl="6">
              <a:lnSpc>
                <a:spcPct val="100000"/>
              </a:lnSpc>
              <a:spcBef>
                <a:spcPts val="0"/>
              </a:spcBef>
              <a:spcAft>
                <a:spcPts val="0"/>
              </a:spcAft>
              <a:buNone/>
              <a:defRPr sz="2000">
                <a:solidFill>
                  <a:schemeClr val="accent2"/>
                </a:solidFill>
                <a:latin typeface="Heebo Black"/>
                <a:ea typeface="Heebo Black"/>
                <a:cs typeface="Heebo Black"/>
                <a:sym typeface="Heebo Black"/>
              </a:defRPr>
            </a:lvl7pPr>
            <a:lvl8pPr lvl="7">
              <a:lnSpc>
                <a:spcPct val="100000"/>
              </a:lnSpc>
              <a:spcBef>
                <a:spcPts val="0"/>
              </a:spcBef>
              <a:spcAft>
                <a:spcPts val="0"/>
              </a:spcAft>
              <a:buNone/>
              <a:defRPr sz="2000">
                <a:solidFill>
                  <a:schemeClr val="accent2"/>
                </a:solidFill>
                <a:latin typeface="Heebo Black"/>
                <a:ea typeface="Heebo Black"/>
                <a:cs typeface="Heebo Black"/>
                <a:sym typeface="Heebo Black"/>
              </a:defRPr>
            </a:lvl8pPr>
            <a:lvl9pPr lvl="8">
              <a:lnSpc>
                <a:spcPct val="100000"/>
              </a:lnSpc>
              <a:spcBef>
                <a:spcPts val="0"/>
              </a:spcBef>
              <a:spcAft>
                <a:spcPts val="0"/>
              </a:spcAft>
              <a:buNone/>
              <a:defRPr sz="2000">
                <a:solidFill>
                  <a:schemeClr val="accent2"/>
                </a:solidFill>
                <a:latin typeface="Heebo Black"/>
                <a:ea typeface="Heebo Black"/>
                <a:cs typeface="Heebo Black"/>
                <a:sym typeface="Heebo Black"/>
              </a:defRPr>
            </a:lvl9pPr>
          </a:lstStyle>
          <a:p/>
        </p:txBody>
      </p:sp>
      <p:sp>
        <p:nvSpPr>
          <p:cNvPr id="3052" name="Google Shape;3052;p88"/>
          <p:cNvSpPr txBox="1"/>
          <p:nvPr>
            <p:ph idx="14" type="subTitle"/>
          </p:nvPr>
        </p:nvSpPr>
        <p:spPr>
          <a:xfrm>
            <a:off x="5536352" y="3832375"/>
            <a:ext cx="2247600" cy="527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sz="1400"/>
            </a:lvl1pPr>
            <a:lvl2pPr lvl="1">
              <a:lnSpc>
                <a:spcPct val="100000"/>
              </a:lnSpc>
              <a:spcBef>
                <a:spcPts val="0"/>
              </a:spcBef>
              <a:spcAft>
                <a:spcPts val="0"/>
              </a:spcAft>
              <a:buNone/>
              <a:defRPr sz="1400"/>
            </a:lvl2pPr>
            <a:lvl3pPr lvl="2">
              <a:lnSpc>
                <a:spcPct val="100000"/>
              </a:lnSpc>
              <a:spcBef>
                <a:spcPts val="0"/>
              </a:spcBef>
              <a:spcAft>
                <a:spcPts val="0"/>
              </a:spcAft>
              <a:buNone/>
              <a:defRPr sz="1400"/>
            </a:lvl3pPr>
            <a:lvl4pPr lvl="3">
              <a:lnSpc>
                <a:spcPct val="100000"/>
              </a:lnSpc>
              <a:spcBef>
                <a:spcPts val="0"/>
              </a:spcBef>
              <a:spcAft>
                <a:spcPts val="0"/>
              </a:spcAft>
              <a:buNone/>
              <a:defRPr sz="1400"/>
            </a:lvl4pPr>
            <a:lvl5pPr lvl="4">
              <a:lnSpc>
                <a:spcPct val="100000"/>
              </a:lnSpc>
              <a:spcBef>
                <a:spcPts val="0"/>
              </a:spcBef>
              <a:spcAft>
                <a:spcPts val="0"/>
              </a:spcAft>
              <a:buNone/>
              <a:defRPr sz="1400"/>
            </a:lvl5pPr>
            <a:lvl6pPr lvl="5">
              <a:lnSpc>
                <a:spcPct val="100000"/>
              </a:lnSpc>
              <a:spcBef>
                <a:spcPts val="0"/>
              </a:spcBef>
              <a:spcAft>
                <a:spcPts val="0"/>
              </a:spcAft>
              <a:buNone/>
              <a:defRPr sz="1400"/>
            </a:lvl6pPr>
            <a:lvl7pPr lvl="6">
              <a:lnSpc>
                <a:spcPct val="100000"/>
              </a:lnSpc>
              <a:spcBef>
                <a:spcPts val="0"/>
              </a:spcBef>
              <a:spcAft>
                <a:spcPts val="0"/>
              </a:spcAft>
              <a:buNone/>
              <a:defRPr sz="1400"/>
            </a:lvl7pPr>
            <a:lvl8pPr lvl="7">
              <a:lnSpc>
                <a:spcPct val="100000"/>
              </a:lnSpc>
              <a:spcBef>
                <a:spcPts val="0"/>
              </a:spcBef>
              <a:spcAft>
                <a:spcPts val="0"/>
              </a:spcAft>
              <a:buNone/>
              <a:defRPr sz="1400"/>
            </a:lvl8pPr>
            <a:lvl9pPr lvl="8">
              <a:lnSpc>
                <a:spcPct val="100000"/>
              </a:lnSpc>
              <a:spcBef>
                <a:spcPts val="0"/>
              </a:spcBef>
              <a:spcAft>
                <a:spcPts val="0"/>
              </a:spcAft>
              <a:buNone/>
              <a:defRPr sz="1400"/>
            </a:lvl9pPr>
          </a:lstStyle>
          <a:p/>
        </p:txBody>
      </p:sp>
      <p:sp>
        <p:nvSpPr>
          <p:cNvPr id="3053" name="Google Shape;3053;p88"/>
          <p:cNvSpPr txBox="1"/>
          <p:nvPr>
            <p:ph idx="15" type="title"/>
          </p:nvPr>
        </p:nvSpPr>
        <p:spPr>
          <a:xfrm>
            <a:off x="713225" y="539500"/>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Font typeface="Abhaya Libre"/>
              <a:buNone/>
              <a:defRPr sz="3000"/>
            </a:lvl1pPr>
            <a:lvl2pPr lvl="1">
              <a:spcBef>
                <a:spcPts val="0"/>
              </a:spcBef>
              <a:spcAft>
                <a:spcPts val="0"/>
              </a:spcAft>
              <a:buSzPts val="3500"/>
              <a:buFont typeface="Abhaya Libre"/>
              <a:buNone/>
              <a:defRPr sz="3500">
                <a:latin typeface="Abhaya Libre"/>
                <a:ea typeface="Abhaya Libre"/>
                <a:cs typeface="Abhaya Libre"/>
                <a:sym typeface="Abhaya Libre"/>
              </a:defRPr>
            </a:lvl2pPr>
            <a:lvl3pPr lvl="2">
              <a:spcBef>
                <a:spcPts val="0"/>
              </a:spcBef>
              <a:spcAft>
                <a:spcPts val="0"/>
              </a:spcAft>
              <a:buSzPts val="3500"/>
              <a:buFont typeface="Abhaya Libre"/>
              <a:buNone/>
              <a:defRPr sz="3500">
                <a:latin typeface="Abhaya Libre"/>
                <a:ea typeface="Abhaya Libre"/>
                <a:cs typeface="Abhaya Libre"/>
                <a:sym typeface="Abhaya Libre"/>
              </a:defRPr>
            </a:lvl3pPr>
            <a:lvl4pPr lvl="3">
              <a:spcBef>
                <a:spcPts val="0"/>
              </a:spcBef>
              <a:spcAft>
                <a:spcPts val="0"/>
              </a:spcAft>
              <a:buSzPts val="3500"/>
              <a:buFont typeface="Abhaya Libre"/>
              <a:buNone/>
              <a:defRPr sz="3500">
                <a:latin typeface="Abhaya Libre"/>
                <a:ea typeface="Abhaya Libre"/>
                <a:cs typeface="Abhaya Libre"/>
                <a:sym typeface="Abhaya Libre"/>
              </a:defRPr>
            </a:lvl4pPr>
            <a:lvl5pPr lvl="4">
              <a:spcBef>
                <a:spcPts val="0"/>
              </a:spcBef>
              <a:spcAft>
                <a:spcPts val="0"/>
              </a:spcAft>
              <a:buSzPts val="3500"/>
              <a:buFont typeface="Abhaya Libre"/>
              <a:buNone/>
              <a:defRPr sz="3500">
                <a:latin typeface="Abhaya Libre"/>
                <a:ea typeface="Abhaya Libre"/>
                <a:cs typeface="Abhaya Libre"/>
                <a:sym typeface="Abhaya Libre"/>
              </a:defRPr>
            </a:lvl5pPr>
            <a:lvl6pPr lvl="5">
              <a:spcBef>
                <a:spcPts val="0"/>
              </a:spcBef>
              <a:spcAft>
                <a:spcPts val="0"/>
              </a:spcAft>
              <a:buSzPts val="3500"/>
              <a:buFont typeface="Abhaya Libre"/>
              <a:buNone/>
              <a:defRPr sz="3500">
                <a:latin typeface="Abhaya Libre"/>
                <a:ea typeface="Abhaya Libre"/>
                <a:cs typeface="Abhaya Libre"/>
                <a:sym typeface="Abhaya Libre"/>
              </a:defRPr>
            </a:lvl6pPr>
            <a:lvl7pPr lvl="6">
              <a:spcBef>
                <a:spcPts val="0"/>
              </a:spcBef>
              <a:spcAft>
                <a:spcPts val="0"/>
              </a:spcAft>
              <a:buSzPts val="3500"/>
              <a:buFont typeface="Abhaya Libre"/>
              <a:buNone/>
              <a:defRPr sz="3500">
                <a:latin typeface="Abhaya Libre"/>
                <a:ea typeface="Abhaya Libre"/>
                <a:cs typeface="Abhaya Libre"/>
                <a:sym typeface="Abhaya Libre"/>
              </a:defRPr>
            </a:lvl7pPr>
            <a:lvl8pPr lvl="7">
              <a:spcBef>
                <a:spcPts val="0"/>
              </a:spcBef>
              <a:spcAft>
                <a:spcPts val="0"/>
              </a:spcAft>
              <a:buSzPts val="3500"/>
              <a:buFont typeface="Abhaya Libre"/>
              <a:buNone/>
              <a:defRPr sz="3500">
                <a:latin typeface="Abhaya Libre"/>
                <a:ea typeface="Abhaya Libre"/>
                <a:cs typeface="Abhaya Libre"/>
                <a:sym typeface="Abhaya Libre"/>
              </a:defRPr>
            </a:lvl8pPr>
            <a:lvl9pPr lvl="8">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3054" name="Shape 3054"/>
        <p:cNvGrpSpPr/>
        <p:nvPr/>
      </p:nvGrpSpPr>
      <p:grpSpPr>
        <a:xfrm>
          <a:off x="0" y="0"/>
          <a:ext cx="0" cy="0"/>
          <a:chOff x="0" y="0"/>
          <a:chExt cx="0" cy="0"/>
        </a:xfrm>
      </p:grpSpPr>
      <p:grpSp>
        <p:nvGrpSpPr>
          <p:cNvPr id="3055" name="Google Shape;3055;p89"/>
          <p:cNvGrpSpPr/>
          <p:nvPr/>
        </p:nvGrpSpPr>
        <p:grpSpPr>
          <a:xfrm>
            <a:off x="7545108" y="1432401"/>
            <a:ext cx="2403704" cy="522741"/>
            <a:chOff x="4007175" y="1128725"/>
            <a:chExt cx="2166475" cy="471150"/>
          </a:xfrm>
        </p:grpSpPr>
        <p:sp>
          <p:nvSpPr>
            <p:cNvPr id="3056" name="Google Shape;3056;p89"/>
            <p:cNvSpPr/>
            <p:nvPr/>
          </p:nvSpPr>
          <p:spPr>
            <a:xfrm>
              <a:off x="4007175" y="1128725"/>
              <a:ext cx="2166475" cy="386050"/>
            </a:xfrm>
            <a:custGeom>
              <a:rect b="b" l="l" r="r" t="t"/>
              <a:pathLst>
                <a:path extrusionOk="0" h="15442" w="86659">
                  <a:moveTo>
                    <a:pt x="1308" y="12858"/>
                  </a:moveTo>
                  <a:lnTo>
                    <a:pt x="3527" y="12858"/>
                  </a:lnTo>
                  <a:cubicBezTo>
                    <a:pt x="3496" y="12676"/>
                    <a:pt x="3466" y="12524"/>
                    <a:pt x="3466" y="12341"/>
                  </a:cubicBezTo>
                  <a:cubicBezTo>
                    <a:pt x="3466" y="10639"/>
                    <a:pt x="4864" y="9271"/>
                    <a:pt x="6566" y="9271"/>
                  </a:cubicBezTo>
                  <a:cubicBezTo>
                    <a:pt x="7204" y="9271"/>
                    <a:pt x="7782" y="9454"/>
                    <a:pt x="8268" y="9788"/>
                  </a:cubicBezTo>
                  <a:cubicBezTo>
                    <a:pt x="8481" y="8967"/>
                    <a:pt x="9211" y="8390"/>
                    <a:pt x="10092" y="8390"/>
                  </a:cubicBezTo>
                  <a:cubicBezTo>
                    <a:pt x="10366" y="8390"/>
                    <a:pt x="10639" y="8451"/>
                    <a:pt x="10882" y="8542"/>
                  </a:cubicBezTo>
                  <a:cubicBezTo>
                    <a:pt x="11490" y="6140"/>
                    <a:pt x="13679" y="4347"/>
                    <a:pt x="16262" y="4347"/>
                  </a:cubicBezTo>
                  <a:cubicBezTo>
                    <a:pt x="18177" y="4347"/>
                    <a:pt x="19879" y="5320"/>
                    <a:pt x="20883" y="6779"/>
                  </a:cubicBezTo>
                  <a:cubicBezTo>
                    <a:pt x="21430" y="6171"/>
                    <a:pt x="22220" y="5806"/>
                    <a:pt x="23101" y="5806"/>
                  </a:cubicBezTo>
                  <a:cubicBezTo>
                    <a:pt x="23983" y="5806"/>
                    <a:pt x="24804" y="6171"/>
                    <a:pt x="25351" y="6779"/>
                  </a:cubicBezTo>
                  <a:cubicBezTo>
                    <a:pt x="25807" y="2949"/>
                    <a:pt x="29059" y="1"/>
                    <a:pt x="33010" y="1"/>
                  </a:cubicBezTo>
                  <a:cubicBezTo>
                    <a:pt x="37266" y="1"/>
                    <a:pt x="40731" y="3466"/>
                    <a:pt x="40731" y="7721"/>
                  </a:cubicBezTo>
                  <a:cubicBezTo>
                    <a:pt x="40731" y="7873"/>
                    <a:pt x="40731" y="8055"/>
                    <a:pt x="40731" y="8207"/>
                  </a:cubicBezTo>
                  <a:lnTo>
                    <a:pt x="40731" y="8207"/>
                  </a:lnTo>
                  <a:cubicBezTo>
                    <a:pt x="40853" y="6900"/>
                    <a:pt x="41947" y="5867"/>
                    <a:pt x="43284" y="5867"/>
                  </a:cubicBezTo>
                  <a:cubicBezTo>
                    <a:pt x="44713" y="5867"/>
                    <a:pt x="45837" y="6992"/>
                    <a:pt x="45837" y="8420"/>
                  </a:cubicBezTo>
                  <a:cubicBezTo>
                    <a:pt x="45837" y="8572"/>
                    <a:pt x="45837" y="8754"/>
                    <a:pt x="45807" y="8906"/>
                  </a:cubicBezTo>
                  <a:cubicBezTo>
                    <a:pt x="45959" y="8846"/>
                    <a:pt x="46141" y="8815"/>
                    <a:pt x="46324" y="8815"/>
                  </a:cubicBezTo>
                  <a:cubicBezTo>
                    <a:pt x="47236" y="8815"/>
                    <a:pt x="47996" y="9575"/>
                    <a:pt x="47996" y="10487"/>
                  </a:cubicBezTo>
                  <a:cubicBezTo>
                    <a:pt x="47996" y="10669"/>
                    <a:pt x="47965" y="10821"/>
                    <a:pt x="47935" y="10973"/>
                  </a:cubicBezTo>
                  <a:lnTo>
                    <a:pt x="51521" y="10973"/>
                  </a:lnTo>
                  <a:cubicBezTo>
                    <a:pt x="51491" y="10821"/>
                    <a:pt x="51461" y="10669"/>
                    <a:pt x="51461" y="10517"/>
                  </a:cubicBezTo>
                  <a:cubicBezTo>
                    <a:pt x="51461" y="9818"/>
                    <a:pt x="51947" y="9210"/>
                    <a:pt x="52585" y="8998"/>
                  </a:cubicBezTo>
                  <a:cubicBezTo>
                    <a:pt x="52616" y="7843"/>
                    <a:pt x="53558" y="6931"/>
                    <a:pt x="54743" y="6931"/>
                  </a:cubicBezTo>
                  <a:cubicBezTo>
                    <a:pt x="55230" y="6931"/>
                    <a:pt x="55655" y="7083"/>
                    <a:pt x="56020" y="7356"/>
                  </a:cubicBezTo>
                  <a:cubicBezTo>
                    <a:pt x="56689" y="6536"/>
                    <a:pt x="57722" y="5988"/>
                    <a:pt x="58877" y="5988"/>
                  </a:cubicBezTo>
                  <a:cubicBezTo>
                    <a:pt x="58999" y="5988"/>
                    <a:pt x="59120" y="5988"/>
                    <a:pt x="59242" y="6019"/>
                  </a:cubicBezTo>
                  <a:cubicBezTo>
                    <a:pt x="60184" y="3101"/>
                    <a:pt x="62889" y="1004"/>
                    <a:pt x="66111" y="1004"/>
                  </a:cubicBezTo>
                  <a:cubicBezTo>
                    <a:pt x="69333" y="1004"/>
                    <a:pt x="72039" y="3101"/>
                    <a:pt x="72981" y="5988"/>
                  </a:cubicBezTo>
                  <a:cubicBezTo>
                    <a:pt x="73102" y="5958"/>
                    <a:pt x="73254" y="5958"/>
                    <a:pt x="73406" y="5958"/>
                  </a:cubicBezTo>
                  <a:cubicBezTo>
                    <a:pt x="74592" y="5958"/>
                    <a:pt x="75595" y="6748"/>
                    <a:pt x="75929" y="7812"/>
                  </a:cubicBezTo>
                  <a:cubicBezTo>
                    <a:pt x="76172" y="7751"/>
                    <a:pt x="76446" y="7721"/>
                    <a:pt x="76719" y="7721"/>
                  </a:cubicBezTo>
                  <a:cubicBezTo>
                    <a:pt x="78209" y="7721"/>
                    <a:pt x="79455" y="8754"/>
                    <a:pt x="79789" y="10153"/>
                  </a:cubicBezTo>
                  <a:lnTo>
                    <a:pt x="79881" y="10153"/>
                  </a:lnTo>
                  <a:lnTo>
                    <a:pt x="79881" y="10213"/>
                  </a:lnTo>
                  <a:cubicBezTo>
                    <a:pt x="80093" y="10183"/>
                    <a:pt x="80306" y="10153"/>
                    <a:pt x="80519" y="10153"/>
                  </a:cubicBezTo>
                  <a:cubicBezTo>
                    <a:pt x="81978" y="10153"/>
                    <a:pt x="83163" y="11338"/>
                    <a:pt x="83163" y="12797"/>
                  </a:cubicBezTo>
                  <a:cubicBezTo>
                    <a:pt x="83163" y="12797"/>
                    <a:pt x="83163" y="12828"/>
                    <a:pt x="83163" y="12858"/>
                  </a:cubicBezTo>
                  <a:lnTo>
                    <a:pt x="85352" y="12858"/>
                  </a:lnTo>
                  <a:cubicBezTo>
                    <a:pt x="86081" y="12858"/>
                    <a:pt x="86659" y="13435"/>
                    <a:pt x="86659" y="14135"/>
                  </a:cubicBezTo>
                  <a:lnTo>
                    <a:pt x="86659" y="14135"/>
                  </a:lnTo>
                  <a:cubicBezTo>
                    <a:pt x="86659" y="14864"/>
                    <a:pt x="86081" y="15442"/>
                    <a:pt x="85352" y="15442"/>
                  </a:cubicBezTo>
                  <a:lnTo>
                    <a:pt x="80519" y="15442"/>
                  </a:lnTo>
                  <a:lnTo>
                    <a:pt x="79881" y="15442"/>
                  </a:lnTo>
                  <a:lnTo>
                    <a:pt x="73315" y="15442"/>
                  </a:lnTo>
                  <a:lnTo>
                    <a:pt x="6566" y="15442"/>
                  </a:lnTo>
                  <a:lnTo>
                    <a:pt x="1308" y="15442"/>
                  </a:lnTo>
                  <a:cubicBezTo>
                    <a:pt x="578" y="15442"/>
                    <a:pt x="1" y="14864"/>
                    <a:pt x="1" y="14135"/>
                  </a:cubicBezTo>
                  <a:lnTo>
                    <a:pt x="1" y="14135"/>
                  </a:lnTo>
                  <a:cubicBezTo>
                    <a:pt x="1" y="13435"/>
                    <a:pt x="578" y="12858"/>
                    <a:pt x="1308" y="1285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89"/>
            <p:cNvSpPr/>
            <p:nvPr/>
          </p:nvSpPr>
          <p:spPr>
            <a:xfrm>
              <a:off x="4228300" y="1242700"/>
              <a:ext cx="1758425" cy="357175"/>
            </a:xfrm>
            <a:custGeom>
              <a:rect b="b" l="l" r="r" t="t"/>
              <a:pathLst>
                <a:path extrusionOk="0" h="14287" w="70337">
                  <a:moveTo>
                    <a:pt x="43376" y="7965"/>
                  </a:moveTo>
                  <a:cubicBezTo>
                    <a:pt x="42798" y="8147"/>
                    <a:pt x="42372" y="8664"/>
                    <a:pt x="42372" y="9302"/>
                  </a:cubicBezTo>
                  <a:cubicBezTo>
                    <a:pt x="42372" y="9454"/>
                    <a:pt x="42403" y="9576"/>
                    <a:pt x="42433" y="9697"/>
                  </a:cubicBezTo>
                  <a:lnTo>
                    <a:pt x="39242" y="9697"/>
                  </a:lnTo>
                  <a:cubicBezTo>
                    <a:pt x="39302" y="9576"/>
                    <a:pt x="39302" y="9424"/>
                    <a:pt x="39302" y="9272"/>
                  </a:cubicBezTo>
                  <a:cubicBezTo>
                    <a:pt x="39302" y="8451"/>
                    <a:pt x="38634" y="7813"/>
                    <a:pt x="37843" y="7813"/>
                  </a:cubicBezTo>
                  <a:cubicBezTo>
                    <a:pt x="37661" y="7813"/>
                    <a:pt x="37509" y="7843"/>
                    <a:pt x="37388" y="7873"/>
                  </a:cubicBezTo>
                  <a:cubicBezTo>
                    <a:pt x="37388" y="7752"/>
                    <a:pt x="37418" y="7600"/>
                    <a:pt x="37418" y="7448"/>
                  </a:cubicBezTo>
                  <a:cubicBezTo>
                    <a:pt x="37418" y="6202"/>
                    <a:pt x="36415" y="5199"/>
                    <a:pt x="35169" y="5199"/>
                  </a:cubicBezTo>
                  <a:cubicBezTo>
                    <a:pt x="33983" y="5199"/>
                    <a:pt x="33011" y="6110"/>
                    <a:pt x="32919" y="7265"/>
                  </a:cubicBezTo>
                  <a:lnTo>
                    <a:pt x="32889" y="7265"/>
                  </a:lnTo>
                  <a:cubicBezTo>
                    <a:pt x="32889" y="7113"/>
                    <a:pt x="32919" y="6992"/>
                    <a:pt x="32919" y="6840"/>
                  </a:cubicBezTo>
                  <a:cubicBezTo>
                    <a:pt x="32919" y="5563"/>
                    <a:pt x="32555" y="4347"/>
                    <a:pt x="31947" y="3344"/>
                  </a:cubicBezTo>
                  <a:cubicBezTo>
                    <a:pt x="31916" y="3436"/>
                    <a:pt x="31916" y="3557"/>
                    <a:pt x="31886" y="3648"/>
                  </a:cubicBezTo>
                  <a:lnTo>
                    <a:pt x="31886" y="3648"/>
                  </a:lnTo>
                  <a:cubicBezTo>
                    <a:pt x="31886" y="3527"/>
                    <a:pt x="31886" y="3375"/>
                    <a:pt x="31886" y="3253"/>
                  </a:cubicBezTo>
                  <a:cubicBezTo>
                    <a:pt x="30701" y="1308"/>
                    <a:pt x="28542" y="1"/>
                    <a:pt x="26080" y="1"/>
                  </a:cubicBezTo>
                  <a:cubicBezTo>
                    <a:pt x="22615" y="1"/>
                    <a:pt x="19728" y="2615"/>
                    <a:pt x="19333" y="5989"/>
                  </a:cubicBezTo>
                  <a:cubicBezTo>
                    <a:pt x="18816" y="5472"/>
                    <a:pt x="18117" y="5138"/>
                    <a:pt x="17357" y="5138"/>
                  </a:cubicBezTo>
                  <a:cubicBezTo>
                    <a:pt x="16566" y="5138"/>
                    <a:pt x="15867" y="5472"/>
                    <a:pt x="15351" y="5989"/>
                  </a:cubicBezTo>
                  <a:cubicBezTo>
                    <a:pt x="14469" y="4712"/>
                    <a:pt x="13010" y="3861"/>
                    <a:pt x="11308" y="3861"/>
                  </a:cubicBezTo>
                  <a:cubicBezTo>
                    <a:pt x="8998" y="3861"/>
                    <a:pt x="7083" y="5442"/>
                    <a:pt x="6566" y="7569"/>
                  </a:cubicBezTo>
                  <a:cubicBezTo>
                    <a:pt x="6354" y="7478"/>
                    <a:pt x="6110" y="7417"/>
                    <a:pt x="5867" y="7417"/>
                  </a:cubicBezTo>
                  <a:cubicBezTo>
                    <a:pt x="5077" y="7417"/>
                    <a:pt x="4439" y="7934"/>
                    <a:pt x="4256" y="8664"/>
                  </a:cubicBezTo>
                  <a:cubicBezTo>
                    <a:pt x="3800" y="8360"/>
                    <a:pt x="3284" y="8208"/>
                    <a:pt x="2736" y="8208"/>
                  </a:cubicBezTo>
                  <a:cubicBezTo>
                    <a:pt x="1247" y="8208"/>
                    <a:pt x="31" y="9393"/>
                    <a:pt x="1" y="10883"/>
                  </a:cubicBezTo>
                  <a:lnTo>
                    <a:pt x="26384" y="10883"/>
                  </a:lnTo>
                  <a:cubicBezTo>
                    <a:pt x="26719" y="10883"/>
                    <a:pt x="26992" y="11156"/>
                    <a:pt x="26992" y="11460"/>
                  </a:cubicBezTo>
                  <a:cubicBezTo>
                    <a:pt x="26992" y="11794"/>
                    <a:pt x="26080" y="12038"/>
                    <a:pt x="26384" y="12038"/>
                  </a:cubicBezTo>
                  <a:lnTo>
                    <a:pt x="24773" y="12038"/>
                  </a:lnTo>
                  <a:cubicBezTo>
                    <a:pt x="24165" y="12038"/>
                    <a:pt x="23679" y="12554"/>
                    <a:pt x="23679" y="13162"/>
                  </a:cubicBezTo>
                  <a:lnTo>
                    <a:pt x="23679" y="13162"/>
                  </a:lnTo>
                  <a:cubicBezTo>
                    <a:pt x="23679" y="13770"/>
                    <a:pt x="24165" y="14287"/>
                    <a:pt x="24773" y="14287"/>
                  </a:cubicBezTo>
                  <a:lnTo>
                    <a:pt x="64926" y="14287"/>
                  </a:lnTo>
                  <a:cubicBezTo>
                    <a:pt x="65534" y="14287"/>
                    <a:pt x="66051" y="13770"/>
                    <a:pt x="66051" y="13162"/>
                  </a:cubicBezTo>
                  <a:lnTo>
                    <a:pt x="66051" y="13162"/>
                  </a:lnTo>
                  <a:cubicBezTo>
                    <a:pt x="66051" y="12554"/>
                    <a:pt x="65534" y="12038"/>
                    <a:pt x="64926" y="12038"/>
                  </a:cubicBezTo>
                  <a:lnTo>
                    <a:pt x="62646" y="12038"/>
                  </a:lnTo>
                  <a:cubicBezTo>
                    <a:pt x="62342" y="12038"/>
                    <a:pt x="62069" y="11794"/>
                    <a:pt x="62069" y="11460"/>
                  </a:cubicBezTo>
                  <a:cubicBezTo>
                    <a:pt x="62069" y="11156"/>
                    <a:pt x="63042" y="10883"/>
                    <a:pt x="62646" y="10883"/>
                  </a:cubicBezTo>
                  <a:lnTo>
                    <a:pt x="64470" y="10883"/>
                  </a:lnTo>
                  <a:lnTo>
                    <a:pt x="70336" y="10883"/>
                  </a:lnTo>
                  <a:cubicBezTo>
                    <a:pt x="70124" y="9788"/>
                    <a:pt x="69181" y="8968"/>
                    <a:pt x="68026" y="8968"/>
                  </a:cubicBezTo>
                  <a:cubicBezTo>
                    <a:pt x="67844" y="8968"/>
                    <a:pt x="67662" y="8998"/>
                    <a:pt x="67479" y="9028"/>
                  </a:cubicBezTo>
                  <a:lnTo>
                    <a:pt x="67479" y="8968"/>
                  </a:lnTo>
                  <a:lnTo>
                    <a:pt x="67388" y="8968"/>
                  </a:lnTo>
                  <a:cubicBezTo>
                    <a:pt x="67084" y="7752"/>
                    <a:pt x="65990" y="6840"/>
                    <a:pt x="64653" y="6840"/>
                  </a:cubicBezTo>
                  <a:cubicBezTo>
                    <a:pt x="64440" y="6840"/>
                    <a:pt x="64197" y="6870"/>
                    <a:pt x="63984" y="6931"/>
                  </a:cubicBezTo>
                  <a:cubicBezTo>
                    <a:pt x="63680" y="5958"/>
                    <a:pt x="62798" y="5259"/>
                    <a:pt x="61735" y="5259"/>
                  </a:cubicBezTo>
                  <a:cubicBezTo>
                    <a:pt x="61613" y="5259"/>
                    <a:pt x="61491" y="5290"/>
                    <a:pt x="61370" y="5290"/>
                  </a:cubicBezTo>
                  <a:cubicBezTo>
                    <a:pt x="60549" y="2737"/>
                    <a:pt x="58148" y="913"/>
                    <a:pt x="55321" y="913"/>
                  </a:cubicBezTo>
                  <a:cubicBezTo>
                    <a:pt x="52464" y="913"/>
                    <a:pt x="50063" y="2767"/>
                    <a:pt x="49242" y="5320"/>
                  </a:cubicBezTo>
                  <a:cubicBezTo>
                    <a:pt x="49151" y="5320"/>
                    <a:pt x="49029" y="5290"/>
                    <a:pt x="48908" y="5290"/>
                  </a:cubicBezTo>
                  <a:cubicBezTo>
                    <a:pt x="47904" y="5290"/>
                    <a:pt x="46993" y="5776"/>
                    <a:pt x="46415" y="6506"/>
                  </a:cubicBezTo>
                  <a:cubicBezTo>
                    <a:pt x="46081" y="6262"/>
                    <a:pt x="45686" y="6141"/>
                    <a:pt x="45260" y="6141"/>
                  </a:cubicBezTo>
                  <a:cubicBezTo>
                    <a:pt x="44227" y="6141"/>
                    <a:pt x="43406" y="6961"/>
                    <a:pt x="43376" y="7965"/>
                  </a:cubicBezTo>
                  <a:close/>
                  <a:moveTo>
                    <a:pt x="21187" y="12038"/>
                  </a:moveTo>
                  <a:cubicBezTo>
                    <a:pt x="21795" y="12038"/>
                    <a:pt x="22311" y="12554"/>
                    <a:pt x="22311" y="13162"/>
                  </a:cubicBezTo>
                  <a:lnTo>
                    <a:pt x="22311" y="13162"/>
                  </a:lnTo>
                  <a:cubicBezTo>
                    <a:pt x="22311" y="13770"/>
                    <a:pt x="21795" y="14287"/>
                    <a:pt x="21187" y="14287"/>
                  </a:cubicBezTo>
                  <a:lnTo>
                    <a:pt x="21156" y="14287"/>
                  </a:lnTo>
                  <a:cubicBezTo>
                    <a:pt x="20548" y="14287"/>
                    <a:pt x="20032" y="13770"/>
                    <a:pt x="20032" y="13162"/>
                  </a:cubicBezTo>
                  <a:lnTo>
                    <a:pt x="20032" y="13162"/>
                  </a:lnTo>
                  <a:cubicBezTo>
                    <a:pt x="20032" y="12554"/>
                    <a:pt x="20548" y="12038"/>
                    <a:pt x="21156" y="120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8" name="Google Shape;3058;p89"/>
          <p:cNvGrpSpPr/>
          <p:nvPr/>
        </p:nvGrpSpPr>
        <p:grpSpPr>
          <a:xfrm>
            <a:off x="8606073" y="4105012"/>
            <a:ext cx="373419" cy="350637"/>
            <a:chOff x="3708550" y="3474950"/>
            <a:chExt cx="256100" cy="240475"/>
          </a:xfrm>
        </p:grpSpPr>
        <p:sp>
          <p:nvSpPr>
            <p:cNvPr id="3059" name="Google Shape;3059;p89"/>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89"/>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61" name="Google Shape;3061;p89"/>
          <p:cNvSpPr txBox="1"/>
          <p:nvPr>
            <p:ph type="title"/>
          </p:nvPr>
        </p:nvSpPr>
        <p:spPr>
          <a:xfrm>
            <a:off x="4572000" y="2364575"/>
            <a:ext cx="3858600" cy="1512000"/>
          </a:xfrm>
          <a:prstGeom prst="rect">
            <a:avLst/>
          </a:prstGeom>
        </p:spPr>
        <p:txBody>
          <a:bodyPr anchorCtr="0" anchor="ctr" bIns="91425" lIns="91425" spcFirstLastPara="1" rIns="91425" wrap="square" tIns="91425">
            <a:noAutofit/>
          </a:bodyPr>
          <a:lstStyle>
            <a:lvl1pPr lvl="0">
              <a:spcBef>
                <a:spcPts val="0"/>
              </a:spcBef>
              <a:spcAft>
                <a:spcPts val="0"/>
              </a:spcAft>
              <a:buSzPts val="7000"/>
              <a:buNone/>
              <a:defRPr sz="4500"/>
            </a:lvl1pPr>
            <a:lvl2pPr lvl="1">
              <a:lnSpc>
                <a:spcPct val="100000"/>
              </a:lnSpc>
              <a:spcBef>
                <a:spcPts val="0"/>
              </a:spcBef>
              <a:spcAft>
                <a:spcPts val="0"/>
              </a:spcAft>
              <a:buSzPts val="5000"/>
              <a:buNone/>
              <a:defRPr sz="5000"/>
            </a:lvl2pPr>
            <a:lvl3pPr lvl="2">
              <a:lnSpc>
                <a:spcPct val="100000"/>
              </a:lnSpc>
              <a:spcBef>
                <a:spcPts val="0"/>
              </a:spcBef>
              <a:spcAft>
                <a:spcPts val="0"/>
              </a:spcAft>
              <a:buSzPts val="5000"/>
              <a:buNone/>
              <a:defRPr sz="5000"/>
            </a:lvl3pPr>
            <a:lvl4pPr lvl="3">
              <a:lnSpc>
                <a:spcPct val="100000"/>
              </a:lnSpc>
              <a:spcBef>
                <a:spcPts val="0"/>
              </a:spcBef>
              <a:spcAft>
                <a:spcPts val="0"/>
              </a:spcAft>
              <a:buSzPts val="5000"/>
              <a:buNone/>
              <a:defRPr sz="5000"/>
            </a:lvl4pPr>
            <a:lvl5pPr lvl="4">
              <a:lnSpc>
                <a:spcPct val="100000"/>
              </a:lnSpc>
              <a:spcBef>
                <a:spcPts val="0"/>
              </a:spcBef>
              <a:spcAft>
                <a:spcPts val="0"/>
              </a:spcAft>
              <a:buSzPts val="5000"/>
              <a:buNone/>
              <a:defRPr sz="5000"/>
            </a:lvl5pPr>
            <a:lvl6pPr lvl="5">
              <a:lnSpc>
                <a:spcPct val="100000"/>
              </a:lnSpc>
              <a:spcBef>
                <a:spcPts val="0"/>
              </a:spcBef>
              <a:spcAft>
                <a:spcPts val="0"/>
              </a:spcAft>
              <a:buSzPts val="5000"/>
              <a:buNone/>
              <a:defRPr sz="5000"/>
            </a:lvl6pPr>
            <a:lvl7pPr lvl="6">
              <a:lnSpc>
                <a:spcPct val="100000"/>
              </a:lnSpc>
              <a:spcBef>
                <a:spcPts val="0"/>
              </a:spcBef>
              <a:spcAft>
                <a:spcPts val="0"/>
              </a:spcAft>
              <a:buSzPts val="5000"/>
              <a:buNone/>
              <a:defRPr sz="5000"/>
            </a:lvl7pPr>
            <a:lvl8pPr lvl="7">
              <a:lnSpc>
                <a:spcPct val="100000"/>
              </a:lnSpc>
              <a:spcBef>
                <a:spcPts val="0"/>
              </a:spcBef>
              <a:spcAft>
                <a:spcPts val="0"/>
              </a:spcAft>
              <a:buSzPts val="5000"/>
              <a:buNone/>
              <a:defRPr sz="5000"/>
            </a:lvl8pPr>
            <a:lvl9pPr lvl="8">
              <a:lnSpc>
                <a:spcPct val="100000"/>
              </a:lnSpc>
              <a:spcBef>
                <a:spcPts val="0"/>
              </a:spcBef>
              <a:spcAft>
                <a:spcPts val="0"/>
              </a:spcAft>
              <a:buSzPts val="5000"/>
              <a:buNone/>
              <a:defRPr sz="5000"/>
            </a:lvl9pPr>
          </a:lstStyle>
          <a:p/>
        </p:txBody>
      </p:sp>
      <p:sp>
        <p:nvSpPr>
          <p:cNvPr id="3062" name="Google Shape;3062;p89"/>
          <p:cNvSpPr txBox="1"/>
          <p:nvPr>
            <p:ph hasCustomPrompt="1" idx="2" type="title"/>
          </p:nvPr>
        </p:nvSpPr>
        <p:spPr>
          <a:xfrm>
            <a:off x="4572000" y="548050"/>
            <a:ext cx="1812600" cy="1590900"/>
          </a:xfrm>
          <a:prstGeom prst="rect">
            <a:avLst/>
          </a:prstGeom>
          <a:solidFill>
            <a:schemeClr val="lt1"/>
          </a:solidFill>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9000">
                <a:solidFill>
                  <a:schemeClr val="accent6"/>
                </a:solidFill>
              </a:defRPr>
            </a:lvl1pPr>
            <a:lvl2pPr lvl="1">
              <a:lnSpc>
                <a:spcPct val="100000"/>
              </a:lnSpc>
              <a:spcBef>
                <a:spcPts val="0"/>
              </a:spcBef>
              <a:spcAft>
                <a:spcPts val="0"/>
              </a:spcAft>
              <a:buSzPts val="5000"/>
              <a:buNone/>
              <a:defRPr sz="5000"/>
            </a:lvl2pPr>
            <a:lvl3pPr lvl="2">
              <a:lnSpc>
                <a:spcPct val="100000"/>
              </a:lnSpc>
              <a:spcBef>
                <a:spcPts val="0"/>
              </a:spcBef>
              <a:spcAft>
                <a:spcPts val="0"/>
              </a:spcAft>
              <a:buSzPts val="5000"/>
              <a:buNone/>
              <a:defRPr sz="5000"/>
            </a:lvl3pPr>
            <a:lvl4pPr lvl="3">
              <a:lnSpc>
                <a:spcPct val="100000"/>
              </a:lnSpc>
              <a:spcBef>
                <a:spcPts val="0"/>
              </a:spcBef>
              <a:spcAft>
                <a:spcPts val="0"/>
              </a:spcAft>
              <a:buSzPts val="5000"/>
              <a:buNone/>
              <a:defRPr sz="5000"/>
            </a:lvl4pPr>
            <a:lvl5pPr lvl="4">
              <a:lnSpc>
                <a:spcPct val="100000"/>
              </a:lnSpc>
              <a:spcBef>
                <a:spcPts val="0"/>
              </a:spcBef>
              <a:spcAft>
                <a:spcPts val="0"/>
              </a:spcAft>
              <a:buSzPts val="5000"/>
              <a:buNone/>
              <a:defRPr sz="5000"/>
            </a:lvl5pPr>
            <a:lvl6pPr lvl="5">
              <a:lnSpc>
                <a:spcPct val="100000"/>
              </a:lnSpc>
              <a:spcBef>
                <a:spcPts val="0"/>
              </a:spcBef>
              <a:spcAft>
                <a:spcPts val="0"/>
              </a:spcAft>
              <a:buSzPts val="5000"/>
              <a:buNone/>
              <a:defRPr sz="5000"/>
            </a:lvl6pPr>
            <a:lvl7pPr lvl="6">
              <a:lnSpc>
                <a:spcPct val="100000"/>
              </a:lnSpc>
              <a:spcBef>
                <a:spcPts val="0"/>
              </a:spcBef>
              <a:spcAft>
                <a:spcPts val="0"/>
              </a:spcAft>
              <a:buSzPts val="5000"/>
              <a:buNone/>
              <a:defRPr sz="5000"/>
            </a:lvl7pPr>
            <a:lvl8pPr lvl="7">
              <a:lnSpc>
                <a:spcPct val="100000"/>
              </a:lnSpc>
              <a:spcBef>
                <a:spcPts val="0"/>
              </a:spcBef>
              <a:spcAft>
                <a:spcPts val="0"/>
              </a:spcAft>
              <a:buSzPts val="5000"/>
              <a:buNone/>
              <a:defRPr sz="5000"/>
            </a:lvl8pPr>
            <a:lvl9pPr lvl="8">
              <a:lnSpc>
                <a:spcPct val="100000"/>
              </a:lnSpc>
              <a:spcBef>
                <a:spcPts val="0"/>
              </a:spcBef>
              <a:spcAft>
                <a:spcPts val="0"/>
              </a:spcAft>
              <a:buSzPts val="5000"/>
              <a:buNone/>
              <a:defRPr sz="5000"/>
            </a:lvl9pPr>
          </a:lstStyle>
          <a:p>
            <a:r>
              <a:t>xx%</a:t>
            </a:r>
          </a:p>
        </p:txBody>
      </p:sp>
      <p:sp>
        <p:nvSpPr>
          <p:cNvPr id="3063" name="Google Shape;3063;p89"/>
          <p:cNvSpPr txBox="1"/>
          <p:nvPr>
            <p:ph idx="1" type="subTitle"/>
          </p:nvPr>
        </p:nvSpPr>
        <p:spPr>
          <a:xfrm>
            <a:off x="4572000" y="3949800"/>
            <a:ext cx="3858600" cy="4209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None/>
              <a:defRPr sz="1600"/>
            </a:lvl1pPr>
            <a:lvl2pPr lvl="1">
              <a:lnSpc>
                <a:spcPct val="100000"/>
              </a:lnSpc>
              <a:spcBef>
                <a:spcPts val="0"/>
              </a:spcBef>
              <a:spcAft>
                <a:spcPts val="0"/>
              </a:spcAft>
              <a:buNone/>
              <a:defRPr sz="1600"/>
            </a:lvl2pPr>
            <a:lvl3pPr lvl="2">
              <a:lnSpc>
                <a:spcPct val="100000"/>
              </a:lnSpc>
              <a:spcBef>
                <a:spcPts val="0"/>
              </a:spcBef>
              <a:spcAft>
                <a:spcPts val="0"/>
              </a:spcAft>
              <a:buNone/>
              <a:defRPr sz="1600"/>
            </a:lvl3pPr>
            <a:lvl4pPr lvl="3">
              <a:lnSpc>
                <a:spcPct val="100000"/>
              </a:lnSpc>
              <a:spcBef>
                <a:spcPts val="0"/>
              </a:spcBef>
              <a:spcAft>
                <a:spcPts val="0"/>
              </a:spcAft>
              <a:buNone/>
              <a:defRPr sz="1600"/>
            </a:lvl4pPr>
            <a:lvl5pPr lvl="4">
              <a:lnSpc>
                <a:spcPct val="100000"/>
              </a:lnSpc>
              <a:spcBef>
                <a:spcPts val="0"/>
              </a:spcBef>
              <a:spcAft>
                <a:spcPts val="0"/>
              </a:spcAft>
              <a:buNone/>
              <a:defRPr sz="1600"/>
            </a:lvl5pPr>
            <a:lvl6pPr lvl="5">
              <a:lnSpc>
                <a:spcPct val="100000"/>
              </a:lnSpc>
              <a:spcBef>
                <a:spcPts val="0"/>
              </a:spcBef>
              <a:spcAft>
                <a:spcPts val="0"/>
              </a:spcAft>
              <a:buNone/>
              <a:defRPr sz="1600"/>
            </a:lvl6pPr>
            <a:lvl7pPr lvl="6">
              <a:lnSpc>
                <a:spcPct val="100000"/>
              </a:lnSpc>
              <a:spcBef>
                <a:spcPts val="0"/>
              </a:spcBef>
              <a:spcAft>
                <a:spcPts val="0"/>
              </a:spcAft>
              <a:buNone/>
              <a:defRPr sz="1600"/>
            </a:lvl7pPr>
            <a:lvl8pPr lvl="7">
              <a:lnSpc>
                <a:spcPct val="100000"/>
              </a:lnSpc>
              <a:spcBef>
                <a:spcPts val="0"/>
              </a:spcBef>
              <a:spcAft>
                <a:spcPts val="0"/>
              </a:spcAft>
              <a:buNone/>
              <a:defRPr sz="1600"/>
            </a:lvl8pPr>
            <a:lvl9pPr lvl="8">
              <a:lnSpc>
                <a:spcPct val="100000"/>
              </a:lnSpc>
              <a:spcBef>
                <a:spcPts val="0"/>
              </a:spcBef>
              <a:spcAft>
                <a:spcPts val="0"/>
              </a:spcAft>
              <a:buNone/>
              <a:defRPr sz="1600"/>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3064" name="Shape 3064"/>
        <p:cNvGrpSpPr/>
        <p:nvPr/>
      </p:nvGrpSpPr>
      <p:grpSpPr>
        <a:xfrm>
          <a:off x="0" y="0"/>
          <a:ext cx="0" cy="0"/>
          <a:chOff x="0" y="0"/>
          <a:chExt cx="0" cy="0"/>
        </a:xfrm>
      </p:grpSpPr>
      <p:grpSp>
        <p:nvGrpSpPr>
          <p:cNvPr id="3065" name="Google Shape;3065;p90"/>
          <p:cNvGrpSpPr/>
          <p:nvPr/>
        </p:nvGrpSpPr>
        <p:grpSpPr>
          <a:xfrm>
            <a:off x="-51558" y="1004859"/>
            <a:ext cx="1529562" cy="487037"/>
            <a:chOff x="2293625" y="793625"/>
            <a:chExt cx="1052475" cy="335125"/>
          </a:xfrm>
        </p:grpSpPr>
        <p:sp>
          <p:nvSpPr>
            <p:cNvPr id="3066" name="Google Shape;3066;p90"/>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90"/>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68" name="Google Shape;3068;p90"/>
          <p:cNvSpPr txBox="1"/>
          <p:nvPr>
            <p:ph type="title"/>
          </p:nvPr>
        </p:nvSpPr>
        <p:spPr>
          <a:xfrm>
            <a:off x="725450" y="2364575"/>
            <a:ext cx="4797600" cy="151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7000"/>
              <a:buNone/>
              <a:defRPr sz="45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3069" name="Google Shape;3069;p90"/>
          <p:cNvSpPr txBox="1"/>
          <p:nvPr>
            <p:ph hasCustomPrompt="1" idx="2" type="title"/>
          </p:nvPr>
        </p:nvSpPr>
        <p:spPr>
          <a:xfrm>
            <a:off x="2217888" y="548050"/>
            <a:ext cx="1812600" cy="1590900"/>
          </a:xfrm>
          <a:prstGeom prst="rect">
            <a:avLst/>
          </a:prstGeom>
          <a:solidFill>
            <a:schemeClr val="lt1"/>
          </a:solidFill>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9000">
                <a:solidFill>
                  <a:schemeClr val="accent6"/>
                </a:solidFill>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r>
              <a:t>xx%</a:t>
            </a:r>
          </a:p>
        </p:txBody>
      </p:sp>
      <p:sp>
        <p:nvSpPr>
          <p:cNvPr id="3070" name="Google Shape;3070;p90"/>
          <p:cNvSpPr txBox="1"/>
          <p:nvPr>
            <p:ph idx="1" type="subTitle"/>
          </p:nvPr>
        </p:nvSpPr>
        <p:spPr>
          <a:xfrm>
            <a:off x="725450" y="3949800"/>
            <a:ext cx="4797600" cy="420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None/>
              <a:defRPr sz="1600"/>
            </a:lvl1pPr>
            <a:lvl2pPr lvl="1" algn="ctr">
              <a:lnSpc>
                <a:spcPct val="100000"/>
              </a:lnSpc>
              <a:spcBef>
                <a:spcPts val="0"/>
              </a:spcBef>
              <a:spcAft>
                <a:spcPts val="0"/>
              </a:spcAft>
              <a:buNone/>
              <a:defRPr sz="1600"/>
            </a:lvl2pPr>
            <a:lvl3pPr lvl="2" algn="ctr">
              <a:lnSpc>
                <a:spcPct val="100000"/>
              </a:lnSpc>
              <a:spcBef>
                <a:spcPts val="0"/>
              </a:spcBef>
              <a:spcAft>
                <a:spcPts val="0"/>
              </a:spcAft>
              <a:buNone/>
              <a:defRPr sz="1600"/>
            </a:lvl3pPr>
            <a:lvl4pPr lvl="3" algn="ctr">
              <a:lnSpc>
                <a:spcPct val="100000"/>
              </a:lnSpc>
              <a:spcBef>
                <a:spcPts val="0"/>
              </a:spcBef>
              <a:spcAft>
                <a:spcPts val="0"/>
              </a:spcAft>
              <a:buNone/>
              <a:defRPr sz="1600"/>
            </a:lvl4pPr>
            <a:lvl5pPr lvl="4" algn="ctr">
              <a:lnSpc>
                <a:spcPct val="100000"/>
              </a:lnSpc>
              <a:spcBef>
                <a:spcPts val="0"/>
              </a:spcBef>
              <a:spcAft>
                <a:spcPts val="0"/>
              </a:spcAft>
              <a:buNone/>
              <a:defRPr sz="1600"/>
            </a:lvl5pPr>
            <a:lvl6pPr lvl="5" algn="ctr">
              <a:lnSpc>
                <a:spcPct val="100000"/>
              </a:lnSpc>
              <a:spcBef>
                <a:spcPts val="0"/>
              </a:spcBef>
              <a:spcAft>
                <a:spcPts val="0"/>
              </a:spcAft>
              <a:buNone/>
              <a:defRPr sz="1600"/>
            </a:lvl6pPr>
            <a:lvl7pPr lvl="6" algn="ctr">
              <a:lnSpc>
                <a:spcPct val="100000"/>
              </a:lnSpc>
              <a:spcBef>
                <a:spcPts val="0"/>
              </a:spcBef>
              <a:spcAft>
                <a:spcPts val="0"/>
              </a:spcAft>
              <a:buNone/>
              <a:defRPr sz="1600"/>
            </a:lvl7pPr>
            <a:lvl8pPr lvl="7" algn="ctr">
              <a:lnSpc>
                <a:spcPct val="100000"/>
              </a:lnSpc>
              <a:spcBef>
                <a:spcPts val="0"/>
              </a:spcBef>
              <a:spcAft>
                <a:spcPts val="0"/>
              </a:spcAft>
              <a:buNone/>
              <a:defRPr sz="1600"/>
            </a:lvl8pPr>
            <a:lvl9pPr lvl="8" algn="ctr">
              <a:lnSpc>
                <a:spcPct val="100000"/>
              </a:lnSpc>
              <a:spcBef>
                <a:spcPts val="0"/>
              </a:spcBef>
              <a:spcAft>
                <a:spcPts val="0"/>
              </a:spcAft>
              <a:buNone/>
              <a:defRPr sz="1600"/>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3">
    <p:spTree>
      <p:nvGrpSpPr>
        <p:cNvPr id="3071" name="Shape 3071"/>
        <p:cNvGrpSpPr/>
        <p:nvPr/>
      </p:nvGrpSpPr>
      <p:grpSpPr>
        <a:xfrm>
          <a:off x="0" y="0"/>
          <a:ext cx="0" cy="0"/>
          <a:chOff x="0" y="0"/>
          <a:chExt cx="0" cy="0"/>
        </a:xfrm>
      </p:grpSpPr>
      <p:grpSp>
        <p:nvGrpSpPr>
          <p:cNvPr id="3072" name="Google Shape;3072;p91"/>
          <p:cNvGrpSpPr/>
          <p:nvPr/>
        </p:nvGrpSpPr>
        <p:grpSpPr>
          <a:xfrm flipH="1">
            <a:off x="7807257" y="1903861"/>
            <a:ext cx="911705" cy="337487"/>
            <a:chOff x="1119600" y="2506400"/>
            <a:chExt cx="763700" cy="282700"/>
          </a:xfrm>
        </p:grpSpPr>
        <p:sp>
          <p:nvSpPr>
            <p:cNvPr id="3073" name="Google Shape;3073;p91"/>
            <p:cNvSpPr/>
            <p:nvPr/>
          </p:nvSpPr>
          <p:spPr>
            <a:xfrm>
              <a:off x="1119600" y="2506400"/>
              <a:ext cx="763700" cy="282700"/>
            </a:xfrm>
            <a:custGeom>
              <a:rect b="b" l="l" r="r" t="t"/>
              <a:pathLst>
                <a:path extrusionOk="0" h="11308" w="30548">
                  <a:moveTo>
                    <a:pt x="11976" y="1"/>
                  </a:moveTo>
                  <a:cubicBezTo>
                    <a:pt x="14772" y="1"/>
                    <a:pt x="17113" y="1855"/>
                    <a:pt x="17812" y="4408"/>
                  </a:cubicBezTo>
                  <a:cubicBezTo>
                    <a:pt x="18177" y="4317"/>
                    <a:pt x="18572" y="4226"/>
                    <a:pt x="18997" y="4226"/>
                  </a:cubicBezTo>
                  <a:cubicBezTo>
                    <a:pt x="20548" y="4226"/>
                    <a:pt x="21915" y="5138"/>
                    <a:pt x="22554" y="6445"/>
                  </a:cubicBezTo>
                  <a:cubicBezTo>
                    <a:pt x="22979" y="6110"/>
                    <a:pt x="23526" y="5897"/>
                    <a:pt x="24165" y="5897"/>
                  </a:cubicBezTo>
                  <a:cubicBezTo>
                    <a:pt x="25563" y="5897"/>
                    <a:pt x="26718" y="7053"/>
                    <a:pt x="26718" y="8481"/>
                  </a:cubicBezTo>
                  <a:cubicBezTo>
                    <a:pt x="26718" y="8907"/>
                    <a:pt x="26627" y="9302"/>
                    <a:pt x="26444" y="9667"/>
                  </a:cubicBezTo>
                  <a:lnTo>
                    <a:pt x="27873" y="9667"/>
                  </a:lnTo>
                  <a:cubicBezTo>
                    <a:pt x="28329" y="9667"/>
                    <a:pt x="28694" y="10031"/>
                    <a:pt x="28694" y="10487"/>
                  </a:cubicBezTo>
                  <a:lnTo>
                    <a:pt x="28694" y="10487"/>
                  </a:lnTo>
                  <a:cubicBezTo>
                    <a:pt x="28694" y="10943"/>
                    <a:pt x="28329" y="11308"/>
                    <a:pt x="27873" y="11308"/>
                  </a:cubicBezTo>
                  <a:lnTo>
                    <a:pt x="821" y="11308"/>
                  </a:lnTo>
                  <a:cubicBezTo>
                    <a:pt x="365" y="11308"/>
                    <a:pt x="0" y="10943"/>
                    <a:pt x="0" y="10487"/>
                  </a:cubicBezTo>
                  <a:lnTo>
                    <a:pt x="0" y="10487"/>
                  </a:lnTo>
                  <a:cubicBezTo>
                    <a:pt x="0" y="10031"/>
                    <a:pt x="365" y="9667"/>
                    <a:pt x="821" y="9667"/>
                  </a:cubicBezTo>
                  <a:lnTo>
                    <a:pt x="1611" y="9667"/>
                  </a:lnTo>
                  <a:cubicBezTo>
                    <a:pt x="1429" y="9211"/>
                    <a:pt x="1307" y="8694"/>
                    <a:pt x="1307" y="8177"/>
                  </a:cubicBezTo>
                  <a:cubicBezTo>
                    <a:pt x="1307" y="5989"/>
                    <a:pt x="3070" y="4226"/>
                    <a:pt x="5258" y="4226"/>
                  </a:cubicBezTo>
                  <a:cubicBezTo>
                    <a:pt x="5562" y="4226"/>
                    <a:pt x="5866" y="4287"/>
                    <a:pt x="6170" y="4347"/>
                  </a:cubicBezTo>
                  <a:cubicBezTo>
                    <a:pt x="6900" y="1824"/>
                    <a:pt x="9210" y="1"/>
                    <a:pt x="11976" y="1"/>
                  </a:cubicBezTo>
                  <a:close/>
                  <a:moveTo>
                    <a:pt x="29697" y="9667"/>
                  </a:moveTo>
                  <a:lnTo>
                    <a:pt x="29727" y="9667"/>
                  </a:lnTo>
                  <a:cubicBezTo>
                    <a:pt x="30183" y="9667"/>
                    <a:pt x="30548" y="10031"/>
                    <a:pt x="30548" y="10487"/>
                  </a:cubicBezTo>
                  <a:lnTo>
                    <a:pt x="30548" y="10487"/>
                  </a:lnTo>
                  <a:cubicBezTo>
                    <a:pt x="30548" y="10943"/>
                    <a:pt x="30183" y="11308"/>
                    <a:pt x="29727" y="11308"/>
                  </a:cubicBezTo>
                  <a:lnTo>
                    <a:pt x="29697" y="11308"/>
                  </a:lnTo>
                  <a:cubicBezTo>
                    <a:pt x="29271" y="11308"/>
                    <a:pt x="28906" y="10943"/>
                    <a:pt x="28906" y="10487"/>
                  </a:cubicBezTo>
                  <a:lnTo>
                    <a:pt x="28906" y="10487"/>
                  </a:lnTo>
                  <a:cubicBezTo>
                    <a:pt x="28906" y="10031"/>
                    <a:pt x="29271" y="9667"/>
                    <a:pt x="29697" y="966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91"/>
            <p:cNvSpPr/>
            <p:nvPr/>
          </p:nvSpPr>
          <p:spPr>
            <a:xfrm>
              <a:off x="1228250" y="2605200"/>
              <a:ext cx="497750" cy="183900"/>
            </a:xfrm>
            <a:custGeom>
              <a:rect b="b" l="l" r="r" t="t"/>
              <a:pathLst>
                <a:path extrusionOk="0" h="7356" w="19910">
                  <a:moveTo>
                    <a:pt x="19788" y="7356"/>
                  </a:moveTo>
                  <a:lnTo>
                    <a:pt x="122" y="7356"/>
                  </a:lnTo>
                  <a:cubicBezTo>
                    <a:pt x="31" y="7052"/>
                    <a:pt x="1" y="6748"/>
                    <a:pt x="1" y="6414"/>
                  </a:cubicBezTo>
                  <a:cubicBezTo>
                    <a:pt x="1" y="4711"/>
                    <a:pt x="1368" y="3344"/>
                    <a:pt x="3071" y="3344"/>
                  </a:cubicBezTo>
                  <a:cubicBezTo>
                    <a:pt x="3314" y="3344"/>
                    <a:pt x="3557" y="3374"/>
                    <a:pt x="3800" y="3435"/>
                  </a:cubicBezTo>
                  <a:cubicBezTo>
                    <a:pt x="4378" y="1459"/>
                    <a:pt x="6201" y="0"/>
                    <a:pt x="8359" y="0"/>
                  </a:cubicBezTo>
                  <a:cubicBezTo>
                    <a:pt x="10518" y="0"/>
                    <a:pt x="12372" y="1490"/>
                    <a:pt x="12919" y="3496"/>
                  </a:cubicBezTo>
                  <a:cubicBezTo>
                    <a:pt x="13223" y="3404"/>
                    <a:pt x="13527" y="3344"/>
                    <a:pt x="13861" y="3344"/>
                  </a:cubicBezTo>
                  <a:cubicBezTo>
                    <a:pt x="15077" y="3344"/>
                    <a:pt x="16110" y="4043"/>
                    <a:pt x="16627" y="5076"/>
                  </a:cubicBezTo>
                  <a:cubicBezTo>
                    <a:pt x="16961" y="4803"/>
                    <a:pt x="17417" y="4620"/>
                    <a:pt x="17873" y="4620"/>
                  </a:cubicBezTo>
                  <a:cubicBezTo>
                    <a:pt x="18998" y="4620"/>
                    <a:pt x="19910" y="5532"/>
                    <a:pt x="19910" y="6657"/>
                  </a:cubicBezTo>
                  <a:cubicBezTo>
                    <a:pt x="19910" y="6900"/>
                    <a:pt x="19849" y="7143"/>
                    <a:pt x="19788" y="735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5" name="Google Shape;3075;p91"/>
          <p:cNvGrpSpPr/>
          <p:nvPr/>
        </p:nvGrpSpPr>
        <p:grpSpPr>
          <a:xfrm flipH="1" rot="-900019">
            <a:off x="8000905" y="475996"/>
            <a:ext cx="524402" cy="431815"/>
            <a:chOff x="7315125" y="1121525"/>
            <a:chExt cx="1112525" cy="916100"/>
          </a:xfrm>
        </p:grpSpPr>
        <p:sp>
          <p:nvSpPr>
            <p:cNvPr id="3076" name="Google Shape;3076;p91"/>
            <p:cNvSpPr/>
            <p:nvPr/>
          </p:nvSpPr>
          <p:spPr>
            <a:xfrm>
              <a:off x="7315125" y="1121525"/>
              <a:ext cx="1112525" cy="792675"/>
            </a:xfrm>
            <a:custGeom>
              <a:rect b="b" l="l" r="r" t="t"/>
              <a:pathLst>
                <a:path extrusionOk="0" h="31707" w="44501">
                  <a:moveTo>
                    <a:pt x="21718" y="1"/>
                  </a:moveTo>
                  <a:cubicBezTo>
                    <a:pt x="16027" y="1"/>
                    <a:pt x="10701" y="509"/>
                    <a:pt x="7873" y="989"/>
                  </a:cubicBezTo>
                  <a:cubicBezTo>
                    <a:pt x="1" y="2326"/>
                    <a:pt x="2037" y="13816"/>
                    <a:pt x="1733" y="22084"/>
                  </a:cubicBezTo>
                  <a:cubicBezTo>
                    <a:pt x="1449" y="29752"/>
                    <a:pt x="13758" y="31707"/>
                    <a:pt x="24263" y="31707"/>
                  </a:cubicBezTo>
                  <a:cubicBezTo>
                    <a:pt x="29497" y="31707"/>
                    <a:pt x="34283" y="31221"/>
                    <a:pt x="36840" y="30716"/>
                  </a:cubicBezTo>
                  <a:cubicBezTo>
                    <a:pt x="44500" y="29166"/>
                    <a:pt x="44135" y="17676"/>
                    <a:pt x="43558" y="7889"/>
                  </a:cubicBezTo>
                  <a:cubicBezTo>
                    <a:pt x="43188" y="1617"/>
                    <a:pt x="31872" y="1"/>
                    <a:pt x="217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91"/>
            <p:cNvSpPr/>
            <p:nvPr/>
          </p:nvSpPr>
          <p:spPr>
            <a:xfrm>
              <a:off x="7815150" y="1808100"/>
              <a:ext cx="177825" cy="229525"/>
            </a:xfrm>
            <a:custGeom>
              <a:rect b="b" l="l" r="r" t="t"/>
              <a:pathLst>
                <a:path extrusionOk="0" h="9181" w="7113">
                  <a:moveTo>
                    <a:pt x="5016" y="1"/>
                  </a:moveTo>
                  <a:lnTo>
                    <a:pt x="0" y="943"/>
                  </a:lnTo>
                  <a:cubicBezTo>
                    <a:pt x="0" y="943"/>
                    <a:pt x="2888" y="9180"/>
                    <a:pt x="5016" y="9180"/>
                  </a:cubicBezTo>
                  <a:cubicBezTo>
                    <a:pt x="7113" y="9180"/>
                    <a:pt x="5016" y="1"/>
                    <a:pt x="5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8" name="Google Shape;3078;p91"/>
          <p:cNvSpPr txBox="1"/>
          <p:nvPr>
            <p:ph type="title"/>
          </p:nvPr>
        </p:nvSpPr>
        <p:spPr>
          <a:xfrm>
            <a:off x="3787900" y="2484075"/>
            <a:ext cx="4566600" cy="151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7000"/>
              <a:buNone/>
              <a:defRPr sz="4500"/>
            </a:lvl1pPr>
            <a:lvl2pPr lvl="1">
              <a:lnSpc>
                <a:spcPct val="100000"/>
              </a:lnSpc>
              <a:spcBef>
                <a:spcPts val="0"/>
              </a:spcBef>
              <a:spcAft>
                <a:spcPts val="0"/>
              </a:spcAft>
              <a:buSzPts val="5000"/>
              <a:buNone/>
              <a:defRPr sz="5000"/>
            </a:lvl2pPr>
            <a:lvl3pPr lvl="2">
              <a:lnSpc>
                <a:spcPct val="100000"/>
              </a:lnSpc>
              <a:spcBef>
                <a:spcPts val="0"/>
              </a:spcBef>
              <a:spcAft>
                <a:spcPts val="0"/>
              </a:spcAft>
              <a:buSzPts val="5000"/>
              <a:buNone/>
              <a:defRPr sz="5000"/>
            </a:lvl3pPr>
            <a:lvl4pPr lvl="3">
              <a:lnSpc>
                <a:spcPct val="100000"/>
              </a:lnSpc>
              <a:spcBef>
                <a:spcPts val="0"/>
              </a:spcBef>
              <a:spcAft>
                <a:spcPts val="0"/>
              </a:spcAft>
              <a:buSzPts val="5000"/>
              <a:buNone/>
              <a:defRPr sz="5000"/>
            </a:lvl4pPr>
            <a:lvl5pPr lvl="4">
              <a:lnSpc>
                <a:spcPct val="100000"/>
              </a:lnSpc>
              <a:spcBef>
                <a:spcPts val="0"/>
              </a:spcBef>
              <a:spcAft>
                <a:spcPts val="0"/>
              </a:spcAft>
              <a:buSzPts val="5000"/>
              <a:buNone/>
              <a:defRPr sz="5000"/>
            </a:lvl5pPr>
            <a:lvl6pPr lvl="5">
              <a:lnSpc>
                <a:spcPct val="100000"/>
              </a:lnSpc>
              <a:spcBef>
                <a:spcPts val="0"/>
              </a:spcBef>
              <a:spcAft>
                <a:spcPts val="0"/>
              </a:spcAft>
              <a:buSzPts val="5000"/>
              <a:buNone/>
              <a:defRPr sz="5000"/>
            </a:lvl6pPr>
            <a:lvl7pPr lvl="6">
              <a:lnSpc>
                <a:spcPct val="100000"/>
              </a:lnSpc>
              <a:spcBef>
                <a:spcPts val="0"/>
              </a:spcBef>
              <a:spcAft>
                <a:spcPts val="0"/>
              </a:spcAft>
              <a:buSzPts val="5000"/>
              <a:buNone/>
              <a:defRPr sz="5000"/>
            </a:lvl7pPr>
            <a:lvl8pPr lvl="7">
              <a:lnSpc>
                <a:spcPct val="100000"/>
              </a:lnSpc>
              <a:spcBef>
                <a:spcPts val="0"/>
              </a:spcBef>
              <a:spcAft>
                <a:spcPts val="0"/>
              </a:spcAft>
              <a:buSzPts val="5000"/>
              <a:buNone/>
              <a:defRPr sz="5000"/>
            </a:lvl8pPr>
            <a:lvl9pPr lvl="8">
              <a:lnSpc>
                <a:spcPct val="100000"/>
              </a:lnSpc>
              <a:spcBef>
                <a:spcPts val="0"/>
              </a:spcBef>
              <a:spcAft>
                <a:spcPts val="0"/>
              </a:spcAft>
              <a:buSzPts val="5000"/>
              <a:buNone/>
              <a:defRPr sz="5000"/>
            </a:lvl9pPr>
          </a:lstStyle>
          <a:p/>
        </p:txBody>
      </p:sp>
      <p:sp>
        <p:nvSpPr>
          <p:cNvPr id="3079" name="Google Shape;3079;p91"/>
          <p:cNvSpPr txBox="1"/>
          <p:nvPr>
            <p:ph hasCustomPrompt="1" idx="2" type="title"/>
          </p:nvPr>
        </p:nvSpPr>
        <p:spPr>
          <a:xfrm>
            <a:off x="5164850" y="667549"/>
            <a:ext cx="1812600" cy="1590900"/>
          </a:xfrm>
          <a:prstGeom prst="rect">
            <a:avLst/>
          </a:prstGeom>
          <a:solidFill>
            <a:schemeClr val="lt1"/>
          </a:solidFill>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9000">
                <a:solidFill>
                  <a:schemeClr val="accent6"/>
                </a:solidFill>
              </a:defRPr>
            </a:lvl1pPr>
            <a:lvl2pPr lvl="1">
              <a:lnSpc>
                <a:spcPct val="100000"/>
              </a:lnSpc>
              <a:spcBef>
                <a:spcPts val="0"/>
              </a:spcBef>
              <a:spcAft>
                <a:spcPts val="0"/>
              </a:spcAft>
              <a:buSzPts val="5000"/>
              <a:buNone/>
              <a:defRPr sz="5000"/>
            </a:lvl2pPr>
            <a:lvl3pPr lvl="2">
              <a:lnSpc>
                <a:spcPct val="100000"/>
              </a:lnSpc>
              <a:spcBef>
                <a:spcPts val="0"/>
              </a:spcBef>
              <a:spcAft>
                <a:spcPts val="0"/>
              </a:spcAft>
              <a:buSzPts val="5000"/>
              <a:buNone/>
              <a:defRPr sz="5000"/>
            </a:lvl3pPr>
            <a:lvl4pPr lvl="3">
              <a:lnSpc>
                <a:spcPct val="100000"/>
              </a:lnSpc>
              <a:spcBef>
                <a:spcPts val="0"/>
              </a:spcBef>
              <a:spcAft>
                <a:spcPts val="0"/>
              </a:spcAft>
              <a:buSzPts val="5000"/>
              <a:buNone/>
              <a:defRPr sz="5000"/>
            </a:lvl4pPr>
            <a:lvl5pPr lvl="4">
              <a:lnSpc>
                <a:spcPct val="100000"/>
              </a:lnSpc>
              <a:spcBef>
                <a:spcPts val="0"/>
              </a:spcBef>
              <a:spcAft>
                <a:spcPts val="0"/>
              </a:spcAft>
              <a:buSzPts val="5000"/>
              <a:buNone/>
              <a:defRPr sz="5000"/>
            </a:lvl5pPr>
            <a:lvl6pPr lvl="5">
              <a:lnSpc>
                <a:spcPct val="100000"/>
              </a:lnSpc>
              <a:spcBef>
                <a:spcPts val="0"/>
              </a:spcBef>
              <a:spcAft>
                <a:spcPts val="0"/>
              </a:spcAft>
              <a:buSzPts val="5000"/>
              <a:buNone/>
              <a:defRPr sz="5000"/>
            </a:lvl6pPr>
            <a:lvl7pPr lvl="6">
              <a:lnSpc>
                <a:spcPct val="100000"/>
              </a:lnSpc>
              <a:spcBef>
                <a:spcPts val="0"/>
              </a:spcBef>
              <a:spcAft>
                <a:spcPts val="0"/>
              </a:spcAft>
              <a:buSzPts val="5000"/>
              <a:buNone/>
              <a:defRPr sz="5000"/>
            </a:lvl7pPr>
            <a:lvl8pPr lvl="7">
              <a:lnSpc>
                <a:spcPct val="100000"/>
              </a:lnSpc>
              <a:spcBef>
                <a:spcPts val="0"/>
              </a:spcBef>
              <a:spcAft>
                <a:spcPts val="0"/>
              </a:spcAft>
              <a:buSzPts val="5000"/>
              <a:buNone/>
              <a:defRPr sz="5000"/>
            </a:lvl8pPr>
            <a:lvl9pPr lvl="8">
              <a:lnSpc>
                <a:spcPct val="100000"/>
              </a:lnSpc>
              <a:spcBef>
                <a:spcPts val="0"/>
              </a:spcBef>
              <a:spcAft>
                <a:spcPts val="0"/>
              </a:spcAft>
              <a:buSzPts val="5000"/>
              <a:buNone/>
              <a:defRPr sz="5000"/>
            </a:lvl9pPr>
          </a:lstStyle>
          <a:p>
            <a:r>
              <a:t>xx%</a:t>
            </a:r>
          </a:p>
        </p:txBody>
      </p:sp>
      <p:sp>
        <p:nvSpPr>
          <p:cNvPr id="3080" name="Google Shape;3080;p91"/>
          <p:cNvSpPr txBox="1"/>
          <p:nvPr>
            <p:ph idx="1" type="subTitle"/>
          </p:nvPr>
        </p:nvSpPr>
        <p:spPr>
          <a:xfrm>
            <a:off x="3787900" y="4069300"/>
            <a:ext cx="4566600" cy="420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None/>
              <a:defRPr sz="1600"/>
            </a:lvl1pPr>
            <a:lvl2pPr lvl="1" algn="ctr">
              <a:lnSpc>
                <a:spcPct val="100000"/>
              </a:lnSpc>
              <a:spcBef>
                <a:spcPts val="0"/>
              </a:spcBef>
              <a:spcAft>
                <a:spcPts val="0"/>
              </a:spcAft>
              <a:buNone/>
              <a:defRPr sz="1600"/>
            </a:lvl2pPr>
            <a:lvl3pPr lvl="2" algn="ctr">
              <a:lnSpc>
                <a:spcPct val="100000"/>
              </a:lnSpc>
              <a:spcBef>
                <a:spcPts val="0"/>
              </a:spcBef>
              <a:spcAft>
                <a:spcPts val="0"/>
              </a:spcAft>
              <a:buNone/>
              <a:defRPr sz="1600"/>
            </a:lvl3pPr>
            <a:lvl4pPr lvl="3" algn="ctr">
              <a:lnSpc>
                <a:spcPct val="100000"/>
              </a:lnSpc>
              <a:spcBef>
                <a:spcPts val="0"/>
              </a:spcBef>
              <a:spcAft>
                <a:spcPts val="0"/>
              </a:spcAft>
              <a:buNone/>
              <a:defRPr sz="1600"/>
            </a:lvl4pPr>
            <a:lvl5pPr lvl="4" algn="ctr">
              <a:lnSpc>
                <a:spcPct val="100000"/>
              </a:lnSpc>
              <a:spcBef>
                <a:spcPts val="0"/>
              </a:spcBef>
              <a:spcAft>
                <a:spcPts val="0"/>
              </a:spcAft>
              <a:buNone/>
              <a:defRPr sz="1600"/>
            </a:lvl5pPr>
            <a:lvl6pPr lvl="5" algn="ctr">
              <a:lnSpc>
                <a:spcPct val="100000"/>
              </a:lnSpc>
              <a:spcBef>
                <a:spcPts val="0"/>
              </a:spcBef>
              <a:spcAft>
                <a:spcPts val="0"/>
              </a:spcAft>
              <a:buNone/>
              <a:defRPr sz="1600"/>
            </a:lvl6pPr>
            <a:lvl7pPr lvl="6" algn="ctr">
              <a:lnSpc>
                <a:spcPct val="100000"/>
              </a:lnSpc>
              <a:spcBef>
                <a:spcPts val="0"/>
              </a:spcBef>
              <a:spcAft>
                <a:spcPts val="0"/>
              </a:spcAft>
              <a:buNone/>
              <a:defRPr sz="1600"/>
            </a:lvl7pPr>
            <a:lvl8pPr lvl="7" algn="ctr">
              <a:lnSpc>
                <a:spcPct val="100000"/>
              </a:lnSpc>
              <a:spcBef>
                <a:spcPts val="0"/>
              </a:spcBef>
              <a:spcAft>
                <a:spcPts val="0"/>
              </a:spcAft>
              <a:buNone/>
              <a:defRPr sz="1600"/>
            </a:lvl8pPr>
            <a:lvl9pPr lvl="8" algn="ctr">
              <a:lnSpc>
                <a:spcPct val="100000"/>
              </a:lnSpc>
              <a:spcBef>
                <a:spcPts val="0"/>
              </a:spcBef>
              <a:spcAft>
                <a:spcPts val="0"/>
              </a:spcAft>
              <a:buNone/>
              <a:defRPr sz="1600"/>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AND_BODY_1_1">
    <p:spTree>
      <p:nvGrpSpPr>
        <p:cNvPr id="3081" name="Shape 3081"/>
        <p:cNvGrpSpPr/>
        <p:nvPr/>
      </p:nvGrpSpPr>
      <p:grpSpPr>
        <a:xfrm>
          <a:off x="0" y="0"/>
          <a:ext cx="0" cy="0"/>
          <a:chOff x="0" y="0"/>
          <a:chExt cx="0" cy="0"/>
        </a:xfrm>
      </p:grpSpPr>
      <p:grpSp>
        <p:nvGrpSpPr>
          <p:cNvPr id="3082" name="Google Shape;3082;p92"/>
          <p:cNvGrpSpPr/>
          <p:nvPr/>
        </p:nvGrpSpPr>
        <p:grpSpPr>
          <a:xfrm flipH="1" rot="900105">
            <a:off x="7873603" y="366345"/>
            <a:ext cx="840665" cy="713489"/>
            <a:chOff x="6064225" y="1470325"/>
            <a:chExt cx="1112500" cy="944200"/>
          </a:xfrm>
        </p:grpSpPr>
        <p:sp>
          <p:nvSpPr>
            <p:cNvPr id="3083" name="Google Shape;3083;p92"/>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92"/>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5" name="Google Shape;3085;p92"/>
          <p:cNvGrpSpPr/>
          <p:nvPr/>
        </p:nvGrpSpPr>
        <p:grpSpPr>
          <a:xfrm flipH="1" rot="-900019">
            <a:off x="557798" y="447134"/>
            <a:ext cx="524402" cy="431815"/>
            <a:chOff x="7315125" y="1121525"/>
            <a:chExt cx="1112525" cy="916100"/>
          </a:xfrm>
        </p:grpSpPr>
        <p:sp>
          <p:nvSpPr>
            <p:cNvPr id="3086" name="Google Shape;3086;p92"/>
            <p:cNvSpPr/>
            <p:nvPr/>
          </p:nvSpPr>
          <p:spPr>
            <a:xfrm>
              <a:off x="7315125" y="1121525"/>
              <a:ext cx="1112525" cy="792675"/>
            </a:xfrm>
            <a:custGeom>
              <a:rect b="b" l="l" r="r" t="t"/>
              <a:pathLst>
                <a:path extrusionOk="0" h="31707" w="44501">
                  <a:moveTo>
                    <a:pt x="21718" y="1"/>
                  </a:moveTo>
                  <a:cubicBezTo>
                    <a:pt x="16027" y="1"/>
                    <a:pt x="10701" y="509"/>
                    <a:pt x="7873" y="989"/>
                  </a:cubicBezTo>
                  <a:cubicBezTo>
                    <a:pt x="1" y="2326"/>
                    <a:pt x="2037" y="13816"/>
                    <a:pt x="1733" y="22084"/>
                  </a:cubicBezTo>
                  <a:cubicBezTo>
                    <a:pt x="1449" y="29752"/>
                    <a:pt x="13758" y="31707"/>
                    <a:pt x="24263" y="31707"/>
                  </a:cubicBezTo>
                  <a:cubicBezTo>
                    <a:pt x="29497" y="31707"/>
                    <a:pt x="34283" y="31221"/>
                    <a:pt x="36840" y="30716"/>
                  </a:cubicBezTo>
                  <a:cubicBezTo>
                    <a:pt x="44500" y="29166"/>
                    <a:pt x="44135" y="17676"/>
                    <a:pt x="43558" y="7889"/>
                  </a:cubicBezTo>
                  <a:cubicBezTo>
                    <a:pt x="43188" y="1617"/>
                    <a:pt x="31872" y="1"/>
                    <a:pt x="217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92"/>
            <p:cNvSpPr/>
            <p:nvPr/>
          </p:nvSpPr>
          <p:spPr>
            <a:xfrm>
              <a:off x="7815150" y="1808100"/>
              <a:ext cx="177825" cy="229525"/>
            </a:xfrm>
            <a:custGeom>
              <a:rect b="b" l="l" r="r" t="t"/>
              <a:pathLst>
                <a:path extrusionOk="0" h="9181" w="7113">
                  <a:moveTo>
                    <a:pt x="5016" y="1"/>
                  </a:moveTo>
                  <a:lnTo>
                    <a:pt x="0" y="943"/>
                  </a:lnTo>
                  <a:cubicBezTo>
                    <a:pt x="0" y="943"/>
                    <a:pt x="2888" y="9180"/>
                    <a:pt x="5016" y="9180"/>
                  </a:cubicBezTo>
                  <a:cubicBezTo>
                    <a:pt x="7113" y="9180"/>
                    <a:pt x="5016" y="1"/>
                    <a:pt x="50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8" name="Google Shape;3088;p92"/>
          <p:cNvGrpSpPr/>
          <p:nvPr/>
        </p:nvGrpSpPr>
        <p:grpSpPr>
          <a:xfrm>
            <a:off x="-1274542" y="1176476"/>
            <a:ext cx="2403704" cy="522741"/>
            <a:chOff x="4007175" y="1128725"/>
            <a:chExt cx="2166475" cy="471150"/>
          </a:xfrm>
        </p:grpSpPr>
        <p:sp>
          <p:nvSpPr>
            <p:cNvPr id="3089" name="Google Shape;3089;p92"/>
            <p:cNvSpPr/>
            <p:nvPr/>
          </p:nvSpPr>
          <p:spPr>
            <a:xfrm>
              <a:off x="4007175" y="1128725"/>
              <a:ext cx="2166475" cy="386050"/>
            </a:xfrm>
            <a:custGeom>
              <a:rect b="b" l="l" r="r" t="t"/>
              <a:pathLst>
                <a:path extrusionOk="0" h="15442" w="86659">
                  <a:moveTo>
                    <a:pt x="1308" y="12858"/>
                  </a:moveTo>
                  <a:lnTo>
                    <a:pt x="3527" y="12858"/>
                  </a:lnTo>
                  <a:cubicBezTo>
                    <a:pt x="3496" y="12676"/>
                    <a:pt x="3466" y="12524"/>
                    <a:pt x="3466" y="12341"/>
                  </a:cubicBezTo>
                  <a:cubicBezTo>
                    <a:pt x="3466" y="10639"/>
                    <a:pt x="4864" y="9271"/>
                    <a:pt x="6566" y="9271"/>
                  </a:cubicBezTo>
                  <a:cubicBezTo>
                    <a:pt x="7204" y="9271"/>
                    <a:pt x="7782" y="9454"/>
                    <a:pt x="8268" y="9788"/>
                  </a:cubicBezTo>
                  <a:cubicBezTo>
                    <a:pt x="8481" y="8967"/>
                    <a:pt x="9211" y="8390"/>
                    <a:pt x="10092" y="8390"/>
                  </a:cubicBezTo>
                  <a:cubicBezTo>
                    <a:pt x="10366" y="8390"/>
                    <a:pt x="10639" y="8451"/>
                    <a:pt x="10882" y="8542"/>
                  </a:cubicBezTo>
                  <a:cubicBezTo>
                    <a:pt x="11490" y="6140"/>
                    <a:pt x="13679" y="4347"/>
                    <a:pt x="16262" y="4347"/>
                  </a:cubicBezTo>
                  <a:cubicBezTo>
                    <a:pt x="18177" y="4347"/>
                    <a:pt x="19879" y="5320"/>
                    <a:pt x="20883" y="6779"/>
                  </a:cubicBezTo>
                  <a:cubicBezTo>
                    <a:pt x="21430" y="6171"/>
                    <a:pt x="22220" y="5806"/>
                    <a:pt x="23101" y="5806"/>
                  </a:cubicBezTo>
                  <a:cubicBezTo>
                    <a:pt x="23983" y="5806"/>
                    <a:pt x="24804" y="6171"/>
                    <a:pt x="25351" y="6779"/>
                  </a:cubicBezTo>
                  <a:cubicBezTo>
                    <a:pt x="25807" y="2949"/>
                    <a:pt x="29059" y="1"/>
                    <a:pt x="33010" y="1"/>
                  </a:cubicBezTo>
                  <a:cubicBezTo>
                    <a:pt x="37266" y="1"/>
                    <a:pt x="40731" y="3466"/>
                    <a:pt x="40731" y="7721"/>
                  </a:cubicBezTo>
                  <a:cubicBezTo>
                    <a:pt x="40731" y="7873"/>
                    <a:pt x="40731" y="8055"/>
                    <a:pt x="40731" y="8207"/>
                  </a:cubicBezTo>
                  <a:lnTo>
                    <a:pt x="40731" y="8207"/>
                  </a:lnTo>
                  <a:cubicBezTo>
                    <a:pt x="40853" y="6900"/>
                    <a:pt x="41947" y="5867"/>
                    <a:pt x="43284" y="5867"/>
                  </a:cubicBezTo>
                  <a:cubicBezTo>
                    <a:pt x="44713" y="5867"/>
                    <a:pt x="45837" y="6992"/>
                    <a:pt x="45837" y="8420"/>
                  </a:cubicBezTo>
                  <a:cubicBezTo>
                    <a:pt x="45837" y="8572"/>
                    <a:pt x="45837" y="8754"/>
                    <a:pt x="45807" y="8906"/>
                  </a:cubicBezTo>
                  <a:cubicBezTo>
                    <a:pt x="45959" y="8846"/>
                    <a:pt x="46141" y="8815"/>
                    <a:pt x="46324" y="8815"/>
                  </a:cubicBezTo>
                  <a:cubicBezTo>
                    <a:pt x="47236" y="8815"/>
                    <a:pt x="47996" y="9575"/>
                    <a:pt x="47996" y="10487"/>
                  </a:cubicBezTo>
                  <a:cubicBezTo>
                    <a:pt x="47996" y="10669"/>
                    <a:pt x="47965" y="10821"/>
                    <a:pt x="47935" y="10973"/>
                  </a:cubicBezTo>
                  <a:lnTo>
                    <a:pt x="51521" y="10973"/>
                  </a:lnTo>
                  <a:cubicBezTo>
                    <a:pt x="51491" y="10821"/>
                    <a:pt x="51461" y="10669"/>
                    <a:pt x="51461" y="10517"/>
                  </a:cubicBezTo>
                  <a:cubicBezTo>
                    <a:pt x="51461" y="9818"/>
                    <a:pt x="51947" y="9210"/>
                    <a:pt x="52585" y="8998"/>
                  </a:cubicBezTo>
                  <a:cubicBezTo>
                    <a:pt x="52616" y="7843"/>
                    <a:pt x="53558" y="6931"/>
                    <a:pt x="54743" y="6931"/>
                  </a:cubicBezTo>
                  <a:cubicBezTo>
                    <a:pt x="55230" y="6931"/>
                    <a:pt x="55655" y="7083"/>
                    <a:pt x="56020" y="7356"/>
                  </a:cubicBezTo>
                  <a:cubicBezTo>
                    <a:pt x="56689" y="6536"/>
                    <a:pt x="57722" y="5988"/>
                    <a:pt x="58877" y="5988"/>
                  </a:cubicBezTo>
                  <a:cubicBezTo>
                    <a:pt x="58999" y="5988"/>
                    <a:pt x="59120" y="5988"/>
                    <a:pt x="59242" y="6019"/>
                  </a:cubicBezTo>
                  <a:cubicBezTo>
                    <a:pt x="60184" y="3101"/>
                    <a:pt x="62889" y="1004"/>
                    <a:pt x="66111" y="1004"/>
                  </a:cubicBezTo>
                  <a:cubicBezTo>
                    <a:pt x="69333" y="1004"/>
                    <a:pt x="72039" y="3101"/>
                    <a:pt x="72981" y="5988"/>
                  </a:cubicBezTo>
                  <a:cubicBezTo>
                    <a:pt x="73102" y="5958"/>
                    <a:pt x="73254" y="5958"/>
                    <a:pt x="73406" y="5958"/>
                  </a:cubicBezTo>
                  <a:cubicBezTo>
                    <a:pt x="74592" y="5958"/>
                    <a:pt x="75595" y="6748"/>
                    <a:pt x="75929" y="7812"/>
                  </a:cubicBezTo>
                  <a:cubicBezTo>
                    <a:pt x="76172" y="7751"/>
                    <a:pt x="76446" y="7721"/>
                    <a:pt x="76719" y="7721"/>
                  </a:cubicBezTo>
                  <a:cubicBezTo>
                    <a:pt x="78209" y="7721"/>
                    <a:pt x="79455" y="8754"/>
                    <a:pt x="79789" y="10153"/>
                  </a:cubicBezTo>
                  <a:lnTo>
                    <a:pt x="79881" y="10153"/>
                  </a:lnTo>
                  <a:lnTo>
                    <a:pt x="79881" y="10213"/>
                  </a:lnTo>
                  <a:cubicBezTo>
                    <a:pt x="80093" y="10183"/>
                    <a:pt x="80306" y="10153"/>
                    <a:pt x="80519" y="10153"/>
                  </a:cubicBezTo>
                  <a:cubicBezTo>
                    <a:pt x="81978" y="10153"/>
                    <a:pt x="83163" y="11338"/>
                    <a:pt x="83163" y="12797"/>
                  </a:cubicBezTo>
                  <a:cubicBezTo>
                    <a:pt x="83163" y="12797"/>
                    <a:pt x="83163" y="12828"/>
                    <a:pt x="83163" y="12858"/>
                  </a:cubicBezTo>
                  <a:lnTo>
                    <a:pt x="85352" y="12858"/>
                  </a:lnTo>
                  <a:cubicBezTo>
                    <a:pt x="86081" y="12858"/>
                    <a:pt x="86659" y="13435"/>
                    <a:pt x="86659" y="14135"/>
                  </a:cubicBezTo>
                  <a:lnTo>
                    <a:pt x="86659" y="14135"/>
                  </a:lnTo>
                  <a:cubicBezTo>
                    <a:pt x="86659" y="14864"/>
                    <a:pt x="86081" y="15442"/>
                    <a:pt x="85352" y="15442"/>
                  </a:cubicBezTo>
                  <a:lnTo>
                    <a:pt x="80519" y="15442"/>
                  </a:lnTo>
                  <a:lnTo>
                    <a:pt x="79881" y="15442"/>
                  </a:lnTo>
                  <a:lnTo>
                    <a:pt x="73315" y="15442"/>
                  </a:lnTo>
                  <a:lnTo>
                    <a:pt x="6566" y="15442"/>
                  </a:lnTo>
                  <a:lnTo>
                    <a:pt x="1308" y="15442"/>
                  </a:lnTo>
                  <a:cubicBezTo>
                    <a:pt x="578" y="15442"/>
                    <a:pt x="1" y="14864"/>
                    <a:pt x="1" y="14135"/>
                  </a:cubicBezTo>
                  <a:lnTo>
                    <a:pt x="1" y="14135"/>
                  </a:lnTo>
                  <a:cubicBezTo>
                    <a:pt x="1" y="13435"/>
                    <a:pt x="578" y="12858"/>
                    <a:pt x="1308" y="1285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92"/>
            <p:cNvSpPr/>
            <p:nvPr/>
          </p:nvSpPr>
          <p:spPr>
            <a:xfrm>
              <a:off x="4228300" y="1242700"/>
              <a:ext cx="1758425" cy="357175"/>
            </a:xfrm>
            <a:custGeom>
              <a:rect b="b" l="l" r="r" t="t"/>
              <a:pathLst>
                <a:path extrusionOk="0" h="14287" w="70337">
                  <a:moveTo>
                    <a:pt x="43376" y="7965"/>
                  </a:moveTo>
                  <a:cubicBezTo>
                    <a:pt x="42798" y="8147"/>
                    <a:pt x="42372" y="8664"/>
                    <a:pt x="42372" y="9302"/>
                  </a:cubicBezTo>
                  <a:cubicBezTo>
                    <a:pt x="42372" y="9454"/>
                    <a:pt x="42403" y="9576"/>
                    <a:pt x="42433" y="9697"/>
                  </a:cubicBezTo>
                  <a:lnTo>
                    <a:pt x="39242" y="9697"/>
                  </a:lnTo>
                  <a:cubicBezTo>
                    <a:pt x="39302" y="9576"/>
                    <a:pt x="39302" y="9424"/>
                    <a:pt x="39302" y="9272"/>
                  </a:cubicBezTo>
                  <a:cubicBezTo>
                    <a:pt x="39302" y="8451"/>
                    <a:pt x="38634" y="7813"/>
                    <a:pt x="37843" y="7813"/>
                  </a:cubicBezTo>
                  <a:cubicBezTo>
                    <a:pt x="37661" y="7813"/>
                    <a:pt x="37509" y="7843"/>
                    <a:pt x="37388" y="7873"/>
                  </a:cubicBezTo>
                  <a:cubicBezTo>
                    <a:pt x="37388" y="7752"/>
                    <a:pt x="37418" y="7600"/>
                    <a:pt x="37418" y="7448"/>
                  </a:cubicBezTo>
                  <a:cubicBezTo>
                    <a:pt x="37418" y="6202"/>
                    <a:pt x="36415" y="5199"/>
                    <a:pt x="35169" y="5199"/>
                  </a:cubicBezTo>
                  <a:cubicBezTo>
                    <a:pt x="33983" y="5199"/>
                    <a:pt x="33011" y="6110"/>
                    <a:pt x="32919" y="7265"/>
                  </a:cubicBezTo>
                  <a:lnTo>
                    <a:pt x="32889" y="7265"/>
                  </a:lnTo>
                  <a:cubicBezTo>
                    <a:pt x="32889" y="7113"/>
                    <a:pt x="32919" y="6992"/>
                    <a:pt x="32919" y="6840"/>
                  </a:cubicBezTo>
                  <a:cubicBezTo>
                    <a:pt x="32919" y="5563"/>
                    <a:pt x="32555" y="4347"/>
                    <a:pt x="31947" y="3344"/>
                  </a:cubicBezTo>
                  <a:cubicBezTo>
                    <a:pt x="31916" y="3436"/>
                    <a:pt x="31916" y="3557"/>
                    <a:pt x="31886" y="3648"/>
                  </a:cubicBezTo>
                  <a:lnTo>
                    <a:pt x="31886" y="3648"/>
                  </a:lnTo>
                  <a:cubicBezTo>
                    <a:pt x="31886" y="3527"/>
                    <a:pt x="31886" y="3375"/>
                    <a:pt x="31886" y="3253"/>
                  </a:cubicBezTo>
                  <a:cubicBezTo>
                    <a:pt x="30701" y="1308"/>
                    <a:pt x="28542" y="1"/>
                    <a:pt x="26080" y="1"/>
                  </a:cubicBezTo>
                  <a:cubicBezTo>
                    <a:pt x="22615" y="1"/>
                    <a:pt x="19728" y="2615"/>
                    <a:pt x="19333" y="5989"/>
                  </a:cubicBezTo>
                  <a:cubicBezTo>
                    <a:pt x="18816" y="5472"/>
                    <a:pt x="18117" y="5138"/>
                    <a:pt x="17357" y="5138"/>
                  </a:cubicBezTo>
                  <a:cubicBezTo>
                    <a:pt x="16566" y="5138"/>
                    <a:pt x="15867" y="5472"/>
                    <a:pt x="15351" y="5989"/>
                  </a:cubicBezTo>
                  <a:cubicBezTo>
                    <a:pt x="14469" y="4712"/>
                    <a:pt x="13010" y="3861"/>
                    <a:pt x="11308" y="3861"/>
                  </a:cubicBezTo>
                  <a:cubicBezTo>
                    <a:pt x="8998" y="3861"/>
                    <a:pt x="7083" y="5442"/>
                    <a:pt x="6566" y="7569"/>
                  </a:cubicBezTo>
                  <a:cubicBezTo>
                    <a:pt x="6354" y="7478"/>
                    <a:pt x="6110" y="7417"/>
                    <a:pt x="5867" y="7417"/>
                  </a:cubicBezTo>
                  <a:cubicBezTo>
                    <a:pt x="5077" y="7417"/>
                    <a:pt x="4439" y="7934"/>
                    <a:pt x="4256" y="8664"/>
                  </a:cubicBezTo>
                  <a:cubicBezTo>
                    <a:pt x="3800" y="8360"/>
                    <a:pt x="3284" y="8208"/>
                    <a:pt x="2736" y="8208"/>
                  </a:cubicBezTo>
                  <a:cubicBezTo>
                    <a:pt x="1247" y="8208"/>
                    <a:pt x="31" y="9393"/>
                    <a:pt x="1" y="10883"/>
                  </a:cubicBezTo>
                  <a:lnTo>
                    <a:pt x="26384" y="10883"/>
                  </a:lnTo>
                  <a:cubicBezTo>
                    <a:pt x="26719" y="10883"/>
                    <a:pt x="26992" y="11156"/>
                    <a:pt x="26992" y="11460"/>
                  </a:cubicBezTo>
                  <a:cubicBezTo>
                    <a:pt x="26992" y="11794"/>
                    <a:pt x="26080" y="12038"/>
                    <a:pt x="26384" y="12038"/>
                  </a:cubicBezTo>
                  <a:lnTo>
                    <a:pt x="24773" y="12038"/>
                  </a:lnTo>
                  <a:cubicBezTo>
                    <a:pt x="24165" y="12038"/>
                    <a:pt x="23679" y="12554"/>
                    <a:pt x="23679" y="13162"/>
                  </a:cubicBezTo>
                  <a:lnTo>
                    <a:pt x="23679" y="13162"/>
                  </a:lnTo>
                  <a:cubicBezTo>
                    <a:pt x="23679" y="13770"/>
                    <a:pt x="24165" y="14287"/>
                    <a:pt x="24773" y="14287"/>
                  </a:cubicBezTo>
                  <a:lnTo>
                    <a:pt x="64926" y="14287"/>
                  </a:lnTo>
                  <a:cubicBezTo>
                    <a:pt x="65534" y="14287"/>
                    <a:pt x="66051" y="13770"/>
                    <a:pt x="66051" y="13162"/>
                  </a:cubicBezTo>
                  <a:lnTo>
                    <a:pt x="66051" y="13162"/>
                  </a:lnTo>
                  <a:cubicBezTo>
                    <a:pt x="66051" y="12554"/>
                    <a:pt x="65534" y="12038"/>
                    <a:pt x="64926" y="12038"/>
                  </a:cubicBezTo>
                  <a:lnTo>
                    <a:pt x="62646" y="12038"/>
                  </a:lnTo>
                  <a:cubicBezTo>
                    <a:pt x="62342" y="12038"/>
                    <a:pt x="62069" y="11794"/>
                    <a:pt x="62069" y="11460"/>
                  </a:cubicBezTo>
                  <a:cubicBezTo>
                    <a:pt x="62069" y="11156"/>
                    <a:pt x="63042" y="10883"/>
                    <a:pt x="62646" y="10883"/>
                  </a:cubicBezTo>
                  <a:lnTo>
                    <a:pt x="64470" y="10883"/>
                  </a:lnTo>
                  <a:lnTo>
                    <a:pt x="70336" y="10883"/>
                  </a:lnTo>
                  <a:cubicBezTo>
                    <a:pt x="70124" y="9788"/>
                    <a:pt x="69181" y="8968"/>
                    <a:pt x="68026" y="8968"/>
                  </a:cubicBezTo>
                  <a:cubicBezTo>
                    <a:pt x="67844" y="8968"/>
                    <a:pt x="67662" y="8998"/>
                    <a:pt x="67479" y="9028"/>
                  </a:cubicBezTo>
                  <a:lnTo>
                    <a:pt x="67479" y="8968"/>
                  </a:lnTo>
                  <a:lnTo>
                    <a:pt x="67388" y="8968"/>
                  </a:lnTo>
                  <a:cubicBezTo>
                    <a:pt x="67084" y="7752"/>
                    <a:pt x="65990" y="6840"/>
                    <a:pt x="64653" y="6840"/>
                  </a:cubicBezTo>
                  <a:cubicBezTo>
                    <a:pt x="64440" y="6840"/>
                    <a:pt x="64197" y="6870"/>
                    <a:pt x="63984" y="6931"/>
                  </a:cubicBezTo>
                  <a:cubicBezTo>
                    <a:pt x="63680" y="5958"/>
                    <a:pt x="62798" y="5259"/>
                    <a:pt x="61735" y="5259"/>
                  </a:cubicBezTo>
                  <a:cubicBezTo>
                    <a:pt x="61613" y="5259"/>
                    <a:pt x="61491" y="5290"/>
                    <a:pt x="61370" y="5290"/>
                  </a:cubicBezTo>
                  <a:cubicBezTo>
                    <a:pt x="60549" y="2737"/>
                    <a:pt x="58148" y="913"/>
                    <a:pt x="55321" y="913"/>
                  </a:cubicBezTo>
                  <a:cubicBezTo>
                    <a:pt x="52464" y="913"/>
                    <a:pt x="50063" y="2767"/>
                    <a:pt x="49242" y="5320"/>
                  </a:cubicBezTo>
                  <a:cubicBezTo>
                    <a:pt x="49151" y="5320"/>
                    <a:pt x="49029" y="5290"/>
                    <a:pt x="48908" y="5290"/>
                  </a:cubicBezTo>
                  <a:cubicBezTo>
                    <a:pt x="47904" y="5290"/>
                    <a:pt x="46993" y="5776"/>
                    <a:pt x="46415" y="6506"/>
                  </a:cubicBezTo>
                  <a:cubicBezTo>
                    <a:pt x="46081" y="6262"/>
                    <a:pt x="45686" y="6141"/>
                    <a:pt x="45260" y="6141"/>
                  </a:cubicBezTo>
                  <a:cubicBezTo>
                    <a:pt x="44227" y="6141"/>
                    <a:pt x="43406" y="6961"/>
                    <a:pt x="43376" y="7965"/>
                  </a:cubicBezTo>
                  <a:close/>
                  <a:moveTo>
                    <a:pt x="21187" y="12038"/>
                  </a:moveTo>
                  <a:cubicBezTo>
                    <a:pt x="21795" y="12038"/>
                    <a:pt x="22311" y="12554"/>
                    <a:pt x="22311" y="13162"/>
                  </a:cubicBezTo>
                  <a:lnTo>
                    <a:pt x="22311" y="13162"/>
                  </a:lnTo>
                  <a:cubicBezTo>
                    <a:pt x="22311" y="13770"/>
                    <a:pt x="21795" y="14287"/>
                    <a:pt x="21187" y="14287"/>
                  </a:cubicBezTo>
                  <a:lnTo>
                    <a:pt x="21156" y="14287"/>
                  </a:lnTo>
                  <a:cubicBezTo>
                    <a:pt x="20548" y="14287"/>
                    <a:pt x="20032" y="13770"/>
                    <a:pt x="20032" y="13162"/>
                  </a:cubicBezTo>
                  <a:lnTo>
                    <a:pt x="20032" y="13162"/>
                  </a:lnTo>
                  <a:cubicBezTo>
                    <a:pt x="20032" y="12554"/>
                    <a:pt x="20548" y="12038"/>
                    <a:pt x="21156" y="120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1" name="Google Shape;3091;p92"/>
          <p:cNvSpPr txBox="1"/>
          <p:nvPr>
            <p:ph type="title"/>
          </p:nvPr>
        </p:nvSpPr>
        <p:spPr>
          <a:xfrm>
            <a:off x="2451150" y="988025"/>
            <a:ext cx="4241700" cy="1343100"/>
          </a:xfrm>
          <a:prstGeom prst="rect">
            <a:avLst/>
          </a:prstGeom>
        </p:spPr>
        <p:txBody>
          <a:bodyPr anchorCtr="0" anchor="b" bIns="91425" lIns="91425" spcFirstLastPara="1" rIns="91425" wrap="square" tIns="91425">
            <a:noAutofit/>
          </a:bodyPr>
          <a:lstStyle>
            <a:lvl1pPr lvl="0" algn="ctr">
              <a:spcBef>
                <a:spcPts val="0"/>
              </a:spcBef>
              <a:spcAft>
                <a:spcPts val="0"/>
              </a:spcAft>
              <a:buSzPts val="2800"/>
              <a:buNone/>
              <a:defRPr sz="9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92" name="Google Shape;3092;p92"/>
          <p:cNvSpPr txBox="1"/>
          <p:nvPr>
            <p:ph idx="1" type="body"/>
          </p:nvPr>
        </p:nvSpPr>
        <p:spPr>
          <a:xfrm>
            <a:off x="2451050" y="2193125"/>
            <a:ext cx="4241700" cy="7134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Font typeface="Montserrat"/>
              <a:buChar char="●"/>
              <a:defRPr sz="1600"/>
            </a:lvl1pPr>
            <a:lvl2pPr indent="-317500" lvl="1" marL="914400">
              <a:spcBef>
                <a:spcPts val="0"/>
              </a:spcBef>
              <a:spcAft>
                <a:spcPts val="0"/>
              </a:spcAft>
              <a:buSzPts val="1400"/>
              <a:buFont typeface="Montserrat"/>
              <a:buChar char="○"/>
              <a:defRPr>
                <a:latin typeface="Montserrat"/>
                <a:ea typeface="Montserrat"/>
                <a:cs typeface="Montserrat"/>
                <a:sym typeface="Montserrat"/>
              </a:defRPr>
            </a:lvl2pPr>
            <a:lvl3pPr indent="-317500" lvl="2" marL="1371600">
              <a:spcBef>
                <a:spcPts val="0"/>
              </a:spcBef>
              <a:spcAft>
                <a:spcPts val="0"/>
              </a:spcAft>
              <a:buSzPts val="1400"/>
              <a:buFont typeface="Montserrat"/>
              <a:buChar char="■"/>
              <a:defRPr>
                <a:latin typeface="Montserrat"/>
                <a:ea typeface="Montserrat"/>
                <a:cs typeface="Montserrat"/>
                <a:sym typeface="Montserrat"/>
              </a:defRPr>
            </a:lvl3pPr>
            <a:lvl4pPr indent="-317500" lvl="3" marL="1828800">
              <a:spcBef>
                <a:spcPts val="0"/>
              </a:spcBef>
              <a:spcAft>
                <a:spcPts val="0"/>
              </a:spcAft>
              <a:buSzPts val="1400"/>
              <a:buFont typeface="Montserrat"/>
              <a:buChar char="●"/>
              <a:defRPr>
                <a:latin typeface="Montserrat"/>
                <a:ea typeface="Montserrat"/>
                <a:cs typeface="Montserrat"/>
                <a:sym typeface="Montserrat"/>
              </a:defRPr>
            </a:lvl4pPr>
            <a:lvl5pPr indent="-317500" lvl="4" marL="2286000">
              <a:spcBef>
                <a:spcPts val="0"/>
              </a:spcBef>
              <a:spcAft>
                <a:spcPts val="0"/>
              </a:spcAft>
              <a:buSzPts val="1400"/>
              <a:buFont typeface="Montserrat"/>
              <a:buChar char="○"/>
              <a:defRPr>
                <a:latin typeface="Montserrat"/>
                <a:ea typeface="Montserrat"/>
                <a:cs typeface="Montserrat"/>
                <a:sym typeface="Montserrat"/>
              </a:defRPr>
            </a:lvl5pPr>
            <a:lvl6pPr indent="-317500" lvl="5" marL="2743200">
              <a:spcBef>
                <a:spcPts val="0"/>
              </a:spcBef>
              <a:spcAft>
                <a:spcPts val="0"/>
              </a:spcAft>
              <a:buSzPts val="1400"/>
              <a:buFont typeface="Montserrat"/>
              <a:buChar char="■"/>
              <a:defRPr>
                <a:latin typeface="Montserrat"/>
                <a:ea typeface="Montserrat"/>
                <a:cs typeface="Montserrat"/>
                <a:sym typeface="Montserrat"/>
              </a:defRPr>
            </a:lvl6pPr>
            <a:lvl7pPr indent="-317500" lvl="6" marL="3200400">
              <a:spcBef>
                <a:spcPts val="0"/>
              </a:spcBef>
              <a:spcAft>
                <a:spcPts val="0"/>
              </a:spcAft>
              <a:buSzPts val="1400"/>
              <a:buFont typeface="Montserrat"/>
              <a:buChar char="●"/>
              <a:defRPr>
                <a:latin typeface="Montserrat"/>
                <a:ea typeface="Montserrat"/>
                <a:cs typeface="Montserrat"/>
                <a:sym typeface="Montserrat"/>
              </a:defRPr>
            </a:lvl7pPr>
            <a:lvl8pPr indent="-317500" lvl="7" marL="3657600">
              <a:spcBef>
                <a:spcPts val="0"/>
              </a:spcBef>
              <a:spcAft>
                <a:spcPts val="0"/>
              </a:spcAft>
              <a:buSzPts val="1400"/>
              <a:buFont typeface="Montserrat"/>
              <a:buChar char="○"/>
              <a:defRPr>
                <a:latin typeface="Montserrat"/>
                <a:ea typeface="Montserrat"/>
                <a:cs typeface="Montserrat"/>
                <a:sym typeface="Montserrat"/>
              </a:defRPr>
            </a:lvl8pPr>
            <a:lvl9pPr indent="-317500" lvl="8" marL="4114800">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3" name="Shape 443"/>
        <p:cNvGrpSpPr/>
        <p:nvPr/>
      </p:nvGrpSpPr>
      <p:grpSpPr>
        <a:xfrm>
          <a:off x="0" y="0"/>
          <a:ext cx="0" cy="0"/>
          <a:chOff x="0" y="0"/>
          <a:chExt cx="0" cy="0"/>
        </a:xfrm>
      </p:grpSpPr>
      <p:sp>
        <p:nvSpPr>
          <p:cNvPr id="444" name="Google Shape;444;p10"/>
          <p:cNvSpPr txBox="1"/>
          <p:nvPr>
            <p:ph type="title"/>
          </p:nvPr>
        </p:nvSpPr>
        <p:spPr>
          <a:xfrm>
            <a:off x="713225" y="3967925"/>
            <a:ext cx="7717500" cy="6315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500"/>
              <a:buFont typeface="Abhaya Libre"/>
              <a:buNone/>
              <a:defRPr>
                <a:solidFill>
                  <a:schemeClr val="accent6"/>
                </a:solidFill>
              </a:defRPr>
            </a:lvl1pPr>
            <a:lvl2pPr lvl="1" rtl="0">
              <a:spcBef>
                <a:spcPts val="0"/>
              </a:spcBef>
              <a:spcAft>
                <a:spcPts val="0"/>
              </a:spcAft>
              <a:buSzPts val="3500"/>
              <a:buFont typeface="Abhaya Libre"/>
              <a:buNone/>
              <a:defRPr sz="3500">
                <a:latin typeface="Abhaya Libre"/>
                <a:ea typeface="Abhaya Libre"/>
                <a:cs typeface="Abhaya Libre"/>
                <a:sym typeface="Abhaya Libre"/>
              </a:defRPr>
            </a:lvl2pPr>
            <a:lvl3pPr lvl="2" rtl="0">
              <a:spcBef>
                <a:spcPts val="0"/>
              </a:spcBef>
              <a:spcAft>
                <a:spcPts val="0"/>
              </a:spcAft>
              <a:buSzPts val="3500"/>
              <a:buFont typeface="Abhaya Libre"/>
              <a:buNone/>
              <a:defRPr sz="3500">
                <a:latin typeface="Abhaya Libre"/>
                <a:ea typeface="Abhaya Libre"/>
                <a:cs typeface="Abhaya Libre"/>
                <a:sym typeface="Abhaya Libre"/>
              </a:defRPr>
            </a:lvl3pPr>
            <a:lvl4pPr lvl="3" rtl="0">
              <a:spcBef>
                <a:spcPts val="0"/>
              </a:spcBef>
              <a:spcAft>
                <a:spcPts val="0"/>
              </a:spcAft>
              <a:buSzPts val="3500"/>
              <a:buFont typeface="Abhaya Libre"/>
              <a:buNone/>
              <a:defRPr sz="3500">
                <a:latin typeface="Abhaya Libre"/>
                <a:ea typeface="Abhaya Libre"/>
                <a:cs typeface="Abhaya Libre"/>
                <a:sym typeface="Abhaya Libre"/>
              </a:defRPr>
            </a:lvl4pPr>
            <a:lvl5pPr lvl="4" rtl="0">
              <a:spcBef>
                <a:spcPts val="0"/>
              </a:spcBef>
              <a:spcAft>
                <a:spcPts val="0"/>
              </a:spcAft>
              <a:buSzPts val="3500"/>
              <a:buFont typeface="Abhaya Libre"/>
              <a:buNone/>
              <a:defRPr sz="3500">
                <a:latin typeface="Abhaya Libre"/>
                <a:ea typeface="Abhaya Libre"/>
                <a:cs typeface="Abhaya Libre"/>
                <a:sym typeface="Abhaya Libre"/>
              </a:defRPr>
            </a:lvl5pPr>
            <a:lvl6pPr lvl="5" rtl="0">
              <a:spcBef>
                <a:spcPts val="0"/>
              </a:spcBef>
              <a:spcAft>
                <a:spcPts val="0"/>
              </a:spcAft>
              <a:buSzPts val="3500"/>
              <a:buFont typeface="Abhaya Libre"/>
              <a:buNone/>
              <a:defRPr sz="3500">
                <a:latin typeface="Abhaya Libre"/>
                <a:ea typeface="Abhaya Libre"/>
                <a:cs typeface="Abhaya Libre"/>
                <a:sym typeface="Abhaya Libre"/>
              </a:defRPr>
            </a:lvl6pPr>
            <a:lvl7pPr lvl="6" rtl="0">
              <a:spcBef>
                <a:spcPts val="0"/>
              </a:spcBef>
              <a:spcAft>
                <a:spcPts val="0"/>
              </a:spcAft>
              <a:buSzPts val="3500"/>
              <a:buFont typeface="Abhaya Libre"/>
              <a:buNone/>
              <a:defRPr sz="3500">
                <a:latin typeface="Abhaya Libre"/>
                <a:ea typeface="Abhaya Libre"/>
                <a:cs typeface="Abhaya Libre"/>
                <a:sym typeface="Abhaya Libre"/>
              </a:defRPr>
            </a:lvl7pPr>
            <a:lvl8pPr lvl="7" rtl="0">
              <a:spcBef>
                <a:spcPts val="0"/>
              </a:spcBef>
              <a:spcAft>
                <a:spcPts val="0"/>
              </a:spcAft>
              <a:buSzPts val="3500"/>
              <a:buFont typeface="Abhaya Libre"/>
              <a:buNone/>
              <a:defRPr sz="3500">
                <a:latin typeface="Abhaya Libre"/>
                <a:ea typeface="Abhaya Libre"/>
                <a:cs typeface="Abhaya Libre"/>
                <a:sym typeface="Abhaya Libre"/>
              </a:defRPr>
            </a:lvl8pPr>
            <a:lvl9pPr lvl="8" rtl="0">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3093" name="Shape 3093"/>
        <p:cNvGrpSpPr/>
        <p:nvPr/>
      </p:nvGrpSpPr>
      <p:grpSpPr>
        <a:xfrm>
          <a:off x="0" y="0"/>
          <a:ext cx="0" cy="0"/>
          <a:chOff x="0" y="0"/>
          <a:chExt cx="0" cy="0"/>
        </a:xfrm>
      </p:grpSpPr>
      <p:grpSp>
        <p:nvGrpSpPr>
          <p:cNvPr id="3094" name="Google Shape;3094;p93"/>
          <p:cNvGrpSpPr/>
          <p:nvPr/>
        </p:nvGrpSpPr>
        <p:grpSpPr>
          <a:xfrm>
            <a:off x="3221680" y="539509"/>
            <a:ext cx="1529562" cy="487037"/>
            <a:chOff x="2293625" y="793625"/>
            <a:chExt cx="1052475" cy="335125"/>
          </a:xfrm>
        </p:grpSpPr>
        <p:sp>
          <p:nvSpPr>
            <p:cNvPr id="3095" name="Google Shape;3095;p93"/>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93"/>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7" name="Google Shape;3097;p93"/>
          <p:cNvSpPr/>
          <p:nvPr>
            <p:ph idx="2" type="pic"/>
          </p:nvPr>
        </p:nvSpPr>
        <p:spPr>
          <a:xfrm>
            <a:off x="5570550" y="1372250"/>
            <a:ext cx="1469100" cy="2423100"/>
          </a:xfrm>
          <a:prstGeom prst="rect">
            <a:avLst/>
          </a:prstGeom>
          <a:noFill/>
          <a:ln>
            <a:noFill/>
          </a:ln>
        </p:spPr>
      </p:sp>
      <p:sp>
        <p:nvSpPr>
          <p:cNvPr id="3098" name="Google Shape;3098;p93"/>
          <p:cNvSpPr txBox="1"/>
          <p:nvPr>
            <p:ph idx="1" type="subTitle"/>
          </p:nvPr>
        </p:nvSpPr>
        <p:spPr>
          <a:xfrm>
            <a:off x="1571850" y="2459912"/>
            <a:ext cx="3241200" cy="931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None/>
              <a:defRPr sz="1400"/>
            </a:lvl1pPr>
            <a:lvl2pPr lvl="1" algn="ctr">
              <a:spcBef>
                <a:spcPts val="0"/>
              </a:spcBef>
              <a:spcAft>
                <a:spcPts val="0"/>
              </a:spcAft>
              <a:buNone/>
              <a:defRPr sz="1400"/>
            </a:lvl2pPr>
            <a:lvl3pPr lvl="2" algn="ctr">
              <a:spcBef>
                <a:spcPts val="0"/>
              </a:spcBef>
              <a:spcAft>
                <a:spcPts val="0"/>
              </a:spcAft>
              <a:buNone/>
              <a:defRPr sz="1400"/>
            </a:lvl3pPr>
            <a:lvl4pPr lvl="3" algn="ctr">
              <a:spcBef>
                <a:spcPts val="0"/>
              </a:spcBef>
              <a:spcAft>
                <a:spcPts val="0"/>
              </a:spcAft>
              <a:buNone/>
              <a:defRPr sz="1400"/>
            </a:lvl4pPr>
            <a:lvl5pPr lvl="4" algn="ctr">
              <a:spcBef>
                <a:spcPts val="0"/>
              </a:spcBef>
              <a:spcAft>
                <a:spcPts val="0"/>
              </a:spcAft>
              <a:buNone/>
              <a:defRPr sz="1400"/>
            </a:lvl5pPr>
            <a:lvl6pPr lvl="5" algn="ctr">
              <a:spcBef>
                <a:spcPts val="0"/>
              </a:spcBef>
              <a:spcAft>
                <a:spcPts val="0"/>
              </a:spcAft>
              <a:buNone/>
              <a:defRPr sz="1400"/>
            </a:lvl6pPr>
            <a:lvl7pPr lvl="6" algn="ctr">
              <a:spcBef>
                <a:spcPts val="0"/>
              </a:spcBef>
              <a:spcAft>
                <a:spcPts val="0"/>
              </a:spcAft>
              <a:buNone/>
              <a:defRPr sz="1400"/>
            </a:lvl7pPr>
            <a:lvl8pPr lvl="7" algn="ctr">
              <a:spcBef>
                <a:spcPts val="0"/>
              </a:spcBef>
              <a:spcAft>
                <a:spcPts val="0"/>
              </a:spcAft>
              <a:buNone/>
              <a:defRPr sz="1400"/>
            </a:lvl8pPr>
            <a:lvl9pPr lvl="8" algn="ctr">
              <a:spcBef>
                <a:spcPts val="0"/>
              </a:spcBef>
              <a:spcAft>
                <a:spcPts val="0"/>
              </a:spcAft>
              <a:buNone/>
              <a:defRPr sz="1400"/>
            </a:lvl9pPr>
          </a:lstStyle>
          <a:p/>
        </p:txBody>
      </p:sp>
      <p:sp>
        <p:nvSpPr>
          <p:cNvPr id="3099" name="Google Shape;3099;p93"/>
          <p:cNvSpPr txBox="1"/>
          <p:nvPr>
            <p:ph type="title"/>
          </p:nvPr>
        </p:nvSpPr>
        <p:spPr>
          <a:xfrm>
            <a:off x="1571825" y="1752088"/>
            <a:ext cx="3241200" cy="595200"/>
          </a:xfrm>
          <a:prstGeom prst="rect">
            <a:avLst/>
          </a:prstGeom>
          <a:noFill/>
        </p:spPr>
        <p:txBody>
          <a:bodyPr anchorCtr="0" anchor="ctr"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Font typeface="Palanquin Dark"/>
              <a:buNone/>
              <a:defRPr>
                <a:latin typeface="Palanquin Dark"/>
                <a:ea typeface="Palanquin Dark"/>
                <a:cs typeface="Palanquin Dark"/>
                <a:sym typeface="Palanquin Dark"/>
              </a:defRPr>
            </a:lvl2pPr>
            <a:lvl3pPr lvl="2" algn="ctr">
              <a:spcBef>
                <a:spcPts val="0"/>
              </a:spcBef>
              <a:spcAft>
                <a:spcPts val="0"/>
              </a:spcAft>
              <a:buSzPts val="2800"/>
              <a:buFont typeface="Palanquin Dark"/>
              <a:buNone/>
              <a:defRPr>
                <a:latin typeface="Palanquin Dark"/>
                <a:ea typeface="Palanquin Dark"/>
                <a:cs typeface="Palanquin Dark"/>
                <a:sym typeface="Palanquin Dark"/>
              </a:defRPr>
            </a:lvl3pPr>
            <a:lvl4pPr lvl="3" algn="ctr">
              <a:spcBef>
                <a:spcPts val="0"/>
              </a:spcBef>
              <a:spcAft>
                <a:spcPts val="0"/>
              </a:spcAft>
              <a:buSzPts val="2800"/>
              <a:buFont typeface="Palanquin Dark"/>
              <a:buNone/>
              <a:defRPr>
                <a:latin typeface="Palanquin Dark"/>
                <a:ea typeface="Palanquin Dark"/>
                <a:cs typeface="Palanquin Dark"/>
                <a:sym typeface="Palanquin Dark"/>
              </a:defRPr>
            </a:lvl4pPr>
            <a:lvl5pPr lvl="4" algn="ctr">
              <a:spcBef>
                <a:spcPts val="0"/>
              </a:spcBef>
              <a:spcAft>
                <a:spcPts val="0"/>
              </a:spcAft>
              <a:buSzPts val="2800"/>
              <a:buFont typeface="Palanquin Dark"/>
              <a:buNone/>
              <a:defRPr>
                <a:latin typeface="Palanquin Dark"/>
                <a:ea typeface="Palanquin Dark"/>
                <a:cs typeface="Palanquin Dark"/>
                <a:sym typeface="Palanquin Dark"/>
              </a:defRPr>
            </a:lvl5pPr>
            <a:lvl6pPr lvl="5" algn="ctr">
              <a:spcBef>
                <a:spcPts val="0"/>
              </a:spcBef>
              <a:spcAft>
                <a:spcPts val="0"/>
              </a:spcAft>
              <a:buSzPts val="2800"/>
              <a:buFont typeface="Palanquin Dark"/>
              <a:buNone/>
              <a:defRPr>
                <a:latin typeface="Palanquin Dark"/>
                <a:ea typeface="Palanquin Dark"/>
                <a:cs typeface="Palanquin Dark"/>
                <a:sym typeface="Palanquin Dark"/>
              </a:defRPr>
            </a:lvl6pPr>
            <a:lvl7pPr lvl="6" algn="ctr">
              <a:spcBef>
                <a:spcPts val="0"/>
              </a:spcBef>
              <a:spcAft>
                <a:spcPts val="0"/>
              </a:spcAft>
              <a:buSzPts val="2800"/>
              <a:buFont typeface="Palanquin Dark"/>
              <a:buNone/>
              <a:defRPr>
                <a:latin typeface="Palanquin Dark"/>
                <a:ea typeface="Palanquin Dark"/>
                <a:cs typeface="Palanquin Dark"/>
                <a:sym typeface="Palanquin Dark"/>
              </a:defRPr>
            </a:lvl7pPr>
            <a:lvl8pPr lvl="7" algn="ctr">
              <a:spcBef>
                <a:spcPts val="0"/>
              </a:spcBef>
              <a:spcAft>
                <a:spcPts val="0"/>
              </a:spcAft>
              <a:buSzPts val="2800"/>
              <a:buFont typeface="Palanquin Dark"/>
              <a:buNone/>
              <a:defRPr>
                <a:latin typeface="Palanquin Dark"/>
                <a:ea typeface="Palanquin Dark"/>
                <a:cs typeface="Palanquin Dark"/>
                <a:sym typeface="Palanquin Dark"/>
              </a:defRPr>
            </a:lvl8pPr>
            <a:lvl9pPr lvl="8" algn="ctr">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3100" name="Google Shape;3100;p93"/>
          <p:cNvGrpSpPr/>
          <p:nvPr/>
        </p:nvGrpSpPr>
        <p:grpSpPr>
          <a:xfrm>
            <a:off x="8306482" y="752516"/>
            <a:ext cx="373419" cy="350637"/>
            <a:chOff x="3708550" y="3474950"/>
            <a:chExt cx="256100" cy="240475"/>
          </a:xfrm>
        </p:grpSpPr>
        <p:sp>
          <p:nvSpPr>
            <p:cNvPr id="3101" name="Google Shape;3101;p93"/>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93"/>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_1">
    <p:spTree>
      <p:nvGrpSpPr>
        <p:cNvPr id="3103" name="Shape 3103"/>
        <p:cNvGrpSpPr/>
        <p:nvPr/>
      </p:nvGrpSpPr>
      <p:grpSpPr>
        <a:xfrm>
          <a:off x="0" y="0"/>
          <a:ext cx="0" cy="0"/>
          <a:chOff x="0" y="0"/>
          <a:chExt cx="0" cy="0"/>
        </a:xfrm>
      </p:grpSpPr>
      <p:sp>
        <p:nvSpPr>
          <p:cNvPr id="3104" name="Google Shape;3104;p94"/>
          <p:cNvSpPr/>
          <p:nvPr>
            <p:ph idx="2" type="pic"/>
          </p:nvPr>
        </p:nvSpPr>
        <p:spPr>
          <a:xfrm>
            <a:off x="1291850" y="1488325"/>
            <a:ext cx="2798400" cy="2173800"/>
          </a:xfrm>
          <a:prstGeom prst="roundRect">
            <a:avLst>
              <a:gd fmla="val 16667" name="adj"/>
            </a:avLst>
          </a:prstGeom>
          <a:noFill/>
          <a:ln>
            <a:noFill/>
          </a:ln>
        </p:spPr>
      </p:sp>
      <p:sp>
        <p:nvSpPr>
          <p:cNvPr id="3105" name="Google Shape;3105;p94"/>
          <p:cNvSpPr txBox="1"/>
          <p:nvPr>
            <p:ph idx="1" type="subTitle"/>
          </p:nvPr>
        </p:nvSpPr>
        <p:spPr>
          <a:xfrm>
            <a:off x="4860275" y="2459912"/>
            <a:ext cx="3241200" cy="931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sz="1400"/>
            </a:lvl1pPr>
            <a:lvl2pPr lvl="1">
              <a:spcBef>
                <a:spcPts val="0"/>
              </a:spcBef>
              <a:spcAft>
                <a:spcPts val="0"/>
              </a:spcAft>
              <a:buNone/>
              <a:defRPr sz="1400"/>
            </a:lvl2pPr>
            <a:lvl3pPr lvl="2">
              <a:spcBef>
                <a:spcPts val="0"/>
              </a:spcBef>
              <a:spcAft>
                <a:spcPts val="0"/>
              </a:spcAft>
              <a:buNone/>
              <a:defRPr sz="1400"/>
            </a:lvl3pPr>
            <a:lvl4pPr lvl="3">
              <a:spcBef>
                <a:spcPts val="0"/>
              </a:spcBef>
              <a:spcAft>
                <a:spcPts val="0"/>
              </a:spcAft>
              <a:buNone/>
              <a:defRPr sz="1400"/>
            </a:lvl4pPr>
            <a:lvl5pPr lvl="4">
              <a:spcBef>
                <a:spcPts val="0"/>
              </a:spcBef>
              <a:spcAft>
                <a:spcPts val="0"/>
              </a:spcAft>
              <a:buNone/>
              <a:defRPr sz="1400"/>
            </a:lvl5pPr>
            <a:lvl6pPr lvl="5">
              <a:spcBef>
                <a:spcPts val="0"/>
              </a:spcBef>
              <a:spcAft>
                <a:spcPts val="0"/>
              </a:spcAft>
              <a:buNone/>
              <a:defRPr sz="1400"/>
            </a:lvl6pPr>
            <a:lvl7pPr lvl="6">
              <a:spcBef>
                <a:spcPts val="0"/>
              </a:spcBef>
              <a:spcAft>
                <a:spcPts val="0"/>
              </a:spcAft>
              <a:buNone/>
              <a:defRPr sz="1400"/>
            </a:lvl7pPr>
            <a:lvl8pPr lvl="7">
              <a:spcBef>
                <a:spcPts val="0"/>
              </a:spcBef>
              <a:spcAft>
                <a:spcPts val="0"/>
              </a:spcAft>
              <a:buNone/>
              <a:defRPr sz="1400"/>
            </a:lvl8pPr>
            <a:lvl9pPr lvl="8">
              <a:spcBef>
                <a:spcPts val="0"/>
              </a:spcBef>
              <a:spcAft>
                <a:spcPts val="0"/>
              </a:spcAft>
              <a:buNone/>
              <a:defRPr sz="1400"/>
            </a:lvl9pPr>
          </a:lstStyle>
          <a:p/>
        </p:txBody>
      </p:sp>
      <p:sp>
        <p:nvSpPr>
          <p:cNvPr id="3106" name="Google Shape;3106;p94"/>
          <p:cNvSpPr txBox="1"/>
          <p:nvPr>
            <p:ph type="title"/>
          </p:nvPr>
        </p:nvSpPr>
        <p:spPr>
          <a:xfrm>
            <a:off x="4860250" y="1752088"/>
            <a:ext cx="3241200" cy="595200"/>
          </a:xfrm>
          <a:prstGeom prst="rect">
            <a:avLst/>
          </a:prstGeom>
          <a:noFill/>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Font typeface="Palanquin Dark"/>
              <a:buNone/>
              <a:defRPr>
                <a:latin typeface="Palanquin Dark"/>
                <a:ea typeface="Palanquin Dark"/>
                <a:cs typeface="Palanquin Dark"/>
                <a:sym typeface="Palanquin Dark"/>
              </a:defRPr>
            </a:lvl2pPr>
            <a:lvl3pPr lvl="2">
              <a:spcBef>
                <a:spcPts val="0"/>
              </a:spcBef>
              <a:spcAft>
                <a:spcPts val="0"/>
              </a:spcAft>
              <a:buSzPts val="2800"/>
              <a:buFont typeface="Palanquin Dark"/>
              <a:buNone/>
              <a:defRPr>
                <a:latin typeface="Palanquin Dark"/>
                <a:ea typeface="Palanquin Dark"/>
                <a:cs typeface="Palanquin Dark"/>
                <a:sym typeface="Palanquin Dark"/>
              </a:defRPr>
            </a:lvl3pPr>
            <a:lvl4pPr lvl="3">
              <a:spcBef>
                <a:spcPts val="0"/>
              </a:spcBef>
              <a:spcAft>
                <a:spcPts val="0"/>
              </a:spcAft>
              <a:buSzPts val="2800"/>
              <a:buFont typeface="Palanquin Dark"/>
              <a:buNone/>
              <a:defRPr>
                <a:latin typeface="Palanquin Dark"/>
                <a:ea typeface="Palanquin Dark"/>
                <a:cs typeface="Palanquin Dark"/>
                <a:sym typeface="Palanquin Dark"/>
              </a:defRPr>
            </a:lvl4pPr>
            <a:lvl5pPr lvl="4">
              <a:spcBef>
                <a:spcPts val="0"/>
              </a:spcBef>
              <a:spcAft>
                <a:spcPts val="0"/>
              </a:spcAft>
              <a:buSzPts val="2800"/>
              <a:buFont typeface="Palanquin Dark"/>
              <a:buNone/>
              <a:defRPr>
                <a:latin typeface="Palanquin Dark"/>
                <a:ea typeface="Palanquin Dark"/>
                <a:cs typeface="Palanquin Dark"/>
                <a:sym typeface="Palanquin Dark"/>
              </a:defRPr>
            </a:lvl5pPr>
            <a:lvl6pPr lvl="5">
              <a:spcBef>
                <a:spcPts val="0"/>
              </a:spcBef>
              <a:spcAft>
                <a:spcPts val="0"/>
              </a:spcAft>
              <a:buSzPts val="2800"/>
              <a:buFont typeface="Palanquin Dark"/>
              <a:buNone/>
              <a:defRPr>
                <a:latin typeface="Palanquin Dark"/>
                <a:ea typeface="Palanquin Dark"/>
                <a:cs typeface="Palanquin Dark"/>
                <a:sym typeface="Palanquin Dark"/>
              </a:defRPr>
            </a:lvl6pPr>
            <a:lvl7pPr lvl="6">
              <a:spcBef>
                <a:spcPts val="0"/>
              </a:spcBef>
              <a:spcAft>
                <a:spcPts val="0"/>
              </a:spcAft>
              <a:buSzPts val="2800"/>
              <a:buFont typeface="Palanquin Dark"/>
              <a:buNone/>
              <a:defRPr>
                <a:latin typeface="Palanquin Dark"/>
                <a:ea typeface="Palanquin Dark"/>
                <a:cs typeface="Palanquin Dark"/>
                <a:sym typeface="Palanquin Dark"/>
              </a:defRPr>
            </a:lvl7pPr>
            <a:lvl8pPr lvl="7">
              <a:spcBef>
                <a:spcPts val="0"/>
              </a:spcBef>
              <a:spcAft>
                <a:spcPts val="0"/>
              </a:spcAft>
              <a:buSzPts val="2800"/>
              <a:buFont typeface="Palanquin Dark"/>
              <a:buNone/>
              <a:defRPr>
                <a:latin typeface="Palanquin Dark"/>
                <a:ea typeface="Palanquin Dark"/>
                <a:cs typeface="Palanquin Dark"/>
                <a:sym typeface="Palanquin Dark"/>
              </a:defRPr>
            </a:lvl8pPr>
            <a:lvl9pPr lvl="8">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3107" name="Google Shape;3107;p94"/>
          <p:cNvGrpSpPr/>
          <p:nvPr/>
        </p:nvGrpSpPr>
        <p:grpSpPr>
          <a:xfrm flipH="1">
            <a:off x="2463882" y="460991"/>
            <a:ext cx="373419" cy="350637"/>
            <a:chOff x="3708550" y="3474950"/>
            <a:chExt cx="256100" cy="240475"/>
          </a:xfrm>
        </p:grpSpPr>
        <p:sp>
          <p:nvSpPr>
            <p:cNvPr id="3108" name="Google Shape;3108;p94"/>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94"/>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2">
    <p:spTree>
      <p:nvGrpSpPr>
        <p:cNvPr id="3110" name="Shape 3110"/>
        <p:cNvGrpSpPr/>
        <p:nvPr/>
      </p:nvGrpSpPr>
      <p:grpSpPr>
        <a:xfrm>
          <a:off x="0" y="0"/>
          <a:ext cx="0" cy="0"/>
          <a:chOff x="0" y="0"/>
          <a:chExt cx="0" cy="0"/>
        </a:xfrm>
      </p:grpSpPr>
      <p:grpSp>
        <p:nvGrpSpPr>
          <p:cNvPr id="3111" name="Google Shape;3111;p95"/>
          <p:cNvGrpSpPr/>
          <p:nvPr/>
        </p:nvGrpSpPr>
        <p:grpSpPr>
          <a:xfrm>
            <a:off x="-404217" y="647176"/>
            <a:ext cx="2403704" cy="522741"/>
            <a:chOff x="4007175" y="1128725"/>
            <a:chExt cx="2166475" cy="471150"/>
          </a:xfrm>
        </p:grpSpPr>
        <p:sp>
          <p:nvSpPr>
            <p:cNvPr id="3112" name="Google Shape;3112;p95"/>
            <p:cNvSpPr/>
            <p:nvPr/>
          </p:nvSpPr>
          <p:spPr>
            <a:xfrm>
              <a:off x="4007175" y="1128725"/>
              <a:ext cx="2166475" cy="386050"/>
            </a:xfrm>
            <a:custGeom>
              <a:rect b="b" l="l" r="r" t="t"/>
              <a:pathLst>
                <a:path extrusionOk="0" h="15442" w="86659">
                  <a:moveTo>
                    <a:pt x="1308" y="12858"/>
                  </a:moveTo>
                  <a:lnTo>
                    <a:pt x="3527" y="12858"/>
                  </a:lnTo>
                  <a:cubicBezTo>
                    <a:pt x="3496" y="12676"/>
                    <a:pt x="3466" y="12524"/>
                    <a:pt x="3466" y="12341"/>
                  </a:cubicBezTo>
                  <a:cubicBezTo>
                    <a:pt x="3466" y="10639"/>
                    <a:pt x="4864" y="9271"/>
                    <a:pt x="6566" y="9271"/>
                  </a:cubicBezTo>
                  <a:cubicBezTo>
                    <a:pt x="7204" y="9271"/>
                    <a:pt x="7782" y="9454"/>
                    <a:pt x="8268" y="9788"/>
                  </a:cubicBezTo>
                  <a:cubicBezTo>
                    <a:pt x="8481" y="8967"/>
                    <a:pt x="9211" y="8390"/>
                    <a:pt x="10092" y="8390"/>
                  </a:cubicBezTo>
                  <a:cubicBezTo>
                    <a:pt x="10366" y="8390"/>
                    <a:pt x="10639" y="8451"/>
                    <a:pt x="10882" y="8542"/>
                  </a:cubicBezTo>
                  <a:cubicBezTo>
                    <a:pt x="11490" y="6140"/>
                    <a:pt x="13679" y="4347"/>
                    <a:pt x="16262" y="4347"/>
                  </a:cubicBezTo>
                  <a:cubicBezTo>
                    <a:pt x="18177" y="4347"/>
                    <a:pt x="19879" y="5320"/>
                    <a:pt x="20883" y="6779"/>
                  </a:cubicBezTo>
                  <a:cubicBezTo>
                    <a:pt x="21430" y="6171"/>
                    <a:pt x="22220" y="5806"/>
                    <a:pt x="23101" y="5806"/>
                  </a:cubicBezTo>
                  <a:cubicBezTo>
                    <a:pt x="23983" y="5806"/>
                    <a:pt x="24804" y="6171"/>
                    <a:pt x="25351" y="6779"/>
                  </a:cubicBezTo>
                  <a:cubicBezTo>
                    <a:pt x="25807" y="2949"/>
                    <a:pt x="29059" y="1"/>
                    <a:pt x="33010" y="1"/>
                  </a:cubicBezTo>
                  <a:cubicBezTo>
                    <a:pt x="37266" y="1"/>
                    <a:pt x="40731" y="3466"/>
                    <a:pt x="40731" y="7721"/>
                  </a:cubicBezTo>
                  <a:cubicBezTo>
                    <a:pt x="40731" y="7873"/>
                    <a:pt x="40731" y="8055"/>
                    <a:pt x="40731" y="8207"/>
                  </a:cubicBezTo>
                  <a:lnTo>
                    <a:pt x="40731" y="8207"/>
                  </a:lnTo>
                  <a:cubicBezTo>
                    <a:pt x="40853" y="6900"/>
                    <a:pt x="41947" y="5867"/>
                    <a:pt x="43284" y="5867"/>
                  </a:cubicBezTo>
                  <a:cubicBezTo>
                    <a:pt x="44713" y="5867"/>
                    <a:pt x="45837" y="6992"/>
                    <a:pt x="45837" y="8420"/>
                  </a:cubicBezTo>
                  <a:cubicBezTo>
                    <a:pt x="45837" y="8572"/>
                    <a:pt x="45837" y="8754"/>
                    <a:pt x="45807" y="8906"/>
                  </a:cubicBezTo>
                  <a:cubicBezTo>
                    <a:pt x="45959" y="8846"/>
                    <a:pt x="46141" y="8815"/>
                    <a:pt x="46324" y="8815"/>
                  </a:cubicBezTo>
                  <a:cubicBezTo>
                    <a:pt x="47236" y="8815"/>
                    <a:pt x="47996" y="9575"/>
                    <a:pt x="47996" y="10487"/>
                  </a:cubicBezTo>
                  <a:cubicBezTo>
                    <a:pt x="47996" y="10669"/>
                    <a:pt x="47965" y="10821"/>
                    <a:pt x="47935" y="10973"/>
                  </a:cubicBezTo>
                  <a:lnTo>
                    <a:pt x="51521" y="10973"/>
                  </a:lnTo>
                  <a:cubicBezTo>
                    <a:pt x="51491" y="10821"/>
                    <a:pt x="51461" y="10669"/>
                    <a:pt x="51461" y="10517"/>
                  </a:cubicBezTo>
                  <a:cubicBezTo>
                    <a:pt x="51461" y="9818"/>
                    <a:pt x="51947" y="9210"/>
                    <a:pt x="52585" y="8998"/>
                  </a:cubicBezTo>
                  <a:cubicBezTo>
                    <a:pt x="52616" y="7843"/>
                    <a:pt x="53558" y="6931"/>
                    <a:pt x="54743" y="6931"/>
                  </a:cubicBezTo>
                  <a:cubicBezTo>
                    <a:pt x="55230" y="6931"/>
                    <a:pt x="55655" y="7083"/>
                    <a:pt x="56020" y="7356"/>
                  </a:cubicBezTo>
                  <a:cubicBezTo>
                    <a:pt x="56689" y="6536"/>
                    <a:pt x="57722" y="5988"/>
                    <a:pt x="58877" y="5988"/>
                  </a:cubicBezTo>
                  <a:cubicBezTo>
                    <a:pt x="58999" y="5988"/>
                    <a:pt x="59120" y="5988"/>
                    <a:pt x="59242" y="6019"/>
                  </a:cubicBezTo>
                  <a:cubicBezTo>
                    <a:pt x="60184" y="3101"/>
                    <a:pt x="62889" y="1004"/>
                    <a:pt x="66111" y="1004"/>
                  </a:cubicBezTo>
                  <a:cubicBezTo>
                    <a:pt x="69333" y="1004"/>
                    <a:pt x="72039" y="3101"/>
                    <a:pt x="72981" y="5988"/>
                  </a:cubicBezTo>
                  <a:cubicBezTo>
                    <a:pt x="73102" y="5958"/>
                    <a:pt x="73254" y="5958"/>
                    <a:pt x="73406" y="5958"/>
                  </a:cubicBezTo>
                  <a:cubicBezTo>
                    <a:pt x="74592" y="5958"/>
                    <a:pt x="75595" y="6748"/>
                    <a:pt x="75929" y="7812"/>
                  </a:cubicBezTo>
                  <a:cubicBezTo>
                    <a:pt x="76172" y="7751"/>
                    <a:pt x="76446" y="7721"/>
                    <a:pt x="76719" y="7721"/>
                  </a:cubicBezTo>
                  <a:cubicBezTo>
                    <a:pt x="78209" y="7721"/>
                    <a:pt x="79455" y="8754"/>
                    <a:pt x="79789" y="10153"/>
                  </a:cubicBezTo>
                  <a:lnTo>
                    <a:pt x="79881" y="10153"/>
                  </a:lnTo>
                  <a:lnTo>
                    <a:pt x="79881" y="10213"/>
                  </a:lnTo>
                  <a:cubicBezTo>
                    <a:pt x="80093" y="10183"/>
                    <a:pt x="80306" y="10153"/>
                    <a:pt x="80519" y="10153"/>
                  </a:cubicBezTo>
                  <a:cubicBezTo>
                    <a:pt x="81978" y="10153"/>
                    <a:pt x="83163" y="11338"/>
                    <a:pt x="83163" y="12797"/>
                  </a:cubicBezTo>
                  <a:cubicBezTo>
                    <a:pt x="83163" y="12797"/>
                    <a:pt x="83163" y="12828"/>
                    <a:pt x="83163" y="12858"/>
                  </a:cubicBezTo>
                  <a:lnTo>
                    <a:pt x="85352" y="12858"/>
                  </a:lnTo>
                  <a:cubicBezTo>
                    <a:pt x="86081" y="12858"/>
                    <a:pt x="86659" y="13435"/>
                    <a:pt x="86659" y="14135"/>
                  </a:cubicBezTo>
                  <a:lnTo>
                    <a:pt x="86659" y="14135"/>
                  </a:lnTo>
                  <a:cubicBezTo>
                    <a:pt x="86659" y="14864"/>
                    <a:pt x="86081" y="15442"/>
                    <a:pt x="85352" y="15442"/>
                  </a:cubicBezTo>
                  <a:lnTo>
                    <a:pt x="80519" y="15442"/>
                  </a:lnTo>
                  <a:lnTo>
                    <a:pt x="79881" y="15442"/>
                  </a:lnTo>
                  <a:lnTo>
                    <a:pt x="73315" y="15442"/>
                  </a:lnTo>
                  <a:lnTo>
                    <a:pt x="6566" y="15442"/>
                  </a:lnTo>
                  <a:lnTo>
                    <a:pt x="1308" y="15442"/>
                  </a:lnTo>
                  <a:cubicBezTo>
                    <a:pt x="578" y="15442"/>
                    <a:pt x="1" y="14864"/>
                    <a:pt x="1" y="14135"/>
                  </a:cubicBezTo>
                  <a:lnTo>
                    <a:pt x="1" y="14135"/>
                  </a:lnTo>
                  <a:cubicBezTo>
                    <a:pt x="1" y="13435"/>
                    <a:pt x="578" y="12858"/>
                    <a:pt x="1308" y="1285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95"/>
            <p:cNvSpPr/>
            <p:nvPr/>
          </p:nvSpPr>
          <p:spPr>
            <a:xfrm>
              <a:off x="4228300" y="1242700"/>
              <a:ext cx="1758425" cy="357175"/>
            </a:xfrm>
            <a:custGeom>
              <a:rect b="b" l="l" r="r" t="t"/>
              <a:pathLst>
                <a:path extrusionOk="0" h="14287" w="70337">
                  <a:moveTo>
                    <a:pt x="43376" y="7965"/>
                  </a:moveTo>
                  <a:cubicBezTo>
                    <a:pt x="42798" y="8147"/>
                    <a:pt x="42372" y="8664"/>
                    <a:pt x="42372" y="9302"/>
                  </a:cubicBezTo>
                  <a:cubicBezTo>
                    <a:pt x="42372" y="9454"/>
                    <a:pt x="42403" y="9576"/>
                    <a:pt x="42433" y="9697"/>
                  </a:cubicBezTo>
                  <a:lnTo>
                    <a:pt x="39242" y="9697"/>
                  </a:lnTo>
                  <a:cubicBezTo>
                    <a:pt x="39302" y="9576"/>
                    <a:pt x="39302" y="9424"/>
                    <a:pt x="39302" y="9272"/>
                  </a:cubicBezTo>
                  <a:cubicBezTo>
                    <a:pt x="39302" y="8451"/>
                    <a:pt x="38634" y="7813"/>
                    <a:pt x="37843" y="7813"/>
                  </a:cubicBezTo>
                  <a:cubicBezTo>
                    <a:pt x="37661" y="7813"/>
                    <a:pt x="37509" y="7843"/>
                    <a:pt x="37388" y="7873"/>
                  </a:cubicBezTo>
                  <a:cubicBezTo>
                    <a:pt x="37388" y="7752"/>
                    <a:pt x="37418" y="7600"/>
                    <a:pt x="37418" y="7448"/>
                  </a:cubicBezTo>
                  <a:cubicBezTo>
                    <a:pt x="37418" y="6202"/>
                    <a:pt x="36415" y="5199"/>
                    <a:pt x="35169" y="5199"/>
                  </a:cubicBezTo>
                  <a:cubicBezTo>
                    <a:pt x="33983" y="5199"/>
                    <a:pt x="33011" y="6110"/>
                    <a:pt x="32919" y="7265"/>
                  </a:cubicBezTo>
                  <a:lnTo>
                    <a:pt x="32889" y="7265"/>
                  </a:lnTo>
                  <a:cubicBezTo>
                    <a:pt x="32889" y="7113"/>
                    <a:pt x="32919" y="6992"/>
                    <a:pt x="32919" y="6840"/>
                  </a:cubicBezTo>
                  <a:cubicBezTo>
                    <a:pt x="32919" y="5563"/>
                    <a:pt x="32555" y="4347"/>
                    <a:pt x="31947" y="3344"/>
                  </a:cubicBezTo>
                  <a:cubicBezTo>
                    <a:pt x="31916" y="3436"/>
                    <a:pt x="31916" y="3557"/>
                    <a:pt x="31886" y="3648"/>
                  </a:cubicBezTo>
                  <a:lnTo>
                    <a:pt x="31886" y="3648"/>
                  </a:lnTo>
                  <a:cubicBezTo>
                    <a:pt x="31886" y="3527"/>
                    <a:pt x="31886" y="3375"/>
                    <a:pt x="31886" y="3253"/>
                  </a:cubicBezTo>
                  <a:cubicBezTo>
                    <a:pt x="30701" y="1308"/>
                    <a:pt x="28542" y="1"/>
                    <a:pt x="26080" y="1"/>
                  </a:cubicBezTo>
                  <a:cubicBezTo>
                    <a:pt x="22615" y="1"/>
                    <a:pt x="19728" y="2615"/>
                    <a:pt x="19333" y="5989"/>
                  </a:cubicBezTo>
                  <a:cubicBezTo>
                    <a:pt x="18816" y="5472"/>
                    <a:pt x="18117" y="5138"/>
                    <a:pt x="17357" y="5138"/>
                  </a:cubicBezTo>
                  <a:cubicBezTo>
                    <a:pt x="16566" y="5138"/>
                    <a:pt x="15867" y="5472"/>
                    <a:pt x="15351" y="5989"/>
                  </a:cubicBezTo>
                  <a:cubicBezTo>
                    <a:pt x="14469" y="4712"/>
                    <a:pt x="13010" y="3861"/>
                    <a:pt x="11308" y="3861"/>
                  </a:cubicBezTo>
                  <a:cubicBezTo>
                    <a:pt x="8998" y="3861"/>
                    <a:pt x="7083" y="5442"/>
                    <a:pt x="6566" y="7569"/>
                  </a:cubicBezTo>
                  <a:cubicBezTo>
                    <a:pt x="6354" y="7478"/>
                    <a:pt x="6110" y="7417"/>
                    <a:pt x="5867" y="7417"/>
                  </a:cubicBezTo>
                  <a:cubicBezTo>
                    <a:pt x="5077" y="7417"/>
                    <a:pt x="4439" y="7934"/>
                    <a:pt x="4256" y="8664"/>
                  </a:cubicBezTo>
                  <a:cubicBezTo>
                    <a:pt x="3800" y="8360"/>
                    <a:pt x="3284" y="8208"/>
                    <a:pt x="2736" y="8208"/>
                  </a:cubicBezTo>
                  <a:cubicBezTo>
                    <a:pt x="1247" y="8208"/>
                    <a:pt x="31" y="9393"/>
                    <a:pt x="1" y="10883"/>
                  </a:cubicBezTo>
                  <a:lnTo>
                    <a:pt x="26384" y="10883"/>
                  </a:lnTo>
                  <a:cubicBezTo>
                    <a:pt x="26719" y="10883"/>
                    <a:pt x="26992" y="11156"/>
                    <a:pt x="26992" y="11460"/>
                  </a:cubicBezTo>
                  <a:cubicBezTo>
                    <a:pt x="26992" y="11794"/>
                    <a:pt x="26080" y="12038"/>
                    <a:pt x="26384" y="12038"/>
                  </a:cubicBezTo>
                  <a:lnTo>
                    <a:pt x="24773" y="12038"/>
                  </a:lnTo>
                  <a:cubicBezTo>
                    <a:pt x="24165" y="12038"/>
                    <a:pt x="23679" y="12554"/>
                    <a:pt x="23679" y="13162"/>
                  </a:cubicBezTo>
                  <a:lnTo>
                    <a:pt x="23679" y="13162"/>
                  </a:lnTo>
                  <a:cubicBezTo>
                    <a:pt x="23679" y="13770"/>
                    <a:pt x="24165" y="14287"/>
                    <a:pt x="24773" y="14287"/>
                  </a:cubicBezTo>
                  <a:lnTo>
                    <a:pt x="64926" y="14287"/>
                  </a:lnTo>
                  <a:cubicBezTo>
                    <a:pt x="65534" y="14287"/>
                    <a:pt x="66051" y="13770"/>
                    <a:pt x="66051" y="13162"/>
                  </a:cubicBezTo>
                  <a:lnTo>
                    <a:pt x="66051" y="13162"/>
                  </a:lnTo>
                  <a:cubicBezTo>
                    <a:pt x="66051" y="12554"/>
                    <a:pt x="65534" y="12038"/>
                    <a:pt x="64926" y="12038"/>
                  </a:cubicBezTo>
                  <a:lnTo>
                    <a:pt x="62646" y="12038"/>
                  </a:lnTo>
                  <a:cubicBezTo>
                    <a:pt x="62342" y="12038"/>
                    <a:pt x="62069" y="11794"/>
                    <a:pt x="62069" y="11460"/>
                  </a:cubicBezTo>
                  <a:cubicBezTo>
                    <a:pt x="62069" y="11156"/>
                    <a:pt x="63042" y="10883"/>
                    <a:pt x="62646" y="10883"/>
                  </a:cubicBezTo>
                  <a:lnTo>
                    <a:pt x="64470" y="10883"/>
                  </a:lnTo>
                  <a:lnTo>
                    <a:pt x="70336" y="10883"/>
                  </a:lnTo>
                  <a:cubicBezTo>
                    <a:pt x="70124" y="9788"/>
                    <a:pt x="69181" y="8968"/>
                    <a:pt x="68026" y="8968"/>
                  </a:cubicBezTo>
                  <a:cubicBezTo>
                    <a:pt x="67844" y="8968"/>
                    <a:pt x="67662" y="8998"/>
                    <a:pt x="67479" y="9028"/>
                  </a:cubicBezTo>
                  <a:lnTo>
                    <a:pt x="67479" y="8968"/>
                  </a:lnTo>
                  <a:lnTo>
                    <a:pt x="67388" y="8968"/>
                  </a:lnTo>
                  <a:cubicBezTo>
                    <a:pt x="67084" y="7752"/>
                    <a:pt x="65990" y="6840"/>
                    <a:pt x="64653" y="6840"/>
                  </a:cubicBezTo>
                  <a:cubicBezTo>
                    <a:pt x="64440" y="6840"/>
                    <a:pt x="64197" y="6870"/>
                    <a:pt x="63984" y="6931"/>
                  </a:cubicBezTo>
                  <a:cubicBezTo>
                    <a:pt x="63680" y="5958"/>
                    <a:pt x="62798" y="5259"/>
                    <a:pt x="61735" y="5259"/>
                  </a:cubicBezTo>
                  <a:cubicBezTo>
                    <a:pt x="61613" y="5259"/>
                    <a:pt x="61491" y="5290"/>
                    <a:pt x="61370" y="5290"/>
                  </a:cubicBezTo>
                  <a:cubicBezTo>
                    <a:pt x="60549" y="2737"/>
                    <a:pt x="58148" y="913"/>
                    <a:pt x="55321" y="913"/>
                  </a:cubicBezTo>
                  <a:cubicBezTo>
                    <a:pt x="52464" y="913"/>
                    <a:pt x="50063" y="2767"/>
                    <a:pt x="49242" y="5320"/>
                  </a:cubicBezTo>
                  <a:cubicBezTo>
                    <a:pt x="49151" y="5320"/>
                    <a:pt x="49029" y="5290"/>
                    <a:pt x="48908" y="5290"/>
                  </a:cubicBezTo>
                  <a:cubicBezTo>
                    <a:pt x="47904" y="5290"/>
                    <a:pt x="46993" y="5776"/>
                    <a:pt x="46415" y="6506"/>
                  </a:cubicBezTo>
                  <a:cubicBezTo>
                    <a:pt x="46081" y="6262"/>
                    <a:pt x="45686" y="6141"/>
                    <a:pt x="45260" y="6141"/>
                  </a:cubicBezTo>
                  <a:cubicBezTo>
                    <a:pt x="44227" y="6141"/>
                    <a:pt x="43406" y="6961"/>
                    <a:pt x="43376" y="7965"/>
                  </a:cubicBezTo>
                  <a:close/>
                  <a:moveTo>
                    <a:pt x="21187" y="12038"/>
                  </a:moveTo>
                  <a:cubicBezTo>
                    <a:pt x="21795" y="12038"/>
                    <a:pt x="22311" y="12554"/>
                    <a:pt x="22311" y="13162"/>
                  </a:cubicBezTo>
                  <a:lnTo>
                    <a:pt x="22311" y="13162"/>
                  </a:lnTo>
                  <a:cubicBezTo>
                    <a:pt x="22311" y="13770"/>
                    <a:pt x="21795" y="14287"/>
                    <a:pt x="21187" y="14287"/>
                  </a:cubicBezTo>
                  <a:lnTo>
                    <a:pt x="21156" y="14287"/>
                  </a:lnTo>
                  <a:cubicBezTo>
                    <a:pt x="20548" y="14287"/>
                    <a:pt x="20032" y="13770"/>
                    <a:pt x="20032" y="13162"/>
                  </a:cubicBezTo>
                  <a:lnTo>
                    <a:pt x="20032" y="13162"/>
                  </a:lnTo>
                  <a:cubicBezTo>
                    <a:pt x="20032" y="12554"/>
                    <a:pt x="20548" y="12038"/>
                    <a:pt x="21156" y="120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4" name="Google Shape;3114;p95"/>
          <p:cNvGrpSpPr/>
          <p:nvPr/>
        </p:nvGrpSpPr>
        <p:grpSpPr>
          <a:xfrm flipH="1">
            <a:off x="4032707" y="647166"/>
            <a:ext cx="373419" cy="350637"/>
            <a:chOff x="3708550" y="3474950"/>
            <a:chExt cx="256100" cy="240475"/>
          </a:xfrm>
        </p:grpSpPr>
        <p:sp>
          <p:nvSpPr>
            <p:cNvPr id="3115" name="Google Shape;3115;p95"/>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95"/>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7" name="Google Shape;3117;p95"/>
          <p:cNvSpPr txBox="1"/>
          <p:nvPr>
            <p:ph idx="1" type="subTitle"/>
          </p:nvPr>
        </p:nvSpPr>
        <p:spPr>
          <a:xfrm>
            <a:off x="977400" y="2459912"/>
            <a:ext cx="3241200" cy="9315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None/>
              <a:defRPr sz="1400"/>
            </a:lvl1pPr>
            <a:lvl2pPr lvl="1" algn="r">
              <a:spcBef>
                <a:spcPts val="0"/>
              </a:spcBef>
              <a:spcAft>
                <a:spcPts val="0"/>
              </a:spcAft>
              <a:buNone/>
              <a:defRPr sz="1400"/>
            </a:lvl2pPr>
            <a:lvl3pPr lvl="2" algn="r">
              <a:spcBef>
                <a:spcPts val="0"/>
              </a:spcBef>
              <a:spcAft>
                <a:spcPts val="0"/>
              </a:spcAft>
              <a:buNone/>
              <a:defRPr sz="1400"/>
            </a:lvl3pPr>
            <a:lvl4pPr lvl="3" algn="r">
              <a:spcBef>
                <a:spcPts val="0"/>
              </a:spcBef>
              <a:spcAft>
                <a:spcPts val="0"/>
              </a:spcAft>
              <a:buNone/>
              <a:defRPr sz="1400"/>
            </a:lvl4pPr>
            <a:lvl5pPr lvl="4" algn="r">
              <a:spcBef>
                <a:spcPts val="0"/>
              </a:spcBef>
              <a:spcAft>
                <a:spcPts val="0"/>
              </a:spcAft>
              <a:buNone/>
              <a:defRPr sz="1400"/>
            </a:lvl5pPr>
            <a:lvl6pPr lvl="5" algn="r">
              <a:spcBef>
                <a:spcPts val="0"/>
              </a:spcBef>
              <a:spcAft>
                <a:spcPts val="0"/>
              </a:spcAft>
              <a:buNone/>
              <a:defRPr sz="1400"/>
            </a:lvl6pPr>
            <a:lvl7pPr lvl="6" algn="r">
              <a:spcBef>
                <a:spcPts val="0"/>
              </a:spcBef>
              <a:spcAft>
                <a:spcPts val="0"/>
              </a:spcAft>
              <a:buNone/>
              <a:defRPr sz="1400"/>
            </a:lvl7pPr>
            <a:lvl8pPr lvl="7" algn="r">
              <a:spcBef>
                <a:spcPts val="0"/>
              </a:spcBef>
              <a:spcAft>
                <a:spcPts val="0"/>
              </a:spcAft>
              <a:buNone/>
              <a:defRPr sz="1400"/>
            </a:lvl8pPr>
            <a:lvl9pPr lvl="8" algn="r">
              <a:spcBef>
                <a:spcPts val="0"/>
              </a:spcBef>
              <a:spcAft>
                <a:spcPts val="0"/>
              </a:spcAft>
              <a:buNone/>
              <a:defRPr sz="1400"/>
            </a:lvl9pPr>
          </a:lstStyle>
          <a:p/>
        </p:txBody>
      </p:sp>
      <p:sp>
        <p:nvSpPr>
          <p:cNvPr id="3118" name="Google Shape;3118;p95"/>
          <p:cNvSpPr txBox="1"/>
          <p:nvPr>
            <p:ph type="title"/>
          </p:nvPr>
        </p:nvSpPr>
        <p:spPr>
          <a:xfrm>
            <a:off x="977375" y="1752088"/>
            <a:ext cx="3241200" cy="595200"/>
          </a:xfrm>
          <a:prstGeom prst="rect">
            <a:avLst/>
          </a:prstGeom>
          <a:noFill/>
        </p:spPr>
        <p:txBody>
          <a:bodyPr anchorCtr="0" anchor="ctr" bIns="91425" lIns="91425" spcFirstLastPara="1" rIns="91425" wrap="square" tIns="91425">
            <a:noAutofit/>
          </a:bodyPr>
          <a:lstStyle>
            <a:lvl1pPr lvl="0" algn="r">
              <a:spcBef>
                <a:spcPts val="0"/>
              </a:spcBef>
              <a:spcAft>
                <a:spcPts val="0"/>
              </a:spcAft>
              <a:buSzPts val="2800"/>
              <a:buNone/>
              <a:defRPr/>
            </a:lvl1pPr>
            <a:lvl2pPr lvl="1">
              <a:spcBef>
                <a:spcPts val="0"/>
              </a:spcBef>
              <a:spcAft>
                <a:spcPts val="0"/>
              </a:spcAft>
              <a:buSzPts val="2800"/>
              <a:buFont typeface="Palanquin Dark"/>
              <a:buNone/>
              <a:defRPr>
                <a:latin typeface="Palanquin Dark"/>
                <a:ea typeface="Palanquin Dark"/>
                <a:cs typeface="Palanquin Dark"/>
                <a:sym typeface="Palanquin Dark"/>
              </a:defRPr>
            </a:lvl2pPr>
            <a:lvl3pPr lvl="2">
              <a:spcBef>
                <a:spcPts val="0"/>
              </a:spcBef>
              <a:spcAft>
                <a:spcPts val="0"/>
              </a:spcAft>
              <a:buSzPts val="2800"/>
              <a:buFont typeface="Palanquin Dark"/>
              <a:buNone/>
              <a:defRPr>
                <a:latin typeface="Palanquin Dark"/>
                <a:ea typeface="Palanquin Dark"/>
                <a:cs typeface="Palanquin Dark"/>
                <a:sym typeface="Palanquin Dark"/>
              </a:defRPr>
            </a:lvl3pPr>
            <a:lvl4pPr lvl="3">
              <a:spcBef>
                <a:spcPts val="0"/>
              </a:spcBef>
              <a:spcAft>
                <a:spcPts val="0"/>
              </a:spcAft>
              <a:buSzPts val="2800"/>
              <a:buFont typeface="Palanquin Dark"/>
              <a:buNone/>
              <a:defRPr>
                <a:latin typeface="Palanquin Dark"/>
                <a:ea typeface="Palanquin Dark"/>
                <a:cs typeface="Palanquin Dark"/>
                <a:sym typeface="Palanquin Dark"/>
              </a:defRPr>
            </a:lvl4pPr>
            <a:lvl5pPr lvl="4">
              <a:spcBef>
                <a:spcPts val="0"/>
              </a:spcBef>
              <a:spcAft>
                <a:spcPts val="0"/>
              </a:spcAft>
              <a:buSzPts val="2800"/>
              <a:buFont typeface="Palanquin Dark"/>
              <a:buNone/>
              <a:defRPr>
                <a:latin typeface="Palanquin Dark"/>
                <a:ea typeface="Palanquin Dark"/>
                <a:cs typeface="Palanquin Dark"/>
                <a:sym typeface="Palanquin Dark"/>
              </a:defRPr>
            </a:lvl5pPr>
            <a:lvl6pPr lvl="5">
              <a:spcBef>
                <a:spcPts val="0"/>
              </a:spcBef>
              <a:spcAft>
                <a:spcPts val="0"/>
              </a:spcAft>
              <a:buSzPts val="2800"/>
              <a:buFont typeface="Palanquin Dark"/>
              <a:buNone/>
              <a:defRPr>
                <a:latin typeface="Palanquin Dark"/>
                <a:ea typeface="Palanquin Dark"/>
                <a:cs typeface="Palanquin Dark"/>
                <a:sym typeface="Palanquin Dark"/>
              </a:defRPr>
            </a:lvl6pPr>
            <a:lvl7pPr lvl="6">
              <a:spcBef>
                <a:spcPts val="0"/>
              </a:spcBef>
              <a:spcAft>
                <a:spcPts val="0"/>
              </a:spcAft>
              <a:buSzPts val="2800"/>
              <a:buFont typeface="Palanquin Dark"/>
              <a:buNone/>
              <a:defRPr>
                <a:latin typeface="Palanquin Dark"/>
                <a:ea typeface="Palanquin Dark"/>
                <a:cs typeface="Palanquin Dark"/>
                <a:sym typeface="Palanquin Dark"/>
              </a:defRPr>
            </a:lvl7pPr>
            <a:lvl8pPr lvl="7">
              <a:spcBef>
                <a:spcPts val="0"/>
              </a:spcBef>
              <a:spcAft>
                <a:spcPts val="0"/>
              </a:spcAft>
              <a:buSzPts val="2800"/>
              <a:buFont typeface="Palanquin Dark"/>
              <a:buNone/>
              <a:defRPr>
                <a:latin typeface="Palanquin Dark"/>
                <a:ea typeface="Palanquin Dark"/>
                <a:cs typeface="Palanquin Dark"/>
                <a:sym typeface="Palanquin Dark"/>
              </a:defRPr>
            </a:lvl8pPr>
            <a:lvl9pPr lvl="8">
              <a:spcBef>
                <a:spcPts val="0"/>
              </a:spcBef>
              <a:spcAft>
                <a:spcPts val="0"/>
              </a:spcAft>
              <a:buSzPts val="2800"/>
              <a:buFont typeface="Palanquin Dark"/>
              <a:buNone/>
              <a:defRPr>
                <a:latin typeface="Palanquin Dark"/>
                <a:ea typeface="Palanquin Dark"/>
                <a:cs typeface="Palanquin Dark"/>
                <a:sym typeface="Palanquin Dark"/>
              </a:defRPr>
            </a:lvl9pPr>
          </a:lstStyle>
          <a:p/>
        </p:txBody>
      </p:sp>
      <p:pic>
        <p:nvPicPr>
          <p:cNvPr id="3119" name="Google Shape;3119;p95"/>
          <p:cNvPicPr preferRelativeResize="0"/>
          <p:nvPr/>
        </p:nvPicPr>
        <p:blipFill>
          <a:blip r:embed="rId2">
            <a:alphaModFix/>
          </a:blip>
          <a:stretch>
            <a:fillRect/>
          </a:stretch>
        </p:blipFill>
        <p:spPr>
          <a:xfrm>
            <a:off x="5351851" y="1559751"/>
            <a:ext cx="2367749" cy="1330700"/>
          </a:xfrm>
          <a:prstGeom prst="rect">
            <a:avLst/>
          </a:prstGeom>
          <a:noFill/>
          <a:ln cap="flat" cmpd="sng" w="19050">
            <a:solidFill>
              <a:schemeClr val="dk1"/>
            </a:solidFill>
            <a:prstDash val="solid"/>
            <a:round/>
            <a:headEnd len="sm" w="sm" type="none"/>
            <a:tailEnd len="sm" w="sm" type="none"/>
          </a:ln>
        </p:spPr>
      </p:pic>
      <p:sp>
        <p:nvSpPr>
          <p:cNvPr id="3120" name="Google Shape;3120;p95"/>
          <p:cNvSpPr/>
          <p:nvPr>
            <p:ph idx="2" type="pic"/>
          </p:nvPr>
        </p:nvSpPr>
        <p:spPr>
          <a:xfrm>
            <a:off x="5034094" y="1319620"/>
            <a:ext cx="2971800" cy="1692900"/>
          </a:xfrm>
          <a:prstGeom prst="roundRect">
            <a:avLst>
              <a:gd fmla="val 16667" name="adj"/>
            </a:avLst>
          </a:prstGeom>
          <a:noFill/>
          <a:ln>
            <a:noFill/>
          </a:ln>
        </p:spPr>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8">
    <p:spTree>
      <p:nvGrpSpPr>
        <p:cNvPr id="3121" name="Shape 3121"/>
        <p:cNvGrpSpPr/>
        <p:nvPr/>
      </p:nvGrpSpPr>
      <p:grpSpPr>
        <a:xfrm>
          <a:off x="0" y="0"/>
          <a:ext cx="0" cy="0"/>
          <a:chOff x="0" y="0"/>
          <a:chExt cx="0" cy="0"/>
        </a:xfrm>
      </p:grpSpPr>
      <p:sp>
        <p:nvSpPr>
          <p:cNvPr id="3122" name="Google Shape;3122;p96"/>
          <p:cNvSpPr txBox="1"/>
          <p:nvPr>
            <p:ph idx="1" type="body"/>
          </p:nvPr>
        </p:nvSpPr>
        <p:spPr>
          <a:xfrm>
            <a:off x="720025" y="1711800"/>
            <a:ext cx="7717500" cy="8601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sz="1400"/>
            </a:lvl1pPr>
            <a:lvl2pPr indent="-317500" lvl="1" marL="914400">
              <a:lnSpc>
                <a:spcPct val="100000"/>
              </a:lnSpc>
              <a:spcBef>
                <a:spcPts val="0"/>
              </a:spcBef>
              <a:spcAft>
                <a:spcPts val="0"/>
              </a:spcAft>
              <a:buSzPts val="1400"/>
              <a:buChar char="○"/>
              <a:defRPr/>
            </a:lvl2pPr>
            <a:lvl3pPr indent="-317500" lvl="2" marL="1371600">
              <a:lnSpc>
                <a:spcPct val="100000"/>
              </a:lnSpc>
              <a:spcBef>
                <a:spcPts val="0"/>
              </a:spcBef>
              <a:spcAft>
                <a:spcPts val="0"/>
              </a:spcAft>
              <a:buSzPts val="1400"/>
              <a:buChar char="■"/>
              <a:defRPr/>
            </a:lvl3pPr>
            <a:lvl4pPr indent="-317500" lvl="3" marL="1828800">
              <a:lnSpc>
                <a:spcPct val="100000"/>
              </a:lnSpc>
              <a:spcBef>
                <a:spcPts val="0"/>
              </a:spcBef>
              <a:spcAft>
                <a:spcPts val="0"/>
              </a:spcAft>
              <a:buSzPts val="1400"/>
              <a:buChar char="●"/>
              <a:defRPr/>
            </a:lvl4pPr>
            <a:lvl5pPr indent="-317500" lvl="4" marL="2286000">
              <a:lnSpc>
                <a:spcPct val="100000"/>
              </a:lnSpc>
              <a:spcBef>
                <a:spcPts val="0"/>
              </a:spcBef>
              <a:spcAft>
                <a:spcPts val="0"/>
              </a:spcAft>
              <a:buSzPts val="1400"/>
              <a:buChar char="○"/>
              <a:defRPr/>
            </a:lvl5pPr>
            <a:lvl6pPr indent="-317500" lvl="5" marL="2743200">
              <a:lnSpc>
                <a:spcPct val="100000"/>
              </a:lnSpc>
              <a:spcBef>
                <a:spcPts val="0"/>
              </a:spcBef>
              <a:spcAft>
                <a:spcPts val="0"/>
              </a:spcAft>
              <a:buSzPts val="1400"/>
              <a:buChar char="■"/>
              <a:defRPr/>
            </a:lvl6pPr>
            <a:lvl7pPr indent="-317500" lvl="6" marL="3200400">
              <a:lnSpc>
                <a:spcPct val="100000"/>
              </a:lnSpc>
              <a:spcBef>
                <a:spcPts val="0"/>
              </a:spcBef>
              <a:spcAft>
                <a:spcPts val="0"/>
              </a:spcAft>
              <a:buSzPts val="1400"/>
              <a:buChar char="●"/>
              <a:defRPr/>
            </a:lvl7pPr>
            <a:lvl8pPr indent="-317500" lvl="7" marL="3657600">
              <a:lnSpc>
                <a:spcPct val="100000"/>
              </a:lnSpc>
              <a:spcBef>
                <a:spcPts val="0"/>
              </a:spcBef>
              <a:spcAft>
                <a:spcPts val="0"/>
              </a:spcAft>
              <a:buSzPts val="1400"/>
              <a:buChar char="○"/>
              <a:defRPr/>
            </a:lvl8pPr>
            <a:lvl9pPr indent="-317500" lvl="8" marL="4114800">
              <a:lnSpc>
                <a:spcPct val="100000"/>
              </a:lnSpc>
              <a:spcBef>
                <a:spcPts val="0"/>
              </a:spcBef>
              <a:spcAft>
                <a:spcPts val="0"/>
              </a:spcAft>
              <a:buSzPts val="1400"/>
              <a:buChar char="■"/>
              <a:defRPr/>
            </a:lvl9pPr>
          </a:lstStyle>
          <a:p/>
        </p:txBody>
      </p:sp>
      <p:sp>
        <p:nvSpPr>
          <p:cNvPr id="3123" name="Google Shape;3123;p96"/>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Font typeface="Abhaya Libre"/>
              <a:buNone/>
              <a:defRPr sz="3000"/>
            </a:lvl1pPr>
            <a:lvl2pPr lvl="1">
              <a:spcBef>
                <a:spcPts val="0"/>
              </a:spcBef>
              <a:spcAft>
                <a:spcPts val="0"/>
              </a:spcAft>
              <a:buSzPts val="3500"/>
              <a:buFont typeface="Abhaya Libre"/>
              <a:buNone/>
              <a:defRPr sz="3500">
                <a:latin typeface="Abhaya Libre"/>
                <a:ea typeface="Abhaya Libre"/>
                <a:cs typeface="Abhaya Libre"/>
                <a:sym typeface="Abhaya Libre"/>
              </a:defRPr>
            </a:lvl2pPr>
            <a:lvl3pPr lvl="2">
              <a:spcBef>
                <a:spcPts val="0"/>
              </a:spcBef>
              <a:spcAft>
                <a:spcPts val="0"/>
              </a:spcAft>
              <a:buSzPts val="3500"/>
              <a:buFont typeface="Abhaya Libre"/>
              <a:buNone/>
              <a:defRPr sz="3500">
                <a:latin typeface="Abhaya Libre"/>
                <a:ea typeface="Abhaya Libre"/>
                <a:cs typeface="Abhaya Libre"/>
                <a:sym typeface="Abhaya Libre"/>
              </a:defRPr>
            </a:lvl3pPr>
            <a:lvl4pPr lvl="3">
              <a:spcBef>
                <a:spcPts val="0"/>
              </a:spcBef>
              <a:spcAft>
                <a:spcPts val="0"/>
              </a:spcAft>
              <a:buSzPts val="3500"/>
              <a:buFont typeface="Abhaya Libre"/>
              <a:buNone/>
              <a:defRPr sz="3500">
                <a:latin typeface="Abhaya Libre"/>
                <a:ea typeface="Abhaya Libre"/>
                <a:cs typeface="Abhaya Libre"/>
                <a:sym typeface="Abhaya Libre"/>
              </a:defRPr>
            </a:lvl4pPr>
            <a:lvl5pPr lvl="4">
              <a:spcBef>
                <a:spcPts val="0"/>
              </a:spcBef>
              <a:spcAft>
                <a:spcPts val="0"/>
              </a:spcAft>
              <a:buSzPts val="3500"/>
              <a:buFont typeface="Abhaya Libre"/>
              <a:buNone/>
              <a:defRPr sz="3500">
                <a:latin typeface="Abhaya Libre"/>
                <a:ea typeface="Abhaya Libre"/>
                <a:cs typeface="Abhaya Libre"/>
                <a:sym typeface="Abhaya Libre"/>
              </a:defRPr>
            </a:lvl5pPr>
            <a:lvl6pPr lvl="5">
              <a:spcBef>
                <a:spcPts val="0"/>
              </a:spcBef>
              <a:spcAft>
                <a:spcPts val="0"/>
              </a:spcAft>
              <a:buSzPts val="3500"/>
              <a:buFont typeface="Abhaya Libre"/>
              <a:buNone/>
              <a:defRPr sz="3500">
                <a:latin typeface="Abhaya Libre"/>
                <a:ea typeface="Abhaya Libre"/>
                <a:cs typeface="Abhaya Libre"/>
                <a:sym typeface="Abhaya Libre"/>
              </a:defRPr>
            </a:lvl6pPr>
            <a:lvl7pPr lvl="6">
              <a:spcBef>
                <a:spcPts val="0"/>
              </a:spcBef>
              <a:spcAft>
                <a:spcPts val="0"/>
              </a:spcAft>
              <a:buSzPts val="3500"/>
              <a:buFont typeface="Abhaya Libre"/>
              <a:buNone/>
              <a:defRPr sz="3500">
                <a:latin typeface="Abhaya Libre"/>
                <a:ea typeface="Abhaya Libre"/>
                <a:cs typeface="Abhaya Libre"/>
                <a:sym typeface="Abhaya Libre"/>
              </a:defRPr>
            </a:lvl7pPr>
            <a:lvl8pPr lvl="7">
              <a:spcBef>
                <a:spcPts val="0"/>
              </a:spcBef>
              <a:spcAft>
                <a:spcPts val="0"/>
              </a:spcAft>
              <a:buSzPts val="3500"/>
              <a:buFont typeface="Abhaya Libre"/>
              <a:buNone/>
              <a:defRPr sz="3500">
                <a:latin typeface="Abhaya Libre"/>
                <a:ea typeface="Abhaya Libre"/>
                <a:cs typeface="Abhaya Libre"/>
                <a:sym typeface="Abhaya Libre"/>
              </a:defRPr>
            </a:lvl8pPr>
            <a:lvl9pPr lvl="8">
              <a:spcBef>
                <a:spcPts val="0"/>
              </a:spcBef>
              <a:spcAft>
                <a:spcPts val="0"/>
              </a:spcAft>
              <a:buSzPts val="3500"/>
              <a:buFont typeface="Abhaya Libre"/>
              <a:buNone/>
              <a:defRPr sz="3500">
                <a:latin typeface="Abhaya Libre"/>
                <a:ea typeface="Abhaya Libre"/>
                <a:cs typeface="Abhaya Libre"/>
                <a:sym typeface="Abhaya Libre"/>
              </a:defRPr>
            </a:lvl9pPr>
          </a:lstStyle>
          <a:p/>
        </p:txBody>
      </p:sp>
      <p:grpSp>
        <p:nvGrpSpPr>
          <p:cNvPr id="3124" name="Google Shape;3124;p96"/>
          <p:cNvGrpSpPr/>
          <p:nvPr/>
        </p:nvGrpSpPr>
        <p:grpSpPr>
          <a:xfrm flipH="1" rot="900019">
            <a:off x="8270266" y="724430"/>
            <a:ext cx="524402" cy="431815"/>
            <a:chOff x="7315125" y="1121525"/>
            <a:chExt cx="1112525" cy="916100"/>
          </a:xfrm>
        </p:grpSpPr>
        <p:sp>
          <p:nvSpPr>
            <p:cNvPr id="3125" name="Google Shape;3125;p96"/>
            <p:cNvSpPr/>
            <p:nvPr/>
          </p:nvSpPr>
          <p:spPr>
            <a:xfrm>
              <a:off x="7315125" y="1121525"/>
              <a:ext cx="1112525" cy="792675"/>
            </a:xfrm>
            <a:custGeom>
              <a:rect b="b" l="l" r="r" t="t"/>
              <a:pathLst>
                <a:path extrusionOk="0" h="31707" w="44501">
                  <a:moveTo>
                    <a:pt x="21718" y="1"/>
                  </a:moveTo>
                  <a:cubicBezTo>
                    <a:pt x="16027" y="1"/>
                    <a:pt x="10701" y="509"/>
                    <a:pt x="7873" y="989"/>
                  </a:cubicBezTo>
                  <a:cubicBezTo>
                    <a:pt x="1" y="2326"/>
                    <a:pt x="2037" y="13816"/>
                    <a:pt x="1733" y="22084"/>
                  </a:cubicBezTo>
                  <a:cubicBezTo>
                    <a:pt x="1449" y="29752"/>
                    <a:pt x="13758" y="31707"/>
                    <a:pt x="24263" y="31707"/>
                  </a:cubicBezTo>
                  <a:cubicBezTo>
                    <a:pt x="29497" y="31707"/>
                    <a:pt x="34283" y="31221"/>
                    <a:pt x="36840" y="30716"/>
                  </a:cubicBezTo>
                  <a:cubicBezTo>
                    <a:pt x="44500" y="29166"/>
                    <a:pt x="44135" y="17676"/>
                    <a:pt x="43558" y="7889"/>
                  </a:cubicBezTo>
                  <a:cubicBezTo>
                    <a:pt x="43188" y="1617"/>
                    <a:pt x="31872" y="1"/>
                    <a:pt x="217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96"/>
            <p:cNvSpPr/>
            <p:nvPr/>
          </p:nvSpPr>
          <p:spPr>
            <a:xfrm>
              <a:off x="7815150" y="1808100"/>
              <a:ext cx="177825" cy="229525"/>
            </a:xfrm>
            <a:custGeom>
              <a:rect b="b" l="l" r="r" t="t"/>
              <a:pathLst>
                <a:path extrusionOk="0" h="9181" w="7113">
                  <a:moveTo>
                    <a:pt x="5016" y="1"/>
                  </a:moveTo>
                  <a:lnTo>
                    <a:pt x="0" y="943"/>
                  </a:lnTo>
                  <a:cubicBezTo>
                    <a:pt x="0" y="943"/>
                    <a:pt x="2888" y="9180"/>
                    <a:pt x="5016" y="9180"/>
                  </a:cubicBezTo>
                  <a:cubicBezTo>
                    <a:pt x="7113" y="9180"/>
                    <a:pt x="5016" y="1"/>
                    <a:pt x="50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7" name="Google Shape;3127;p96"/>
          <p:cNvGrpSpPr/>
          <p:nvPr/>
        </p:nvGrpSpPr>
        <p:grpSpPr>
          <a:xfrm>
            <a:off x="8308008" y="1929176"/>
            <a:ext cx="2403704" cy="522741"/>
            <a:chOff x="4007175" y="1128725"/>
            <a:chExt cx="2166475" cy="471150"/>
          </a:xfrm>
        </p:grpSpPr>
        <p:sp>
          <p:nvSpPr>
            <p:cNvPr id="3128" name="Google Shape;3128;p96"/>
            <p:cNvSpPr/>
            <p:nvPr/>
          </p:nvSpPr>
          <p:spPr>
            <a:xfrm>
              <a:off x="4007175" y="1128725"/>
              <a:ext cx="2166475" cy="386050"/>
            </a:xfrm>
            <a:custGeom>
              <a:rect b="b" l="l" r="r" t="t"/>
              <a:pathLst>
                <a:path extrusionOk="0" h="15442" w="86659">
                  <a:moveTo>
                    <a:pt x="1308" y="12858"/>
                  </a:moveTo>
                  <a:lnTo>
                    <a:pt x="3527" y="12858"/>
                  </a:lnTo>
                  <a:cubicBezTo>
                    <a:pt x="3496" y="12676"/>
                    <a:pt x="3466" y="12524"/>
                    <a:pt x="3466" y="12341"/>
                  </a:cubicBezTo>
                  <a:cubicBezTo>
                    <a:pt x="3466" y="10639"/>
                    <a:pt x="4864" y="9271"/>
                    <a:pt x="6566" y="9271"/>
                  </a:cubicBezTo>
                  <a:cubicBezTo>
                    <a:pt x="7204" y="9271"/>
                    <a:pt x="7782" y="9454"/>
                    <a:pt x="8268" y="9788"/>
                  </a:cubicBezTo>
                  <a:cubicBezTo>
                    <a:pt x="8481" y="8967"/>
                    <a:pt x="9211" y="8390"/>
                    <a:pt x="10092" y="8390"/>
                  </a:cubicBezTo>
                  <a:cubicBezTo>
                    <a:pt x="10366" y="8390"/>
                    <a:pt x="10639" y="8451"/>
                    <a:pt x="10882" y="8542"/>
                  </a:cubicBezTo>
                  <a:cubicBezTo>
                    <a:pt x="11490" y="6140"/>
                    <a:pt x="13679" y="4347"/>
                    <a:pt x="16262" y="4347"/>
                  </a:cubicBezTo>
                  <a:cubicBezTo>
                    <a:pt x="18177" y="4347"/>
                    <a:pt x="19879" y="5320"/>
                    <a:pt x="20883" y="6779"/>
                  </a:cubicBezTo>
                  <a:cubicBezTo>
                    <a:pt x="21430" y="6171"/>
                    <a:pt x="22220" y="5806"/>
                    <a:pt x="23101" y="5806"/>
                  </a:cubicBezTo>
                  <a:cubicBezTo>
                    <a:pt x="23983" y="5806"/>
                    <a:pt x="24804" y="6171"/>
                    <a:pt x="25351" y="6779"/>
                  </a:cubicBezTo>
                  <a:cubicBezTo>
                    <a:pt x="25807" y="2949"/>
                    <a:pt x="29059" y="1"/>
                    <a:pt x="33010" y="1"/>
                  </a:cubicBezTo>
                  <a:cubicBezTo>
                    <a:pt x="37266" y="1"/>
                    <a:pt x="40731" y="3466"/>
                    <a:pt x="40731" y="7721"/>
                  </a:cubicBezTo>
                  <a:cubicBezTo>
                    <a:pt x="40731" y="7873"/>
                    <a:pt x="40731" y="8055"/>
                    <a:pt x="40731" y="8207"/>
                  </a:cubicBezTo>
                  <a:lnTo>
                    <a:pt x="40731" y="8207"/>
                  </a:lnTo>
                  <a:cubicBezTo>
                    <a:pt x="40853" y="6900"/>
                    <a:pt x="41947" y="5867"/>
                    <a:pt x="43284" y="5867"/>
                  </a:cubicBezTo>
                  <a:cubicBezTo>
                    <a:pt x="44713" y="5867"/>
                    <a:pt x="45837" y="6992"/>
                    <a:pt x="45837" y="8420"/>
                  </a:cubicBezTo>
                  <a:cubicBezTo>
                    <a:pt x="45837" y="8572"/>
                    <a:pt x="45837" y="8754"/>
                    <a:pt x="45807" y="8906"/>
                  </a:cubicBezTo>
                  <a:cubicBezTo>
                    <a:pt x="45959" y="8846"/>
                    <a:pt x="46141" y="8815"/>
                    <a:pt x="46324" y="8815"/>
                  </a:cubicBezTo>
                  <a:cubicBezTo>
                    <a:pt x="47236" y="8815"/>
                    <a:pt x="47996" y="9575"/>
                    <a:pt x="47996" y="10487"/>
                  </a:cubicBezTo>
                  <a:cubicBezTo>
                    <a:pt x="47996" y="10669"/>
                    <a:pt x="47965" y="10821"/>
                    <a:pt x="47935" y="10973"/>
                  </a:cubicBezTo>
                  <a:lnTo>
                    <a:pt x="51521" y="10973"/>
                  </a:lnTo>
                  <a:cubicBezTo>
                    <a:pt x="51491" y="10821"/>
                    <a:pt x="51461" y="10669"/>
                    <a:pt x="51461" y="10517"/>
                  </a:cubicBezTo>
                  <a:cubicBezTo>
                    <a:pt x="51461" y="9818"/>
                    <a:pt x="51947" y="9210"/>
                    <a:pt x="52585" y="8998"/>
                  </a:cubicBezTo>
                  <a:cubicBezTo>
                    <a:pt x="52616" y="7843"/>
                    <a:pt x="53558" y="6931"/>
                    <a:pt x="54743" y="6931"/>
                  </a:cubicBezTo>
                  <a:cubicBezTo>
                    <a:pt x="55230" y="6931"/>
                    <a:pt x="55655" y="7083"/>
                    <a:pt x="56020" y="7356"/>
                  </a:cubicBezTo>
                  <a:cubicBezTo>
                    <a:pt x="56689" y="6536"/>
                    <a:pt x="57722" y="5988"/>
                    <a:pt x="58877" y="5988"/>
                  </a:cubicBezTo>
                  <a:cubicBezTo>
                    <a:pt x="58999" y="5988"/>
                    <a:pt x="59120" y="5988"/>
                    <a:pt x="59242" y="6019"/>
                  </a:cubicBezTo>
                  <a:cubicBezTo>
                    <a:pt x="60184" y="3101"/>
                    <a:pt x="62889" y="1004"/>
                    <a:pt x="66111" y="1004"/>
                  </a:cubicBezTo>
                  <a:cubicBezTo>
                    <a:pt x="69333" y="1004"/>
                    <a:pt x="72039" y="3101"/>
                    <a:pt x="72981" y="5988"/>
                  </a:cubicBezTo>
                  <a:cubicBezTo>
                    <a:pt x="73102" y="5958"/>
                    <a:pt x="73254" y="5958"/>
                    <a:pt x="73406" y="5958"/>
                  </a:cubicBezTo>
                  <a:cubicBezTo>
                    <a:pt x="74592" y="5958"/>
                    <a:pt x="75595" y="6748"/>
                    <a:pt x="75929" y="7812"/>
                  </a:cubicBezTo>
                  <a:cubicBezTo>
                    <a:pt x="76172" y="7751"/>
                    <a:pt x="76446" y="7721"/>
                    <a:pt x="76719" y="7721"/>
                  </a:cubicBezTo>
                  <a:cubicBezTo>
                    <a:pt x="78209" y="7721"/>
                    <a:pt x="79455" y="8754"/>
                    <a:pt x="79789" y="10153"/>
                  </a:cubicBezTo>
                  <a:lnTo>
                    <a:pt x="79881" y="10153"/>
                  </a:lnTo>
                  <a:lnTo>
                    <a:pt x="79881" y="10213"/>
                  </a:lnTo>
                  <a:cubicBezTo>
                    <a:pt x="80093" y="10183"/>
                    <a:pt x="80306" y="10153"/>
                    <a:pt x="80519" y="10153"/>
                  </a:cubicBezTo>
                  <a:cubicBezTo>
                    <a:pt x="81978" y="10153"/>
                    <a:pt x="83163" y="11338"/>
                    <a:pt x="83163" y="12797"/>
                  </a:cubicBezTo>
                  <a:cubicBezTo>
                    <a:pt x="83163" y="12797"/>
                    <a:pt x="83163" y="12828"/>
                    <a:pt x="83163" y="12858"/>
                  </a:cubicBezTo>
                  <a:lnTo>
                    <a:pt x="85352" y="12858"/>
                  </a:lnTo>
                  <a:cubicBezTo>
                    <a:pt x="86081" y="12858"/>
                    <a:pt x="86659" y="13435"/>
                    <a:pt x="86659" y="14135"/>
                  </a:cubicBezTo>
                  <a:lnTo>
                    <a:pt x="86659" y="14135"/>
                  </a:lnTo>
                  <a:cubicBezTo>
                    <a:pt x="86659" y="14864"/>
                    <a:pt x="86081" y="15442"/>
                    <a:pt x="85352" y="15442"/>
                  </a:cubicBezTo>
                  <a:lnTo>
                    <a:pt x="80519" y="15442"/>
                  </a:lnTo>
                  <a:lnTo>
                    <a:pt x="79881" y="15442"/>
                  </a:lnTo>
                  <a:lnTo>
                    <a:pt x="73315" y="15442"/>
                  </a:lnTo>
                  <a:lnTo>
                    <a:pt x="6566" y="15442"/>
                  </a:lnTo>
                  <a:lnTo>
                    <a:pt x="1308" y="15442"/>
                  </a:lnTo>
                  <a:cubicBezTo>
                    <a:pt x="578" y="15442"/>
                    <a:pt x="1" y="14864"/>
                    <a:pt x="1" y="14135"/>
                  </a:cubicBezTo>
                  <a:lnTo>
                    <a:pt x="1" y="14135"/>
                  </a:lnTo>
                  <a:cubicBezTo>
                    <a:pt x="1" y="13435"/>
                    <a:pt x="578" y="12858"/>
                    <a:pt x="1308" y="1285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96"/>
            <p:cNvSpPr/>
            <p:nvPr/>
          </p:nvSpPr>
          <p:spPr>
            <a:xfrm>
              <a:off x="4228300" y="1242700"/>
              <a:ext cx="1758425" cy="357175"/>
            </a:xfrm>
            <a:custGeom>
              <a:rect b="b" l="l" r="r" t="t"/>
              <a:pathLst>
                <a:path extrusionOk="0" h="14287" w="70337">
                  <a:moveTo>
                    <a:pt x="43376" y="7965"/>
                  </a:moveTo>
                  <a:cubicBezTo>
                    <a:pt x="42798" y="8147"/>
                    <a:pt x="42372" y="8664"/>
                    <a:pt x="42372" y="9302"/>
                  </a:cubicBezTo>
                  <a:cubicBezTo>
                    <a:pt x="42372" y="9454"/>
                    <a:pt x="42403" y="9576"/>
                    <a:pt x="42433" y="9697"/>
                  </a:cubicBezTo>
                  <a:lnTo>
                    <a:pt x="39242" y="9697"/>
                  </a:lnTo>
                  <a:cubicBezTo>
                    <a:pt x="39302" y="9576"/>
                    <a:pt x="39302" y="9424"/>
                    <a:pt x="39302" y="9272"/>
                  </a:cubicBezTo>
                  <a:cubicBezTo>
                    <a:pt x="39302" y="8451"/>
                    <a:pt x="38634" y="7813"/>
                    <a:pt x="37843" y="7813"/>
                  </a:cubicBezTo>
                  <a:cubicBezTo>
                    <a:pt x="37661" y="7813"/>
                    <a:pt x="37509" y="7843"/>
                    <a:pt x="37388" y="7873"/>
                  </a:cubicBezTo>
                  <a:cubicBezTo>
                    <a:pt x="37388" y="7752"/>
                    <a:pt x="37418" y="7600"/>
                    <a:pt x="37418" y="7448"/>
                  </a:cubicBezTo>
                  <a:cubicBezTo>
                    <a:pt x="37418" y="6202"/>
                    <a:pt x="36415" y="5199"/>
                    <a:pt x="35169" y="5199"/>
                  </a:cubicBezTo>
                  <a:cubicBezTo>
                    <a:pt x="33983" y="5199"/>
                    <a:pt x="33011" y="6110"/>
                    <a:pt x="32919" y="7265"/>
                  </a:cubicBezTo>
                  <a:lnTo>
                    <a:pt x="32889" y="7265"/>
                  </a:lnTo>
                  <a:cubicBezTo>
                    <a:pt x="32889" y="7113"/>
                    <a:pt x="32919" y="6992"/>
                    <a:pt x="32919" y="6840"/>
                  </a:cubicBezTo>
                  <a:cubicBezTo>
                    <a:pt x="32919" y="5563"/>
                    <a:pt x="32555" y="4347"/>
                    <a:pt x="31947" y="3344"/>
                  </a:cubicBezTo>
                  <a:cubicBezTo>
                    <a:pt x="31916" y="3436"/>
                    <a:pt x="31916" y="3557"/>
                    <a:pt x="31886" y="3648"/>
                  </a:cubicBezTo>
                  <a:lnTo>
                    <a:pt x="31886" y="3648"/>
                  </a:lnTo>
                  <a:cubicBezTo>
                    <a:pt x="31886" y="3527"/>
                    <a:pt x="31886" y="3375"/>
                    <a:pt x="31886" y="3253"/>
                  </a:cubicBezTo>
                  <a:cubicBezTo>
                    <a:pt x="30701" y="1308"/>
                    <a:pt x="28542" y="1"/>
                    <a:pt x="26080" y="1"/>
                  </a:cubicBezTo>
                  <a:cubicBezTo>
                    <a:pt x="22615" y="1"/>
                    <a:pt x="19728" y="2615"/>
                    <a:pt x="19333" y="5989"/>
                  </a:cubicBezTo>
                  <a:cubicBezTo>
                    <a:pt x="18816" y="5472"/>
                    <a:pt x="18117" y="5138"/>
                    <a:pt x="17357" y="5138"/>
                  </a:cubicBezTo>
                  <a:cubicBezTo>
                    <a:pt x="16566" y="5138"/>
                    <a:pt x="15867" y="5472"/>
                    <a:pt x="15351" y="5989"/>
                  </a:cubicBezTo>
                  <a:cubicBezTo>
                    <a:pt x="14469" y="4712"/>
                    <a:pt x="13010" y="3861"/>
                    <a:pt x="11308" y="3861"/>
                  </a:cubicBezTo>
                  <a:cubicBezTo>
                    <a:pt x="8998" y="3861"/>
                    <a:pt x="7083" y="5442"/>
                    <a:pt x="6566" y="7569"/>
                  </a:cubicBezTo>
                  <a:cubicBezTo>
                    <a:pt x="6354" y="7478"/>
                    <a:pt x="6110" y="7417"/>
                    <a:pt x="5867" y="7417"/>
                  </a:cubicBezTo>
                  <a:cubicBezTo>
                    <a:pt x="5077" y="7417"/>
                    <a:pt x="4439" y="7934"/>
                    <a:pt x="4256" y="8664"/>
                  </a:cubicBezTo>
                  <a:cubicBezTo>
                    <a:pt x="3800" y="8360"/>
                    <a:pt x="3284" y="8208"/>
                    <a:pt x="2736" y="8208"/>
                  </a:cubicBezTo>
                  <a:cubicBezTo>
                    <a:pt x="1247" y="8208"/>
                    <a:pt x="31" y="9393"/>
                    <a:pt x="1" y="10883"/>
                  </a:cubicBezTo>
                  <a:lnTo>
                    <a:pt x="26384" y="10883"/>
                  </a:lnTo>
                  <a:cubicBezTo>
                    <a:pt x="26719" y="10883"/>
                    <a:pt x="26992" y="11156"/>
                    <a:pt x="26992" y="11460"/>
                  </a:cubicBezTo>
                  <a:cubicBezTo>
                    <a:pt x="26992" y="11794"/>
                    <a:pt x="26080" y="12038"/>
                    <a:pt x="26384" y="12038"/>
                  </a:cubicBezTo>
                  <a:lnTo>
                    <a:pt x="24773" y="12038"/>
                  </a:lnTo>
                  <a:cubicBezTo>
                    <a:pt x="24165" y="12038"/>
                    <a:pt x="23679" y="12554"/>
                    <a:pt x="23679" y="13162"/>
                  </a:cubicBezTo>
                  <a:lnTo>
                    <a:pt x="23679" y="13162"/>
                  </a:lnTo>
                  <a:cubicBezTo>
                    <a:pt x="23679" y="13770"/>
                    <a:pt x="24165" y="14287"/>
                    <a:pt x="24773" y="14287"/>
                  </a:cubicBezTo>
                  <a:lnTo>
                    <a:pt x="64926" y="14287"/>
                  </a:lnTo>
                  <a:cubicBezTo>
                    <a:pt x="65534" y="14287"/>
                    <a:pt x="66051" y="13770"/>
                    <a:pt x="66051" y="13162"/>
                  </a:cubicBezTo>
                  <a:lnTo>
                    <a:pt x="66051" y="13162"/>
                  </a:lnTo>
                  <a:cubicBezTo>
                    <a:pt x="66051" y="12554"/>
                    <a:pt x="65534" y="12038"/>
                    <a:pt x="64926" y="12038"/>
                  </a:cubicBezTo>
                  <a:lnTo>
                    <a:pt x="62646" y="12038"/>
                  </a:lnTo>
                  <a:cubicBezTo>
                    <a:pt x="62342" y="12038"/>
                    <a:pt x="62069" y="11794"/>
                    <a:pt x="62069" y="11460"/>
                  </a:cubicBezTo>
                  <a:cubicBezTo>
                    <a:pt x="62069" y="11156"/>
                    <a:pt x="63042" y="10883"/>
                    <a:pt x="62646" y="10883"/>
                  </a:cubicBezTo>
                  <a:lnTo>
                    <a:pt x="64470" y="10883"/>
                  </a:lnTo>
                  <a:lnTo>
                    <a:pt x="70336" y="10883"/>
                  </a:lnTo>
                  <a:cubicBezTo>
                    <a:pt x="70124" y="9788"/>
                    <a:pt x="69181" y="8968"/>
                    <a:pt x="68026" y="8968"/>
                  </a:cubicBezTo>
                  <a:cubicBezTo>
                    <a:pt x="67844" y="8968"/>
                    <a:pt x="67662" y="8998"/>
                    <a:pt x="67479" y="9028"/>
                  </a:cubicBezTo>
                  <a:lnTo>
                    <a:pt x="67479" y="8968"/>
                  </a:lnTo>
                  <a:lnTo>
                    <a:pt x="67388" y="8968"/>
                  </a:lnTo>
                  <a:cubicBezTo>
                    <a:pt x="67084" y="7752"/>
                    <a:pt x="65990" y="6840"/>
                    <a:pt x="64653" y="6840"/>
                  </a:cubicBezTo>
                  <a:cubicBezTo>
                    <a:pt x="64440" y="6840"/>
                    <a:pt x="64197" y="6870"/>
                    <a:pt x="63984" y="6931"/>
                  </a:cubicBezTo>
                  <a:cubicBezTo>
                    <a:pt x="63680" y="5958"/>
                    <a:pt x="62798" y="5259"/>
                    <a:pt x="61735" y="5259"/>
                  </a:cubicBezTo>
                  <a:cubicBezTo>
                    <a:pt x="61613" y="5259"/>
                    <a:pt x="61491" y="5290"/>
                    <a:pt x="61370" y="5290"/>
                  </a:cubicBezTo>
                  <a:cubicBezTo>
                    <a:pt x="60549" y="2737"/>
                    <a:pt x="58148" y="913"/>
                    <a:pt x="55321" y="913"/>
                  </a:cubicBezTo>
                  <a:cubicBezTo>
                    <a:pt x="52464" y="913"/>
                    <a:pt x="50063" y="2767"/>
                    <a:pt x="49242" y="5320"/>
                  </a:cubicBezTo>
                  <a:cubicBezTo>
                    <a:pt x="49151" y="5320"/>
                    <a:pt x="49029" y="5290"/>
                    <a:pt x="48908" y="5290"/>
                  </a:cubicBezTo>
                  <a:cubicBezTo>
                    <a:pt x="47904" y="5290"/>
                    <a:pt x="46993" y="5776"/>
                    <a:pt x="46415" y="6506"/>
                  </a:cubicBezTo>
                  <a:cubicBezTo>
                    <a:pt x="46081" y="6262"/>
                    <a:pt x="45686" y="6141"/>
                    <a:pt x="45260" y="6141"/>
                  </a:cubicBezTo>
                  <a:cubicBezTo>
                    <a:pt x="44227" y="6141"/>
                    <a:pt x="43406" y="6961"/>
                    <a:pt x="43376" y="7965"/>
                  </a:cubicBezTo>
                  <a:close/>
                  <a:moveTo>
                    <a:pt x="21187" y="12038"/>
                  </a:moveTo>
                  <a:cubicBezTo>
                    <a:pt x="21795" y="12038"/>
                    <a:pt x="22311" y="12554"/>
                    <a:pt x="22311" y="13162"/>
                  </a:cubicBezTo>
                  <a:lnTo>
                    <a:pt x="22311" y="13162"/>
                  </a:lnTo>
                  <a:cubicBezTo>
                    <a:pt x="22311" y="13770"/>
                    <a:pt x="21795" y="14287"/>
                    <a:pt x="21187" y="14287"/>
                  </a:cubicBezTo>
                  <a:lnTo>
                    <a:pt x="21156" y="14287"/>
                  </a:lnTo>
                  <a:cubicBezTo>
                    <a:pt x="20548" y="14287"/>
                    <a:pt x="20032" y="13770"/>
                    <a:pt x="20032" y="13162"/>
                  </a:cubicBezTo>
                  <a:lnTo>
                    <a:pt x="20032" y="13162"/>
                  </a:lnTo>
                  <a:cubicBezTo>
                    <a:pt x="20032" y="12554"/>
                    <a:pt x="20548" y="12038"/>
                    <a:pt x="21156" y="120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8_1_1">
    <p:spTree>
      <p:nvGrpSpPr>
        <p:cNvPr id="3130" name="Shape 3130"/>
        <p:cNvGrpSpPr/>
        <p:nvPr/>
      </p:nvGrpSpPr>
      <p:grpSpPr>
        <a:xfrm>
          <a:off x="0" y="0"/>
          <a:ext cx="0" cy="0"/>
          <a:chOff x="0" y="0"/>
          <a:chExt cx="0" cy="0"/>
        </a:xfrm>
      </p:grpSpPr>
      <p:grpSp>
        <p:nvGrpSpPr>
          <p:cNvPr id="3131" name="Google Shape;3131;p97"/>
          <p:cNvGrpSpPr/>
          <p:nvPr/>
        </p:nvGrpSpPr>
        <p:grpSpPr>
          <a:xfrm>
            <a:off x="7390138" y="2764339"/>
            <a:ext cx="2862405" cy="3408407"/>
            <a:chOff x="4854346" y="1649451"/>
            <a:chExt cx="4202621" cy="5004268"/>
          </a:xfrm>
        </p:grpSpPr>
        <p:grpSp>
          <p:nvGrpSpPr>
            <p:cNvPr id="3132" name="Google Shape;3132;p97"/>
            <p:cNvGrpSpPr/>
            <p:nvPr/>
          </p:nvGrpSpPr>
          <p:grpSpPr>
            <a:xfrm>
              <a:off x="4854346" y="2100776"/>
              <a:ext cx="1509962" cy="4552943"/>
              <a:chOff x="4749600" y="2924725"/>
              <a:chExt cx="1313125" cy="3959425"/>
            </a:xfrm>
          </p:grpSpPr>
          <p:sp>
            <p:nvSpPr>
              <p:cNvPr id="3133" name="Google Shape;3133;p97"/>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97"/>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97"/>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97"/>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97"/>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8" name="Google Shape;3138;p97"/>
            <p:cNvGrpSpPr/>
            <p:nvPr/>
          </p:nvGrpSpPr>
          <p:grpSpPr>
            <a:xfrm>
              <a:off x="7547033" y="1804613"/>
              <a:ext cx="1509934" cy="4224416"/>
              <a:chOff x="5789900" y="1448250"/>
              <a:chExt cx="1313100" cy="3673725"/>
            </a:xfrm>
          </p:grpSpPr>
          <p:sp>
            <p:nvSpPr>
              <p:cNvPr id="3139" name="Google Shape;3139;p97"/>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97"/>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97"/>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97"/>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97"/>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4" name="Google Shape;3144;p97"/>
            <p:cNvGrpSpPr/>
            <p:nvPr/>
          </p:nvGrpSpPr>
          <p:grpSpPr>
            <a:xfrm>
              <a:off x="6245246" y="1649451"/>
              <a:ext cx="1509962" cy="4552943"/>
              <a:chOff x="4749600" y="2924725"/>
              <a:chExt cx="1313125" cy="3959425"/>
            </a:xfrm>
          </p:grpSpPr>
          <p:sp>
            <p:nvSpPr>
              <p:cNvPr id="3145" name="Google Shape;3145;p97"/>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97"/>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97"/>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97"/>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97"/>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50" name="Google Shape;3150;p97"/>
          <p:cNvGrpSpPr/>
          <p:nvPr/>
        </p:nvGrpSpPr>
        <p:grpSpPr>
          <a:xfrm flipH="1">
            <a:off x="774567" y="3920787"/>
            <a:ext cx="3555360" cy="1969672"/>
            <a:chOff x="774567" y="3920787"/>
            <a:chExt cx="3555360" cy="1969672"/>
          </a:xfrm>
        </p:grpSpPr>
        <p:grpSp>
          <p:nvGrpSpPr>
            <p:cNvPr id="3151" name="Google Shape;3151;p97"/>
            <p:cNvGrpSpPr/>
            <p:nvPr/>
          </p:nvGrpSpPr>
          <p:grpSpPr>
            <a:xfrm>
              <a:off x="1305558" y="4039600"/>
              <a:ext cx="554522" cy="1551488"/>
              <a:chOff x="-1044450" y="1559250"/>
              <a:chExt cx="1313100" cy="3673900"/>
            </a:xfrm>
          </p:grpSpPr>
          <p:sp>
            <p:nvSpPr>
              <p:cNvPr id="3152" name="Google Shape;3152;p97"/>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97"/>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97"/>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97"/>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97"/>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7" name="Google Shape;3157;p97"/>
            <p:cNvGrpSpPr/>
            <p:nvPr/>
          </p:nvGrpSpPr>
          <p:grpSpPr>
            <a:xfrm>
              <a:off x="1816552" y="3920787"/>
              <a:ext cx="554522" cy="1757190"/>
              <a:chOff x="689500" y="2924525"/>
              <a:chExt cx="1313100" cy="4161000"/>
            </a:xfrm>
          </p:grpSpPr>
          <p:sp>
            <p:nvSpPr>
              <p:cNvPr id="3158" name="Google Shape;3158;p97"/>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97"/>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97"/>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97"/>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97"/>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3" name="Google Shape;3163;p97"/>
            <p:cNvGrpSpPr/>
            <p:nvPr/>
          </p:nvGrpSpPr>
          <p:grpSpPr>
            <a:xfrm>
              <a:off x="2335054" y="4089760"/>
              <a:ext cx="554522" cy="1757190"/>
              <a:chOff x="689500" y="2924525"/>
              <a:chExt cx="1313100" cy="4161000"/>
            </a:xfrm>
          </p:grpSpPr>
          <p:sp>
            <p:nvSpPr>
              <p:cNvPr id="3164" name="Google Shape;3164;p97"/>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97"/>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97"/>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97"/>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97"/>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9" name="Google Shape;3169;p97"/>
            <p:cNvGrpSpPr/>
            <p:nvPr/>
          </p:nvGrpSpPr>
          <p:grpSpPr>
            <a:xfrm>
              <a:off x="2769660" y="4236094"/>
              <a:ext cx="554522" cy="1551488"/>
              <a:chOff x="-1044450" y="1559250"/>
              <a:chExt cx="1313100" cy="3673900"/>
            </a:xfrm>
          </p:grpSpPr>
          <p:sp>
            <p:nvSpPr>
              <p:cNvPr id="3170" name="Google Shape;3170;p97"/>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97"/>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97"/>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97"/>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97"/>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5" name="Google Shape;3175;p97"/>
            <p:cNvGrpSpPr/>
            <p:nvPr/>
          </p:nvGrpSpPr>
          <p:grpSpPr>
            <a:xfrm>
              <a:off x="3266958" y="4126465"/>
              <a:ext cx="554522" cy="1551488"/>
              <a:chOff x="-1044450" y="1559250"/>
              <a:chExt cx="1313100" cy="3673900"/>
            </a:xfrm>
          </p:grpSpPr>
          <p:sp>
            <p:nvSpPr>
              <p:cNvPr id="3176" name="Google Shape;3176;p97"/>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97"/>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97"/>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97"/>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97"/>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81" name="Google Shape;3181;p97"/>
            <p:cNvGrpSpPr/>
            <p:nvPr/>
          </p:nvGrpSpPr>
          <p:grpSpPr>
            <a:xfrm>
              <a:off x="3775404" y="4133269"/>
              <a:ext cx="554522" cy="1757190"/>
              <a:chOff x="689500" y="2924525"/>
              <a:chExt cx="1313100" cy="4161000"/>
            </a:xfrm>
          </p:grpSpPr>
          <p:sp>
            <p:nvSpPr>
              <p:cNvPr id="3182" name="Google Shape;3182;p97"/>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97"/>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97"/>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97"/>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97"/>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87" name="Google Shape;3187;p97"/>
            <p:cNvGrpSpPr/>
            <p:nvPr/>
          </p:nvGrpSpPr>
          <p:grpSpPr>
            <a:xfrm>
              <a:off x="774567" y="4039594"/>
              <a:ext cx="554522" cy="1757190"/>
              <a:chOff x="689500" y="2924525"/>
              <a:chExt cx="1313100" cy="4161000"/>
            </a:xfrm>
          </p:grpSpPr>
          <p:sp>
            <p:nvSpPr>
              <p:cNvPr id="3188" name="Google Shape;3188;p97"/>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97"/>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97"/>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97"/>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97"/>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93" name="Google Shape;3193;p97"/>
          <p:cNvGrpSpPr/>
          <p:nvPr/>
        </p:nvGrpSpPr>
        <p:grpSpPr>
          <a:xfrm>
            <a:off x="257382" y="370761"/>
            <a:ext cx="911705" cy="337487"/>
            <a:chOff x="1119600" y="2506400"/>
            <a:chExt cx="763700" cy="282700"/>
          </a:xfrm>
        </p:grpSpPr>
        <p:sp>
          <p:nvSpPr>
            <p:cNvPr id="3194" name="Google Shape;3194;p97"/>
            <p:cNvSpPr/>
            <p:nvPr/>
          </p:nvSpPr>
          <p:spPr>
            <a:xfrm>
              <a:off x="1119600" y="2506400"/>
              <a:ext cx="763700" cy="282700"/>
            </a:xfrm>
            <a:custGeom>
              <a:rect b="b" l="l" r="r" t="t"/>
              <a:pathLst>
                <a:path extrusionOk="0" h="11308" w="30548">
                  <a:moveTo>
                    <a:pt x="11976" y="1"/>
                  </a:moveTo>
                  <a:cubicBezTo>
                    <a:pt x="14772" y="1"/>
                    <a:pt x="17113" y="1855"/>
                    <a:pt x="17812" y="4408"/>
                  </a:cubicBezTo>
                  <a:cubicBezTo>
                    <a:pt x="18177" y="4317"/>
                    <a:pt x="18572" y="4226"/>
                    <a:pt x="18997" y="4226"/>
                  </a:cubicBezTo>
                  <a:cubicBezTo>
                    <a:pt x="20548" y="4226"/>
                    <a:pt x="21915" y="5138"/>
                    <a:pt x="22554" y="6445"/>
                  </a:cubicBezTo>
                  <a:cubicBezTo>
                    <a:pt x="22979" y="6110"/>
                    <a:pt x="23526" y="5897"/>
                    <a:pt x="24165" y="5897"/>
                  </a:cubicBezTo>
                  <a:cubicBezTo>
                    <a:pt x="25563" y="5897"/>
                    <a:pt x="26718" y="7053"/>
                    <a:pt x="26718" y="8481"/>
                  </a:cubicBezTo>
                  <a:cubicBezTo>
                    <a:pt x="26718" y="8907"/>
                    <a:pt x="26627" y="9302"/>
                    <a:pt x="26444" y="9667"/>
                  </a:cubicBezTo>
                  <a:lnTo>
                    <a:pt x="27873" y="9667"/>
                  </a:lnTo>
                  <a:cubicBezTo>
                    <a:pt x="28329" y="9667"/>
                    <a:pt x="28694" y="10031"/>
                    <a:pt x="28694" y="10487"/>
                  </a:cubicBezTo>
                  <a:lnTo>
                    <a:pt x="28694" y="10487"/>
                  </a:lnTo>
                  <a:cubicBezTo>
                    <a:pt x="28694" y="10943"/>
                    <a:pt x="28329" y="11308"/>
                    <a:pt x="27873" y="11308"/>
                  </a:cubicBezTo>
                  <a:lnTo>
                    <a:pt x="821" y="11308"/>
                  </a:lnTo>
                  <a:cubicBezTo>
                    <a:pt x="365" y="11308"/>
                    <a:pt x="0" y="10943"/>
                    <a:pt x="0" y="10487"/>
                  </a:cubicBezTo>
                  <a:lnTo>
                    <a:pt x="0" y="10487"/>
                  </a:lnTo>
                  <a:cubicBezTo>
                    <a:pt x="0" y="10031"/>
                    <a:pt x="365" y="9667"/>
                    <a:pt x="821" y="9667"/>
                  </a:cubicBezTo>
                  <a:lnTo>
                    <a:pt x="1611" y="9667"/>
                  </a:lnTo>
                  <a:cubicBezTo>
                    <a:pt x="1429" y="9211"/>
                    <a:pt x="1307" y="8694"/>
                    <a:pt x="1307" y="8177"/>
                  </a:cubicBezTo>
                  <a:cubicBezTo>
                    <a:pt x="1307" y="5989"/>
                    <a:pt x="3070" y="4226"/>
                    <a:pt x="5258" y="4226"/>
                  </a:cubicBezTo>
                  <a:cubicBezTo>
                    <a:pt x="5562" y="4226"/>
                    <a:pt x="5866" y="4287"/>
                    <a:pt x="6170" y="4347"/>
                  </a:cubicBezTo>
                  <a:cubicBezTo>
                    <a:pt x="6900" y="1824"/>
                    <a:pt x="9210" y="1"/>
                    <a:pt x="11976" y="1"/>
                  </a:cubicBezTo>
                  <a:close/>
                  <a:moveTo>
                    <a:pt x="29697" y="9667"/>
                  </a:moveTo>
                  <a:lnTo>
                    <a:pt x="29727" y="9667"/>
                  </a:lnTo>
                  <a:cubicBezTo>
                    <a:pt x="30183" y="9667"/>
                    <a:pt x="30548" y="10031"/>
                    <a:pt x="30548" y="10487"/>
                  </a:cubicBezTo>
                  <a:lnTo>
                    <a:pt x="30548" y="10487"/>
                  </a:lnTo>
                  <a:cubicBezTo>
                    <a:pt x="30548" y="10943"/>
                    <a:pt x="30183" y="11308"/>
                    <a:pt x="29727" y="11308"/>
                  </a:cubicBezTo>
                  <a:lnTo>
                    <a:pt x="29697" y="11308"/>
                  </a:lnTo>
                  <a:cubicBezTo>
                    <a:pt x="29271" y="11308"/>
                    <a:pt x="28906" y="10943"/>
                    <a:pt x="28906" y="10487"/>
                  </a:cubicBezTo>
                  <a:lnTo>
                    <a:pt x="28906" y="10487"/>
                  </a:lnTo>
                  <a:cubicBezTo>
                    <a:pt x="28906" y="10031"/>
                    <a:pt x="29271" y="9667"/>
                    <a:pt x="29697" y="966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97"/>
            <p:cNvSpPr/>
            <p:nvPr/>
          </p:nvSpPr>
          <p:spPr>
            <a:xfrm>
              <a:off x="1228250" y="2605200"/>
              <a:ext cx="497750" cy="183900"/>
            </a:xfrm>
            <a:custGeom>
              <a:rect b="b" l="l" r="r" t="t"/>
              <a:pathLst>
                <a:path extrusionOk="0" h="7356" w="19910">
                  <a:moveTo>
                    <a:pt x="19788" y="7356"/>
                  </a:moveTo>
                  <a:lnTo>
                    <a:pt x="122" y="7356"/>
                  </a:lnTo>
                  <a:cubicBezTo>
                    <a:pt x="31" y="7052"/>
                    <a:pt x="1" y="6748"/>
                    <a:pt x="1" y="6414"/>
                  </a:cubicBezTo>
                  <a:cubicBezTo>
                    <a:pt x="1" y="4711"/>
                    <a:pt x="1368" y="3344"/>
                    <a:pt x="3071" y="3344"/>
                  </a:cubicBezTo>
                  <a:cubicBezTo>
                    <a:pt x="3314" y="3344"/>
                    <a:pt x="3557" y="3374"/>
                    <a:pt x="3800" y="3435"/>
                  </a:cubicBezTo>
                  <a:cubicBezTo>
                    <a:pt x="4378" y="1459"/>
                    <a:pt x="6201" y="0"/>
                    <a:pt x="8359" y="0"/>
                  </a:cubicBezTo>
                  <a:cubicBezTo>
                    <a:pt x="10518" y="0"/>
                    <a:pt x="12372" y="1490"/>
                    <a:pt x="12919" y="3496"/>
                  </a:cubicBezTo>
                  <a:cubicBezTo>
                    <a:pt x="13223" y="3404"/>
                    <a:pt x="13527" y="3344"/>
                    <a:pt x="13861" y="3344"/>
                  </a:cubicBezTo>
                  <a:cubicBezTo>
                    <a:pt x="15077" y="3344"/>
                    <a:pt x="16110" y="4043"/>
                    <a:pt x="16627" y="5076"/>
                  </a:cubicBezTo>
                  <a:cubicBezTo>
                    <a:pt x="16961" y="4803"/>
                    <a:pt x="17417" y="4620"/>
                    <a:pt x="17873" y="4620"/>
                  </a:cubicBezTo>
                  <a:cubicBezTo>
                    <a:pt x="18998" y="4620"/>
                    <a:pt x="19910" y="5532"/>
                    <a:pt x="19910" y="6657"/>
                  </a:cubicBezTo>
                  <a:cubicBezTo>
                    <a:pt x="19910" y="6900"/>
                    <a:pt x="19849" y="7143"/>
                    <a:pt x="19788" y="735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6" name="Google Shape;3196;p97"/>
          <p:cNvGrpSpPr/>
          <p:nvPr/>
        </p:nvGrpSpPr>
        <p:grpSpPr>
          <a:xfrm flipH="1">
            <a:off x="8430782" y="744866"/>
            <a:ext cx="373419" cy="350637"/>
            <a:chOff x="3708550" y="3474950"/>
            <a:chExt cx="256100" cy="240475"/>
          </a:xfrm>
        </p:grpSpPr>
        <p:sp>
          <p:nvSpPr>
            <p:cNvPr id="3197" name="Google Shape;3197;p97"/>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97"/>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9" name="Google Shape;3199;p97"/>
          <p:cNvGrpSpPr/>
          <p:nvPr/>
        </p:nvGrpSpPr>
        <p:grpSpPr>
          <a:xfrm flipH="1">
            <a:off x="4572007" y="370761"/>
            <a:ext cx="911705" cy="337487"/>
            <a:chOff x="1119600" y="2506400"/>
            <a:chExt cx="763700" cy="282700"/>
          </a:xfrm>
        </p:grpSpPr>
        <p:sp>
          <p:nvSpPr>
            <p:cNvPr id="3200" name="Google Shape;3200;p97"/>
            <p:cNvSpPr/>
            <p:nvPr/>
          </p:nvSpPr>
          <p:spPr>
            <a:xfrm>
              <a:off x="1119600" y="2506400"/>
              <a:ext cx="763700" cy="282700"/>
            </a:xfrm>
            <a:custGeom>
              <a:rect b="b" l="l" r="r" t="t"/>
              <a:pathLst>
                <a:path extrusionOk="0" h="11308" w="30548">
                  <a:moveTo>
                    <a:pt x="11976" y="1"/>
                  </a:moveTo>
                  <a:cubicBezTo>
                    <a:pt x="14772" y="1"/>
                    <a:pt x="17113" y="1855"/>
                    <a:pt x="17812" y="4408"/>
                  </a:cubicBezTo>
                  <a:cubicBezTo>
                    <a:pt x="18177" y="4317"/>
                    <a:pt x="18572" y="4226"/>
                    <a:pt x="18997" y="4226"/>
                  </a:cubicBezTo>
                  <a:cubicBezTo>
                    <a:pt x="20548" y="4226"/>
                    <a:pt x="21915" y="5138"/>
                    <a:pt x="22554" y="6445"/>
                  </a:cubicBezTo>
                  <a:cubicBezTo>
                    <a:pt x="22979" y="6110"/>
                    <a:pt x="23526" y="5897"/>
                    <a:pt x="24165" y="5897"/>
                  </a:cubicBezTo>
                  <a:cubicBezTo>
                    <a:pt x="25563" y="5897"/>
                    <a:pt x="26718" y="7053"/>
                    <a:pt x="26718" y="8481"/>
                  </a:cubicBezTo>
                  <a:cubicBezTo>
                    <a:pt x="26718" y="8907"/>
                    <a:pt x="26627" y="9302"/>
                    <a:pt x="26444" y="9667"/>
                  </a:cubicBezTo>
                  <a:lnTo>
                    <a:pt x="27873" y="9667"/>
                  </a:lnTo>
                  <a:cubicBezTo>
                    <a:pt x="28329" y="9667"/>
                    <a:pt x="28694" y="10031"/>
                    <a:pt x="28694" y="10487"/>
                  </a:cubicBezTo>
                  <a:lnTo>
                    <a:pt x="28694" y="10487"/>
                  </a:lnTo>
                  <a:cubicBezTo>
                    <a:pt x="28694" y="10943"/>
                    <a:pt x="28329" y="11308"/>
                    <a:pt x="27873" y="11308"/>
                  </a:cubicBezTo>
                  <a:lnTo>
                    <a:pt x="821" y="11308"/>
                  </a:lnTo>
                  <a:cubicBezTo>
                    <a:pt x="365" y="11308"/>
                    <a:pt x="0" y="10943"/>
                    <a:pt x="0" y="10487"/>
                  </a:cubicBezTo>
                  <a:lnTo>
                    <a:pt x="0" y="10487"/>
                  </a:lnTo>
                  <a:cubicBezTo>
                    <a:pt x="0" y="10031"/>
                    <a:pt x="365" y="9667"/>
                    <a:pt x="821" y="9667"/>
                  </a:cubicBezTo>
                  <a:lnTo>
                    <a:pt x="1611" y="9667"/>
                  </a:lnTo>
                  <a:cubicBezTo>
                    <a:pt x="1429" y="9211"/>
                    <a:pt x="1307" y="8694"/>
                    <a:pt x="1307" y="8177"/>
                  </a:cubicBezTo>
                  <a:cubicBezTo>
                    <a:pt x="1307" y="5989"/>
                    <a:pt x="3070" y="4226"/>
                    <a:pt x="5258" y="4226"/>
                  </a:cubicBezTo>
                  <a:cubicBezTo>
                    <a:pt x="5562" y="4226"/>
                    <a:pt x="5866" y="4287"/>
                    <a:pt x="6170" y="4347"/>
                  </a:cubicBezTo>
                  <a:cubicBezTo>
                    <a:pt x="6900" y="1824"/>
                    <a:pt x="9210" y="1"/>
                    <a:pt x="11976" y="1"/>
                  </a:cubicBezTo>
                  <a:close/>
                  <a:moveTo>
                    <a:pt x="29697" y="9667"/>
                  </a:moveTo>
                  <a:lnTo>
                    <a:pt x="29727" y="9667"/>
                  </a:lnTo>
                  <a:cubicBezTo>
                    <a:pt x="30183" y="9667"/>
                    <a:pt x="30548" y="10031"/>
                    <a:pt x="30548" y="10487"/>
                  </a:cubicBezTo>
                  <a:lnTo>
                    <a:pt x="30548" y="10487"/>
                  </a:lnTo>
                  <a:cubicBezTo>
                    <a:pt x="30548" y="10943"/>
                    <a:pt x="30183" y="11308"/>
                    <a:pt x="29727" y="11308"/>
                  </a:cubicBezTo>
                  <a:lnTo>
                    <a:pt x="29697" y="11308"/>
                  </a:lnTo>
                  <a:cubicBezTo>
                    <a:pt x="29271" y="11308"/>
                    <a:pt x="28906" y="10943"/>
                    <a:pt x="28906" y="10487"/>
                  </a:cubicBezTo>
                  <a:lnTo>
                    <a:pt x="28906" y="10487"/>
                  </a:lnTo>
                  <a:cubicBezTo>
                    <a:pt x="28906" y="10031"/>
                    <a:pt x="29271" y="9667"/>
                    <a:pt x="29697" y="966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97"/>
            <p:cNvSpPr/>
            <p:nvPr/>
          </p:nvSpPr>
          <p:spPr>
            <a:xfrm>
              <a:off x="1228250" y="2605200"/>
              <a:ext cx="497750" cy="183900"/>
            </a:xfrm>
            <a:custGeom>
              <a:rect b="b" l="l" r="r" t="t"/>
              <a:pathLst>
                <a:path extrusionOk="0" h="7356" w="19910">
                  <a:moveTo>
                    <a:pt x="19788" y="7356"/>
                  </a:moveTo>
                  <a:lnTo>
                    <a:pt x="122" y="7356"/>
                  </a:lnTo>
                  <a:cubicBezTo>
                    <a:pt x="31" y="7052"/>
                    <a:pt x="1" y="6748"/>
                    <a:pt x="1" y="6414"/>
                  </a:cubicBezTo>
                  <a:cubicBezTo>
                    <a:pt x="1" y="4711"/>
                    <a:pt x="1368" y="3344"/>
                    <a:pt x="3071" y="3344"/>
                  </a:cubicBezTo>
                  <a:cubicBezTo>
                    <a:pt x="3314" y="3344"/>
                    <a:pt x="3557" y="3374"/>
                    <a:pt x="3800" y="3435"/>
                  </a:cubicBezTo>
                  <a:cubicBezTo>
                    <a:pt x="4378" y="1459"/>
                    <a:pt x="6201" y="0"/>
                    <a:pt x="8359" y="0"/>
                  </a:cubicBezTo>
                  <a:cubicBezTo>
                    <a:pt x="10518" y="0"/>
                    <a:pt x="12372" y="1490"/>
                    <a:pt x="12919" y="3496"/>
                  </a:cubicBezTo>
                  <a:cubicBezTo>
                    <a:pt x="13223" y="3404"/>
                    <a:pt x="13527" y="3344"/>
                    <a:pt x="13861" y="3344"/>
                  </a:cubicBezTo>
                  <a:cubicBezTo>
                    <a:pt x="15077" y="3344"/>
                    <a:pt x="16110" y="4043"/>
                    <a:pt x="16627" y="5076"/>
                  </a:cubicBezTo>
                  <a:cubicBezTo>
                    <a:pt x="16961" y="4803"/>
                    <a:pt x="17417" y="4620"/>
                    <a:pt x="17873" y="4620"/>
                  </a:cubicBezTo>
                  <a:cubicBezTo>
                    <a:pt x="18998" y="4620"/>
                    <a:pt x="19910" y="5532"/>
                    <a:pt x="19910" y="6657"/>
                  </a:cubicBezTo>
                  <a:cubicBezTo>
                    <a:pt x="19910" y="6900"/>
                    <a:pt x="19849" y="7143"/>
                    <a:pt x="19788" y="735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2" name="Google Shape;3202;p97"/>
          <p:cNvSpPr txBox="1"/>
          <p:nvPr>
            <p:ph type="title"/>
          </p:nvPr>
        </p:nvSpPr>
        <p:spPr>
          <a:xfrm>
            <a:off x="717477" y="3149150"/>
            <a:ext cx="5313300" cy="511500"/>
          </a:xfrm>
          <a:prstGeom prst="rect">
            <a:avLst/>
          </a:prstGeom>
        </p:spPr>
        <p:txBody>
          <a:bodyPr anchorCtr="0" anchor="b" bIns="91425" lIns="91425" spcFirstLastPara="1" rIns="91425" wrap="square" tIns="91425">
            <a:noAutofit/>
          </a:bodyPr>
          <a:lstStyle>
            <a:lvl1pPr lvl="0">
              <a:spcBef>
                <a:spcPts val="0"/>
              </a:spcBef>
              <a:spcAft>
                <a:spcPts val="0"/>
              </a:spcAft>
              <a:buNone/>
              <a:defRPr sz="2500"/>
            </a:lvl1pPr>
            <a:lvl2pPr lvl="1">
              <a:spcBef>
                <a:spcPts val="0"/>
              </a:spcBef>
              <a:spcAft>
                <a:spcPts val="0"/>
              </a:spcAft>
              <a:buNone/>
              <a:defRPr sz="2400"/>
            </a:lvl2pPr>
            <a:lvl3pPr lvl="2">
              <a:spcBef>
                <a:spcPts val="0"/>
              </a:spcBef>
              <a:spcAft>
                <a:spcPts val="0"/>
              </a:spcAft>
              <a:buNone/>
              <a:defRPr sz="2400"/>
            </a:lvl3pPr>
            <a:lvl4pPr lvl="3">
              <a:spcBef>
                <a:spcPts val="0"/>
              </a:spcBef>
              <a:spcAft>
                <a:spcPts val="0"/>
              </a:spcAft>
              <a:buNone/>
              <a:defRPr sz="2400"/>
            </a:lvl4pPr>
            <a:lvl5pPr lvl="4">
              <a:spcBef>
                <a:spcPts val="0"/>
              </a:spcBef>
              <a:spcAft>
                <a:spcPts val="0"/>
              </a:spcAft>
              <a:buNone/>
              <a:defRPr sz="2400"/>
            </a:lvl5pPr>
            <a:lvl6pPr lvl="5">
              <a:spcBef>
                <a:spcPts val="0"/>
              </a:spcBef>
              <a:spcAft>
                <a:spcPts val="0"/>
              </a:spcAft>
              <a:buNone/>
              <a:defRPr sz="2400"/>
            </a:lvl6pPr>
            <a:lvl7pPr lvl="6">
              <a:spcBef>
                <a:spcPts val="0"/>
              </a:spcBef>
              <a:spcAft>
                <a:spcPts val="0"/>
              </a:spcAft>
              <a:buNone/>
              <a:defRPr sz="2400"/>
            </a:lvl7pPr>
            <a:lvl8pPr lvl="7">
              <a:spcBef>
                <a:spcPts val="0"/>
              </a:spcBef>
              <a:spcAft>
                <a:spcPts val="0"/>
              </a:spcAft>
              <a:buNone/>
              <a:defRPr sz="2400"/>
            </a:lvl8pPr>
            <a:lvl9pPr lvl="8">
              <a:spcBef>
                <a:spcPts val="0"/>
              </a:spcBef>
              <a:spcAft>
                <a:spcPts val="0"/>
              </a:spcAft>
              <a:buNone/>
              <a:defRPr sz="2400"/>
            </a:lvl9pPr>
          </a:lstStyle>
          <a:p/>
        </p:txBody>
      </p:sp>
      <p:sp>
        <p:nvSpPr>
          <p:cNvPr id="3203" name="Google Shape;3203;p97"/>
          <p:cNvSpPr txBox="1"/>
          <p:nvPr>
            <p:ph idx="1" type="subTitle"/>
          </p:nvPr>
        </p:nvSpPr>
        <p:spPr>
          <a:xfrm>
            <a:off x="717475" y="1482850"/>
            <a:ext cx="5313300" cy="1422600"/>
          </a:xfrm>
          <a:prstGeom prst="rect">
            <a:avLst/>
          </a:prstGeom>
        </p:spPr>
        <p:txBody>
          <a:bodyPr anchorCtr="0" anchor="t" bIns="91425" lIns="91425" spcFirstLastPara="1" rIns="91425" wrap="square" tIns="91425">
            <a:noAutofit/>
          </a:bodyPr>
          <a:lstStyle>
            <a:lvl1pPr lvl="0">
              <a:spcBef>
                <a:spcPts val="0"/>
              </a:spcBef>
              <a:spcAft>
                <a:spcPts val="0"/>
              </a:spcAft>
              <a:buNone/>
              <a:defRPr sz="2500"/>
            </a:lvl1pPr>
            <a:lvl2pPr lvl="1">
              <a:spcBef>
                <a:spcPts val="0"/>
              </a:spcBef>
              <a:spcAft>
                <a:spcPts val="0"/>
              </a:spcAft>
              <a:buNone/>
              <a:defRPr sz="2500"/>
            </a:lvl2pPr>
            <a:lvl3pPr lvl="2">
              <a:spcBef>
                <a:spcPts val="0"/>
              </a:spcBef>
              <a:spcAft>
                <a:spcPts val="0"/>
              </a:spcAft>
              <a:buNone/>
              <a:defRPr sz="2500"/>
            </a:lvl3pPr>
            <a:lvl4pPr lvl="3">
              <a:spcBef>
                <a:spcPts val="0"/>
              </a:spcBef>
              <a:spcAft>
                <a:spcPts val="0"/>
              </a:spcAft>
              <a:buNone/>
              <a:defRPr sz="2500"/>
            </a:lvl4pPr>
            <a:lvl5pPr lvl="4">
              <a:spcBef>
                <a:spcPts val="0"/>
              </a:spcBef>
              <a:spcAft>
                <a:spcPts val="0"/>
              </a:spcAft>
              <a:buNone/>
              <a:defRPr sz="2500"/>
            </a:lvl5pPr>
            <a:lvl6pPr lvl="5">
              <a:spcBef>
                <a:spcPts val="0"/>
              </a:spcBef>
              <a:spcAft>
                <a:spcPts val="0"/>
              </a:spcAft>
              <a:buNone/>
              <a:defRPr sz="2500"/>
            </a:lvl6pPr>
            <a:lvl7pPr lvl="6">
              <a:spcBef>
                <a:spcPts val="0"/>
              </a:spcBef>
              <a:spcAft>
                <a:spcPts val="0"/>
              </a:spcAft>
              <a:buNone/>
              <a:defRPr sz="2500"/>
            </a:lvl7pPr>
            <a:lvl8pPr lvl="7">
              <a:spcBef>
                <a:spcPts val="0"/>
              </a:spcBef>
              <a:spcAft>
                <a:spcPts val="0"/>
              </a:spcAft>
              <a:buNone/>
              <a:defRPr sz="2500"/>
            </a:lvl8pPr>
            <a:lvl9pPr lvl="8">
              <a:spcBef>
                <a:spcPts val="0"/>
              </a:spcBef>
              <a:spcAft>
                <a:spcPts val="0"/>
              </a:spcAft>
              <a:buNone/>
              <a:defRPr sz="2500"/>
            </a:lvl9pPr>
          </a:lstStyle>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3204" name="Shape 3204"/>
        <p:cNvGrpSpPr/>
        <p:nvPr/>
      </p:nvGrpSpPr>
      <p:grpSpPr>
        <a:xfrm>
          <a:off x="0" y="0"/>
          <a:ext cx="0" cy="0"/>
          <a:chOff x="0" y="0"/>
          <a:chExt cx="0" cy="0"/>
        </a:xfrm>
      </p:grpSpPr>
      <p:grpSp>
        <p:nvGrpSpPr>
          <p:cNvPr id="3205" name="Google Shape;3205;p98"/>
          <p:cNvGrpSpPr/>
          <p:nvPr/>
        </p:nvGrpSpPr>
        <p:grpSpPr>
          <a:xfrm>
            <a:off x="-210970" y="452284"/>
            <a:ext cx="1529562" cy="487037"/>
            <a:chOff x="2293625" y="793625"/>
            <a:chExt cx="1052475" cy="335125"/>
          </a:xfrm>
        </p:grpSpPr>
        <p:sp>
          <p:nvSpPr>
            <p:cNvPr id="3206" name="Google Shape;3206;p98"/>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98"/>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8" name="Google Shape;3208;p98"/>
          <p:cNvGrpSpPr/>
          <p:nvPr/>
        </p:nvGrpSpPr>
        <p:grpSpPr>
          <a:xfrm flipH="1">
            <a:off x="4557554" y="4011836"/>
            <a:ext cx="4135748" cy="2200311"/>
            <a:chOff x="427600" y="1407698"/>
            <a:chExt cx="7990240" cy="4251808"/>
          </a:xfrm>
        </p:grpSpPr>
        <p:grpSp>
          <p:nvGrpSpPr>
            <p:cNvPr id="3209" name="Google Shape;3209;p98"/>
            <p:cNvGrpSpPr/>
            <p:nvPr/>
          </p:nvGrpSpPr>
          <p:grpSpPr>
            <a:xfrm>
              <a:off x="3675306" y="1740129"/>
              <a:ext cx="1282923" cy="3868358"/>
              <a:chOff x="4749600" y="2924725"/>
              <a:chExt cx="1313125" cy="3959425"/>
            </a:xfrm>
          </p:grpSpPr>
          <p:sp>
            <p:nvSpPr>
              <p:cNvPr id="3210" name="Google Shape;3210;p98"/>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98"/>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98"/>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98"/>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98"/>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5" name="Google Shape;3215;p98"/>
            <p:cNvGrpSpPr/>
            <p:nvPr/>
          </p:nvGrpSpPr>
          <p:grpSpPr>
            <a:xfrm>
              <a:off x="4870625" y="1407698"/>
              <a:ext cx="1282923" cy="3868358"/>
              <a:chOff x="4749600" y="2924725"/>
              <a:chExt cx="1313125" cy="3959425"/>
            </a:xfrm>
          </p:grpSpPr>
          <p:sp>
            <p:nvSpPr>
              <p:cNvPr id="3216" name="Google Shape;3216;p98"/>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98"/>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98"/>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98"/>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98"/>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1" name="Google Shape;3221;p98"/>
            <p:cNvGrpSpPr/>
            <p:nvPr/>
          </p:nvGrpSpPr>
          <p:grpSpPr>
            <a:xfrm>
              <a:off x="427600" y="1791148"/>
              <a:ext cx="1282923" cy="3868358"/>
              <a:chOff x="4749600" y="2924725"/>
              <a:chExt cx="1313125" cy="3959425"/>
            </a:xfrm>
          </p:grpSpPr>
          <p:sp>
            <p:nvSpPr>
              <p:cNvPr id="3222" name="Google Shape;3222;p98"/>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98"/>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98"/>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98"/>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98"/>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7" name="Google Shape;3227;p98"/>
            <p:cNvGrpSpPr/>
            <p:nvPr/>
          </p:nvGrpSpPr>
          <p:grpSpPr>
            <a:xfrm>
              <a:off x="2606317" y="1791088"/>
              <a:ext cx="1282899" cy="3589229"/>
              <a:chOff x="5789900" y="1448250"/>
              <a:chExt cx="1313100" cy="3673725"/>
            </a:xfrm>
          </p:grpSpPr>
          <p:sp>
            <p:nvSpPr>
              <p:cNvPr id="3228" name="Google Shape;3228;p98"/>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98"/>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98"/>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98"/>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98"/>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33" name="Google Shape;3233;p98"/>
            <p:cNvGrpSpPr/>
            <p:nvPr/>
          </p:nvGrpSpPr>
          <p:grpSpPr>
            <a:xfrm>
              <a:off x="1609318" y="1407698"/>
              <a:ext cx="1282923" cy="3868358"/>
              <a:chOff x="4749600" y="2924725"/>
              <a:chExt cx="1313125" cy="3959425"/>
            </a:xfrm>
          </p:grpSpPr>
          <p:sp>
            <p:nvSpPr>
              <p:cNvPr id="3234" name="Google Shape;3234;p98"/>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98"/>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98"/>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98"/>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98"/>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39" name="Google Shape;3239;p98"/>
            <p:cNvGrpSpPr/>
            <p:nvPr/>
          </p:nvGrpSpPr>
          <p:grpSpPr>
            <a:xfrm>
              <a:off x="6058667" y="1879688"/>
              <a:ext cx="1282899" cy="3589229"/>
              <a:chOff x="5789900" y="1448250"/>
              <a:chExt cx="1313100" cy="3673725"/>
            </a:xfrm>
          </p:grpSpPr>
          <p:sp>
            <p:nvSpPr>
              <p:cNvPr id="3240" name="Google Shape;3240;p98"/>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98"/>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98"/>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98"/>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98"/>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5" name="Google Shape;3245;p98"/>
            <p:cNvGrpSpPr/>
            <p:nvPr/>
          </p:nvGrpSpPr>
          <p:grpSpPr>
            <a:xfrm>
              <a:off x="7134942" y="1785950"/>
              <a:ext cx="1282899" cy="3589229"/>
              <a:chOff x="5789900" y="1448250"/>
              <a:chExt cx="1313100" cy="3673725"/>
            </a:xfrm>
          </p:grpSpPr>
          <p:sp>
            <p:nvSpPr>
              <p:cNvPr id="3246" name="Google Shape;3246;p98"/>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98"/>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98"/>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98"/>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98"/>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51" name="Google Shape;3251;p98"/>
          <p:cNvGrpSpPr/>
          <p:nvPr/>
        </p:nvGrpSpPr>
        <p:grpSpPr>
          <a:xfrm flipH="1">
            <a:off x="421804" y="4011836"/>
            <a:ext cx="4135748" cy="2200311"/>
            <a:chOff x="427600" y="1407698"/>
            <a:chExt cx="7990240" cy="4251808"/>
          </a:xfrm>
        </p:grpSpPr>
        <p:grpSp>
          <p:nvGrpSpPr>
            <p:cNvPr id="3252" name="Google Shape;3252;p98"/>
            <p:cNvGrpSpPr/>
            <p:nvPr/>
          </p:nvGrpSpPr>
          <p:grpSpPr>
            <a:xfrm>
              <a:off x="3675306" y="1740129"/>
              <a:ext cx="1282923" cy="3868358"/>
              <a:chOff x="4749600" y="2924725"/>
              <a:chExt cx="1313125" cy="3959425"/>
            </a:xfrm>
          </p:grpSpPr>
          <p:sp>
            <p:nvSpPr>
              <p:cNvPr id="3253" name="Google Shape;3253;p98"/>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98"/>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98"/>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98"/>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98"/>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8" name="Google Shape;3258;p98"/>
            <p:cNvGrpSpPr/>
            <p:nvPr/>
          </p:nvGrpSpPr>
          <p:grpSpPr>
            <a:xfrm>
              <a:off x="4870625" y="1407698"/>
              <a:ext cx="1282923" cy="3868358"/>
              <a:chOff x="4749600" y="2924725"/>
              <a:chExt cx="1313125" cy="3959425"/>
            </a:xfrm>
          </p:grpSpPr>
          <p:sp>
            <p:nvSpPr>
              <p:cNvPr id="3259" name="Google Shape;3259;p98"/>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98"/>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98"/>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98"/>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98"/>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4" name="Google Shape;3264;p98"/>
            <p:cNvGrpSpPr/>
            <p:nvPr/>
          </p:nvGrpSpPr>
          <p:grpSpPr>
            <a:xfrm>
              <a:off x="427600" y="1791148"/>
              <a:ext cx="1282923" cy="3868358"/>
              <a:chOff x="4749600" y="2924725"/>
              <a:chExt cx="1313125" cy="3959425"/>
            </a:xfrm>
          </p:grpSpPr>
          <p:sp>
            <p:nvSpPr>
              <p:cNvPr id="3265" name="Google Shape;3265;p98"/>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98"/>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98"/>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98"/>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98"/>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0" name="Google Shape;3270;p98"/>
            <p:cNvGrpSpPr/>
            <p:nvPr/>
          </p:nvGrpSpPr>
          <p:grpSpPr>
            <a:xfrm>
              <a:off x="2606317" y="1791088"/>
              <a:ext cx="1282899" cy="3589229"/>
              <a:chOff x="5789900" y="1448250"/>
              <a:chExt cx="1313100" cy="3673725"/>
            </a:xfrm>
          </p:grpSpPr>
          <p:sp>
            <p:nvSpPr>
              <p:cNvPr id="3271" name="Google Shape;3271;p98"/>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98"/>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98"/>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98"/>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98"/>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6" name="Google Shape;3276;p98"/>
            <p:cNvGrpSpPr/>
            <p:nvPr/>
          </p:nvGrpSpPr>
          <p:grpSpPr>
            <a:xfrm>
              <a:off x="1609318" y="1407698"/>
              <a:ext cx="1282923" cy="3868358"/>
              <a:chOff x="4749600" y="2924725"/>
              <a:chExt cx="1313125" cy="3959425"/>
            </a:xfrm>
          </p:grpSpPr>
          <p:sp>
            <p:nvSpPr>
              <p:cNvPr id="3277" name="Google Shape;3277;p98"/>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98"/>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98"/>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98"/>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98"/>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2" name="Google Shape;3282;p98"/>
            <p:cNvGrpSpPr/>
            <p:nvPr/>
          </p:nvGrpSpPr>
          <p:grpSpPr>
            <a:xfrm>
              <a:off x="6058667" y="1879688"/>
              <a:ext cx="1282899" cy="3589229"/>
              <a:chOff x="5789900" y="1448250"/>
              <a:chExt cx="1313100" cy="3673725"/>
            </a:xfrm>
          </p:grpSpPr>
          <p:sp>
            <p:nvSpPr>
              <p:cNvPr id="3283" name="Google Shape;3283;p98"/>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98"/>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98"/>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98"/>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98"/>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8" name="Google Shape;3288;p98"/>
            <p:cNvGrpSpPr/>
            <p:nvPr/>
          </p:nvGrpSpPr>
          <p:grpSpPr>
            <a:xfrm>
              <a:off x="7134942" y="1785950"/>
              <a:ext cx="1282899" cy="3589229"/>
              <a:chOff x="5789900" y="1448250"/>
              <a:chExt cx="1313100" cy="3673725"/>
            </a:xfrm>
          </p:grpSpPr>
          <p:sp>
            <p:nvSpPr>
              <p:cNvPr id="3289" name="Google Shape;3289;p98"/>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98"/>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98"/>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98"/>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98"/>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94" name="Google Shape;3294;p98"/>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Font typeface="Abhaya Libre"/>
              <a:buNone/>
              <a:defRPr sz="3000"/>
            </a:lvl1pPr>
            <a:lvl2pPr lvl="1">
              <a:spcBef>
                <a:spcPts val="0"/>
              </a:spcBef>
              <a:spcAft>
                <a:spcPts val="0"/>
              </a:spcAft>
              <a:buSzPts val="3500"/>
              <a:buFont typeface="Abhaya Libre"/>
              <a:buNone/>
              <a:defRPr sz="3500">
                <a:latin typeface="Abhaya Libre"/>
                <a:ea typeface="Abhaya Libre"/>
                <a:cs typeface="Abhaya Libre"/>
                <a:sym typeface="Abhaya Libre"/>
              </a:defRPr>
            </a:lvl2pPr>
            <a:lvl3pPr lvl="2">
              <a:spcBef>
                <a:spcPts val="0"/>
              </a:spcBef>
              <a:spcAft>
                <a:spcPts val="0"/>
              </a:spcAft>
              <a:buSzPts val="3500"/>
              <a:buFont typeface="Abhaya Libre"/>
              <a:buNone/>
              <a:defRPr sz="3500">
                <a:latin typeface="Abhaya Libre"/>
                <a:ea typeface="Abhaya Libre"/>
                <a:cs typeface="Abhaya Libre"/>
                <a:sym typeface="Abhaya Libre"/>
              </a:defRPr>
            </a:lvl3pPr>
            <a:lvl4pPr lvl="3">
              <a:spcBef>
                <a:spcPts val="0"/>
              </a:spcBef>
              <a:spcAft>
                <a:spcPts val="0"/>
              </a:spcAft>
              <a:buSzPts val="3500"/>
              <a:buFont typeface="Abhaya Libre"/>
              <a:buNone/>
              <a:defRPr sz="3500">
                <a:latin typeface="Abhaya Libre"/>
                <a:ea typeface="Abhaya Libre"/>
                <a:cs typeface="Abhaya Libre"/>
                <a:sym typeface="Abhaya Libre"/>
              </a:defRPr>
            </a:lvl4pPr>
            <a:lvl5pPr lvl="4">
              <a:spcBef>
                <a:spcPts val="0"/>
              </a:spcBef>
              <a:spcAft>
                <a:spcPts val="0"/>
              </a:spcAft>
              <a:buSzPts val="3500"/>
              <a:buFont typeface="Abhaya Libre"/>
              <a:buNone/>
              <a:defRPr sz="3500">
                <a:latin typeface="Abhaya Libre"/>
                <a:ea typeface="Abhaya Libre"/>
                <a:cs typeface="Abhaya Libre"/>
                <a:sym typeface="Abhaya Libre"/>
              </a:defRPr>
            </a:lvl5pPr>
            <a:lvl6pPr lvl="5">
              <a:spcBef>
                <a:spcPts val="0"/>
              </a:spcBef>
              <a:spcAft>
                <a:spcPts val="0"/>
              </a:spcAft>
              <a:buSzPts val="3500"/>
              <a:buFont typeface="Abhaya Libre"/>
              <a:buNone/>
              <a:defRPr sz="3500">
                <a:latin typeface="Abhaya Libre"/>
                <a:ea typeface="Abhaya Libre"/>
                <a:cs typeface="Abhaya Libre"/>
                <a:sym typeface="Abhaya Libre"/>
              </a:defRPr>
            </a:lvl6pPr>
            <a:lvl7pPr lvl="6">
              <a:spcBef>
                <a:spcPts val="0"/>
              </a:spcBef>
              <a:spcAft>
                <a:spcPts val="0"/>
              </a:spcAft>
              <a:buSzPts val="3500"/>
              <a:buFont typeface="Abhaya Libre"/>
              <a:buNone/>
              <a:defRPr sz="3500">
                <a:latin typeface="Abhaya Libre"/>
                <a:ea typeface="Abhaya Libre"/>
                <a:cs typeface="Abhaya Libre"/>
                <a:sym typeface="Abhaya Libre"/>
              </a:defRPr>
            </a:lvl7pPr>
            <a:lvl8pPr lvl="7">
              <a:spcBef>
                <a:spcPts val="0"/>
              </a:spcBef>
              <a:spcAft>
                <a:spcPts val="0"/>
              </a:spcAft>
              <a:buSzPts val="3500"/>
              <a:buFont typeface="Abhaya Libre"/>
              <a:buNone/>
              <a:defRPr sz="3500">
                <a:latin typeface="Abhaya Libre"/>
                <a:ea typeface="Abhaya Libre"/>
                <a:cs typeface="Abhaya Libre"/>
                <a:sym typeface="Abhaya Libre"/>
              </a:defRPr>
            </a:lvl8pPr>
            <a:lvl9pPr lvl="8">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3295" name="Shape 3295"/>
        <p:cNvGrpSpPr/>
        <p:nvPr/>
      </p:nvGrpSpPr>
      <p:grpSpPr>
        <a:xfrm>
          <a:off x="0" y="0"/>
          <a:ext cx="0" cy="0"/>
          <a:chOff x="0" y="0"/>
          <a:chExt cx="0" cy="0"/>
        </a:xfrm>
      </p:grpSpPr>
      <p:grpSp>
        <p:nvGrpSpPr>
          <p:cNvPr id="3296" name="Google Shape;3296;p99"/>
          <p:cNvGrpSpPr/>
          <p:nvPr/>
        </p:nvGrpSpPr>
        <p:grpSpPr>
          <a:xfrm flipH="1">
            <a:off x="2498454" y="4011836"/>
            <a:ext cx="4135748" cy="2200311"/>
            <a:chOff x="427600" y="1407698"/>
            <a:chExt cx="7990240" cy="4251808"/>
          </a:xfrm>
        </p:grpSpPr>
        <p:grpSp>
          <p:nvGrpSpPr>
            <p:cNvPr id="3297" name="Google Shape;3297;p99"/>
            <p:cNvGrpSpPr/>
            <p:nvPr/>
          </p:nvGrpSpPr>
          <p:grpSpPr>
            <a:xfrm>
              <a:off x="3675306" y="1740129"/>
              <a:ext cx="1282923" cy="3868358"/>
              <a:chOff x="4749600" y="2924725"/>
              <a:chExt cx="1313125" cy="3959425"/>
            </a:xfrm>
          </p:grpSpPr>
          <p:sp>
            <p:nvSpPr>
              <p:cNvPr id="3298" name="Google Shape;3298;p99"/>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99"/>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99"/>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99"/>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99"/>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3" name="Google Shape;3303;p99"/>
            <p:cNvGrpSpPr/>
            <p:nvPr/>
          </p:nvGrpSpPr>
          <p:grpSpPr>
            <a:xfrm>
              <a:off x="4870625" y="1407698"/>
              <a:ext cx="1282923" cy="3868358"/>
              <a:chOff x="4749600" y="2924725"/>
              <a:chExt cx="1313125" cy="3959425"/>
            </a:xfrm>
          </p:grpSpPr>
          <p:sp>
            <p:nvSpPr>
              <p:cNvPr id="3304" name="Google Shape;3304;p99"/>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99"/>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99"/>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99"/>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99"/>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9" name="Google Shape;3309;p99"/>
            <p:cNvGrpSpPr/>
            <p:nvPr/>
          </p:nvGrpSpPr>
          <p:grpSpPr>
            <a:xfrm>
              <a:off x="427600" y="1791148"/>
              <a:ext cx="1282923" cy="3868358"/>
              <a:chOff x="4749600" y="2924725"/>
              <a:chExt cx="1313125" cy="3959425"/>
            </a:xfrm>
          </p:grpSpPr>
          <p:sp>
            <p:nvSpPr>
              <p:cNvPr id="3310" name="Google Shape;3310;p99"/>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99"/>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99"/>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99"/>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99"/>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5" name="Google Shape;3315;p99"/>
            <p:cNvGrpSpPr/>
            <p:nvPr/>
          </p:nvGrpSpPr>
          <p:grpSpPr>
            <a:xfrm>
              <a:off x="2606317" y="1791088"/>
              <a:ext cx="1282899" cy="3589229"/>
              <a:chOff x="5789900" y="1448250"/>
              <a:chExt cx="1313100" cy="3673725"/>
            </a:xfrm>
          </p:grpSpPr>
          <p:sp>
            <p:nvSpPr>
              <p:cNvPr id="3316" name="Google Shape;3316;p99"/>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99"/>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99"/>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99"/>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99"/>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1" name="Google Shape;3321;p99"/>
            <p:cNvGrpSpPr/>
            <p:nvPr/>
          </p:nvGrpSpPr>
          <p:grpSpPr>
            <a:xfrm>
              <a:off x="1609318" y="1407698"/>
              <a:ext cx="1282923" cy="3868358"/>
              <a:chOff x="4749600" y="2924725"/>
              <a:chExt cx="1313125" cy="3959425"/>
            </a:xfrm>
          </p:grpSpPr>
          <p:sp>
            <p:nvSpPr>
              <p:cNvPr id="3322" name="Google Shape;3322;p99"/>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99"/>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99"/>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99"/>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99"/>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7" name="Google Shape;3327;p99"/>
            <p:cNvGrpSpPr/>
            <p:nvPr/>
          </p:nvGrpSpPr>
          <p:grpSpPr>
            <a:xfrm>
              <a:off x="6058667" y="1879688"/>
              <a:ext cx="1282899" cy="3589229"/>
              <a:chOff x="5789900" y="1448250"/>
              <a:chExt cx="1313100" cy="3673725"/>
            </a:xfrm>
          </p:grpSpPr>
          <p:sp>
            <p:nvSpPr>
              <p:cNvPr id="3328" name="Google Shape;3328;p99"/>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99"/>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99"/>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99"/>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99"/>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3" name="Google Shape;3333;p99"/>
            <p:cNvGrpSpPr/>
            <p:nvPr/>
          </p:nvGrpSpPr>
          <p:grpSpPr>
            <a:xfrm>
              <a:off x="7134942" y="1785950"/>
              <a:ext cx="1282899" cy="3589229"/>
              <a:chOff x="5789900" y="1448250"/>
              <a:chExt cx="1313100" cy="3673725"/>
            </a:xfrm>
          </p:grpSpPr>
          <p:sp>
            <p:nvSpPr>
              <p:cNvPr id="3334" name="Google Shape;3334;p99"/>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99"/>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99"/>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99"/>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99"/>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39" name="Google Shape;3339;p99"/>
          <p:cNvGrpSpPr/>
          <p:nvPr/>
        </p:nvGrpSpPr>
        <p:grpSpPr>
          <a:xfrm flipH="1">
            <a:off x="6634204" y="4011836"/>
            <a:ext cx="4135748" cy="2200311"/>
            <a:chOff x="427600" y="1407698"/>
            <a:chExt cx="7990240" cy="4251808"/>
          </a:xfrm>
        </p:grpSpPr>
        <p:grpSp>
          <p:nvGrpSpPr>
            <p:cNvPr id="3340" name="Google Shape;3340;p99"/>
            <p:cNvGrpSpPr/>
            <p:nvPr/>
          </p:nvGrpSpPr>
          <p:grpSpPr>
            <a:xfrm>
              <a:off x="3675306" y="1740129"/>
              <a:ext cx="1282923" cy="3868358"/>
              <a:chOff x="4749600" y="2924725"/>
              <a:chExt cx="1313125" cy="3959425"/>
            </a:xfrm>
          </p:grpSpPr>
          <p:sp>
            <p:nvSpPr>
              <p:cNvPr id="3341" name="Google Shape;3341;p99"/>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99"/>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99"/>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99"/>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99"/>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6" name="Google Shape;3346;p99"/>
            <p:cNvGrpSpPr/>
            <p:nvPr/>
          </p:nvGrpSpPr>
          <p:grpSpPr>
            <a:xfrm>
              <a:off x="4870625" y="1407698"/>
              <a:ext cx="1282923" cy="3868358"/>
              <a:chOff x="4749600" y="2924725"/>
              <a:chExt cx="1313125" cy="3959425"/>
            </a:xfrm>
          </p:grpSpPr>
          <p:sp>
            <p:nvSpPr>
              <p:cNvPr id="3347" name="Google Shape;3347;p99"/>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99"/>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99"/>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99"/>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99"/>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2" name="Google Shape;3352;p99"/>
            <p:cNvGrpSpPr/>
            <p:nvPr/>
          </p:nvGrpSpPr>
          <p:grpSpPr>
            <a:xfrm>
              <a:off x="427600" y="1791148"/>
              <a:ext cx="1282923" cy="3868358"/>
              <a:chOff x="4749600" y="2924725"/>
              <a:chExt cx="1313125" cy="3959425"/>
            </a:xfrm>
          </p:grpSpPr>
          <p:sp>
            <p:nvSpPr>
              <p:cNvPr id="3353" name="Google Shape;3353;p99"/>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99"/>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99"/>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99"/>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99"/>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8" name="Google Shape;3358;p99"/>
            <p:cNvGrpSpPr/>
            <p:nvPr/>
          </p:nvGrpSpPr>
          <p:grpSpPr>
            <a:xfrm>
              <a:off x="2606317" y="1791088"/>
              <a:ext cx="1282899" cy="3589229"/>
              <a:chOff x="5789900" y="1448250"/>
              <a:chExt cx="1313100" cy="3673725"/>
            </a:xfrm>
          </p:grpSpPr>
          <p:sp>
            <p:nvSpPr>
              <p:cNvPr id="3359" name="Google Shape;3359;p99"/>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99"/>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99"/>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99"/>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99"/>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4" name="Google Shape;3364;p99"/>
            <p:cNvGrpSpPr/>
            <p:nvPr/>
          </p:nvGrpSpPr>
          <p:grpSpPr>
            <a:xfrm>
              <a:off x="1609318" y="1407698"/>
              <a:ext cx="1282923" cy="3868358"/>
              <a:chOff x="4749600" y="2924725"/>
              <a:chExt cx="1313125" cy="3959425"/>
            </a:xfrm>
          </p:grpSpPr>
          <p:sp>
            <p:nvSpPr>
              <p:cNvPr id="3365" name="Google Shape;3365;p99"/>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99"/>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99"/>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99"/>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99"/>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0" name="Google Shape;3370;p99"/>
            <p:cNvGrpSpPr/>
            <p:nvPr/>
          </p:nvGrpSpPr>
          <p:grpSpPr>
            <a:xfrm>
              <a:off x="6058667" y="1879688"/>
              <a:ext cx="1282899" cy="3589229"/>
              <a:chOff x="5789900" y="1448250"/>
              <a:chExt cx="1313100" cy="3673725"/>
            </a:xfrm>
          </p:grpSpPr>
          <p:sp>
            <p:nvSpPr>
              <p:cNvPr id="3371" name="Google Shape;3371;p99"/>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99"/>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99"/>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99"/>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99"/>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6" name="Google Shape;3376;p99"/>
            <p:cNvGrpSpPr/>
            <p:nvPr/>
          </p:nvGrpSpPr>
          <p:grpSpPr>
            <a:xfrm>
              <a:off x="7134942" y="1785950"/>
              <a:ext cx="1282899" cy="3589229"/>
              <a:chOff x="5789900" y="1448250"/>
              <a:chExt cx="1313100" cy="3673725"/>
            </a:xfrm>
          </p:grpSpPr>
          <p:sp>
            <p:nvSpPr>
              <p:cNvPr id="3377" name="Google Shape;3377;p99"/>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99"/>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99"/>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99"/>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99"/>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82" name="Google Shape;3382;p99"/>
          <p:cNvGrpSpPr/>
          <p:nvPr/>
        </p:nvGrpSpPr>
        <p:grpSpPr>
          <a:xfrm flipH="1">
            <a:off x="-1637296" y="4011836"/>
            <a:ext cx="4135748" cy="2200311"/>
            <a:chOff x="427600" y="1407698"/>
            <a:chExt cx="7990240" cy="4251808"/>
          </a:xfrm>
        </p:grpSpPr>
        <p:grpSp>
          <p:nvGrpSpPr>
            <p:cNvPr id="3383" name="Google Shape;3383;p99"/>
            <p:cNvGrpSpPr/>
            <p:nvPr/>
          </p:nvGrpSpPr>
          <p:grpSpPr>
            <a:xfrm>
              <a:off x="3675306" y="1740129"/>
              <a:ext cx="1282923" cy="3868358"/>
              <a:chOff x="4749600" y="2924725"/>
              <a:chExt cx="1313125" cy="3959425"/>
            </a:xfrm>
          </p:grpSpPr>
          <p:sp>
            <p:nvSpPr>
              <p:cNvPr id="3384" name="Google Shape;3384;p99"/>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99"/>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99"/>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99"/>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99"/>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89" name="Google Shape;3389;p99"/>
            <p:cNvGrpSpPr/>
            <p:nvPr/>
          </p:nvGrpSpPr>
          <p:grpSpPr>
            <a:xfrm>
              <a:off x="4870625" y="1407698"/>
              <a:ext cx="1282923" cy="3868358"/>
              <a:chOff x="4749600" y="2924725"/>
              <a:chExt cx="1313125" cy="3959425"/>
            </a:xfrm>
          </p:grpSpPr>
          <p:sp>
            <p:nvSpPr>
              <p:cNvPr id="3390" name="Google Shape;3390;p99"/>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99"/>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99"/>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99"/>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99"/>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5" name="Google Shape;3395;p99"/>
            <p:cNvGrpSpPr/>
            <p:nvPr/>
          </p:nvGrpSpPr>
          <p:grpSpPr>
            <a:xfrm>
              <a:off x="427600" y="1791148"/>
              <a:ext cx="1282923" cy="3868358"/>
              <a:chOff x="4749600" y="2924725"/>
              <a:chExt cx="1313125" cy="3959425"/>
            </a:xfrm>
          </p:grpSpPr>
          <p:sp>
            <p:nvSpPr>
              <p:cNvPr id="3396" name="Google Shape;3396;p99"/>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99"/>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99"/>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99"/>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99"/>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1" name="Google Shape;3401;p99"/>
            <p:cNvGrpSpPr/>
            <p:nvPr/>
          </p:nvGrpSpPr>
          <p:grpSpPr>
            <a:xfrm>
              <a:off x="2606317" y="1791088"/>
              <a:ext cx="1282899" cy="3589229"/>
              <a:chOff x="5789900" y="1448250"/>
              <a:chExt cx="1313100" cy="3673725"/>
            </a:xfrm>
          </p:grpSpPr>
          <p:sp>
            <p:nvSpPr>
              <p:cNvPr id="3402" name="Google Shape;3402;p99"/>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99"/>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99"/>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99"/>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99"/>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7" name="Google Shape;3407;p99"/>
            <p:cNvGrpSpPr/>
            <p:nvPr/>
          </p:nvGrpSpPr>
          <p:grpSpPr>
            <a:xfrm>
              <a:off x="1609318" y="1407698"/>
              <a:ext cx="1282923" cy="3868358"/>
              <a:chOff x="4749600" y="2924725"/>
              <a:chExt cx="1313125" cy="3959425"/>
            </a:xfrm>
          </p:grpSpPr>
          <p:sp>
            <p:nvSpPr>
              <p:cNvPr id="3408" name="Google Shape;3408;p99"/>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99"/>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99"/>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99"/>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99"/>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3" name="Google Shape;3413;p99"/>
            <p:cNvGrpSpPr/>
            <p:nvPr/>
          </p:nvGrpSpPr>
          <p:grpSpPr>
            <a:xfrm>
              <a:off x="6058667" y="1879688"/>
              <a:ext cx="1282899" cy="3589229"/>
              <a:chOff x="5789900" y="1448250"/>
              <a:chExt cx="1313100" cy="3673725"/>
            </a:xfrm>
          </p:grpSpPr>
          <p:sp>
            <p:nvSpPr>
              <p:cNvPr id="3414" name="Google Shape;3414;p99"/>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99"/>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99"/>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99"/>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99"/>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9" name="Google Shape;3419;p99"/>
            <p:cNvGrpSpPr/>
            <p:nvPr/>
          </p:nvGrpSpPr>
          <p:grpSpPr>
            <a:xfrm>
              <a:off x="7134942" y="1785950"/>
              <a:ext cx="1282899" cy="3589229"/>
              <a:chOff x="5789900" y="1448250"/>
              <a:chExt cx="1313100" cy="3673725"/>
            </a:xfrm>
          </p:grpSpPr>
          <p:sp>
            <p:nvSpPr>
              <p:cNvPr id="3420" name="Google Shape;3420;p99"/>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99"/>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99"/>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99"/>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99"/>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25" name="Google Shape;3425;p99"/>
          <p:cNvGrpSpPr/>
          <p:nvPr/>
        </p:nvGrpSpPr>
        <p:grpSpPr>
          <a:xfrm>
            <a:off x="-1690486" y="1670651"/>
            <a:ext cx="2403704" cy="522741"/>
            <a:chOff x="4007175" y="1128725"/>
            <a:chExt cx="2166475" cy="471150"/>
          </a:xfrm>
        </p:grpSpPr>
        <p:sp>
          <p:nvSpPr>
            <p:cNvPr id="3426" name="Google Shape;3426;p99"/>
            <p:cNvSpPr/>
            <p:nvPr/>
          </p:nvSpPr>
          <p:spPr>
            <a:xfrm>
              <a:off x="4007175" y="1128725"/>
              <a:ext cx="2166475" cy="386050"/>
            </a:xfrm>
            <a:custGeom>
              <a:rect b="b" l="l" r="r" t="t"/>
              <a:pathLst>
                <a:path extrusionOk="0" h="15442" w="86659">
                  <a:moveTo>
                    <a:pt x="1308" y="12858"/>
                  </a:moveTo>
                  <a:lnTo>
                    <a:pt x="3527" y="12858"/>
                  </a:lnTo>
                  <a:cubicBezTo>
                    <a:pt x="3496" y="12676"/>
                    <a:pt x="3466" y="12524"/>
                    <a:pt x="3466" y="12341"/>
                  </a:cubicBezTo>
                  <a:cubicBezTo>
                    <a:pt x="3466" y="10639"/>
                    <a:pt x="4864" y="9271"/>
                    <a:pt x="6566" y="9271"/>
                  </a:cubicBezTo>
                  <a:cubicBezTo>
                    <a:pt x="7204" y="9271"/>
                    <a:pt x="7782" y="9454"/>
                    <a:pt x="8268" y="9788"/>
                  </a:cubicBezTo>
                  <a:cubicBezTo>
                    <a:pt x="8481" y="8967"/>
                    <a:pt x="9211" y="8390"/>
                    <a:pt x="10092" y="8390"/>
                  </a:cubicBezTo>
                  <a:cubicBezTo>
                    <a:pt x="10366" y="8390"/>
                    <a:pt x="10639" y="8451"/>
                    <a:pt x="10882" y="8542"/>
                  </a:cubicBezTo>
                  <a:cubicBezTo>
                    <a:pt x="11490" y="6140"/>
                    <a:pt x="13679" y="4347"/>
                    <a:pt x="16262" y="4347"/>
                  </a:cubicBezTo>
                  <a:cubicBezTo>
                    <a:pt x="18177" y="4347"/>
                    <a:pt x="19879" y="5320"/>
                    <a:pt x="20883" y="6779"/>
                  </a:cubicBezTo>
                  <a:cubicBezTo>
                    <a:pt x="21430" y="6171"/>
                    <a:pt x="22220" y="5806"/>
                    <a:pt x="23101" y="5806"/>
                  </a:cubicBezTo>
                  <a:cubicBezTo>
                    <a:pt x="23983" y="5806"/>
                    <a:pt x="24804" y="6171"/>
                    <a:pt x="25351" y="6779"/>
                  </a:cubicBezTo>
                  <a:cubicBezTo>
                    <a:pt x="25807" y="2949"/>
                    <a:pt x="29059" y="1"/>
                    <a:pt x="33010" y="1"/>
                  </a:cubicBezTo>
                  <a:cubicBezTo>
                    <a:pt x="37266" y="1"/>
                    <a:pt x="40731" y="3466"/>
                    <a:pt x="40731" y="7721"/>
                  </a:cubicBezTo>
                  <a:cubicBezTo>
                    <a:pt x="40731" y="7873"/>
                    <a:pt x="40731" y="8055"/>
                    <a:pt x="40731" y="8207"/>
                  </a:cubicBezTo>
                  <a:lnTo>
                    <a:pt x="40731" y="8207"/>
                  </a:lnTo>
                  <a:cubicBezTo>
                    <a:pt x="40853" y="6900"/>
                    <a:pt x="41947" y="5867"/>
                    <a:pt x="43284" y="5867"/>
                  </a:cubicBezTo>
                  <a:cubicBezTo>
                    <a:pt x="44713" y="5867"/>
                    <a:pt x="45837" y="6992"/>
                    <a:pt x="45837" y="8420"/>
                  </a:cubicBezTo>
                  <a:cubicBezTo>
                    <a:pt x="45837" y="8572"/>
                    <a:pt x="45837" y="8754"/>
                    <a:pt x="45807" y="8906"/>
                  </a:cubicBezTo>
                  <a:cubicBezTo>
                    <a:pt x="45959" y="8846"/>
                    <a:pt x="46141" y="8815"/>
                    <a:pt x="46324" y="8815"/>
                  </a:cubicBezTo>
                  <a:cubicBezTo>
                    <a:pt x="47236" y="8815"/>
                    <a:pt x="47996" y="9575"/>
                    <a:pt x="47996" y="10487"/>
                  </a:cubicBezTo>
                  <a:cubicBezTo>
                    <a:pt x="47996" y="10669"/>
                    <a:pt x="47965" y="10821"/>
                    <a:pt x="47935" y="10973"/>
                  </a:cubicBezTo>
                  <a:lnTo>
                    <a:pt x="51521" y="10973"/>
                  </a:lnTo>
                  <a:cubicBezTo>
                    <a:pt x="51491" y="10821"/>
                    <a:pt x="51461" y="10669"/>
                    <a:pt x="51461" y="10517"/>
                  </a:cubicBezTo>
                  <a:cubicBezTo>
                    <a:pt x="51461" y="9818"/>
                    <a:pt x="51947" y="9210"/>
                    <a:pt x="52585" y="8998"/>
                  </a:cubicBezTo>
                  <a:cubicBezTo>
                    <a:pt x="52616" y="7843"/>
                    <a:pt x="53558" y="6931"/>
                    <a:pt x="54743" y="6931"/>
                  </a:cubicBezTo>
                  <a:cubicBezTo>
                    <a:pt x="55230" y="6931"/>
                    <a:pt x="55655" y="7083"/>
                    <a:pt x="56020" y="7356"/>
                  </a:cubicBezTo>
                  <a:cubicBezTo>
                    <a:pt x="56689" y="6536"/>
                    <a:pt x="57722" y="5988"/>
                    <a:pt x="58877" y="5988"/>
                  </a:cubicBezTo>
                  <a:cubicBezTo>
                    <a:pt x="58999" y="5988"/>
                    <a:pt x="59120" y="5988"/>
                    <a:pt x="59242" y="6019"/>
                  </a:cubicBezTo>
                  <a:cubicBezTo>
                    <a:pt x="60184" y="3101"/>
                    <a:pt x="62889" y="1004"/>
                    <a:pt x="66111" y="1004"/>
                  </a:cubicBezTo>
                  <a:cubicBezTo>
                    <a:pt x="69333" y="1004"/>
                    <a:pt x="72039" y="3101"/>
                    <a:pt x="72981" y="5988"/>
                  </a:cubicBezTo>
                  <a:cubicBezTo>
                    <a:pt x="73102" y="5958"/>
                    <a:pt x="73254" y="5958"/>
                    <a:pt x="73406" y="5958"/>
                  </a:cubicBezTo>
                  <a:cubicBezTo>
                    <a:pt x="74592" y="5958"/>
                    <a:pt x="75595" y="6748"/>
                    <a:pt x="75929" y="7812"/>
                  </a:cubicBezTo>
                  <a:cubicBezTo>
                    <a:pt x="76172" y="7751"/>
                    <a:pt x="76446" y="7721"/>
                    <a:pt x="76719" y="7721"/>
                  </a:cubicBezTo>
                  <a:cubicBezTo>
                    <a:pt x="78209" y="7721"/>
                    <a:pt x="79455" y="8754"/>
                    <a:pt x="79789" y="10153"/>
                  </a:cubicBezTo>
                  <a:lnTo>
                    <a:pt x="79881" y="10153"/>
                  </a:lnTo>
                  <a:lnTo>
                    <a:pt x="79881" y="10213"/>
                  </a:lnTo>
                  <a:cubicBezTo>
                    <a:pt x="80093" y="10183"/>
                    <a:pt x="80306" y="10153"/>
                    <a:pt x="80519" y="10153"/>
                  </a:cubicBezTo>
                  <a:cubicBezTo>
                    <a:pt x="81978" y="10153"/>
                    <a:pt x="83163" y="11338"/>
                    <a:pt x="83163" y="12797"/>
                  </a:cubicBezTo>
                  <a:cubicBezTo>
                    <a:pt x="83163" y="12797"/>
                    <a:pt x="83163" y="12828"/>
                    <a:pt x="83163" y="12858"/>
                  </a:cubicBezTo>
                  <a:lnTo>
                    <a:pt x="85352" y="12858"/>
                  </a:lnTo>
                  <a:cubicBezTo>
                    <a:pt x="86081" y="12858"/>
                    <a:pt x="86659" y="13435"/>
                    <a:pt x="86659" y="14135"/>
                  </a:cubicBezTo>
                  <a:lnTo>
                    <a:pt x="86659" y="14135"/>
                  </a:lnTo>
                  <a:cubicBezTo>
                    <a:pt x="86659" y="14864"/>
                    <a:pt x="86081" y="15442"/>
                    <a:pt x="85352" y="15442"/>
                  </a:cubicBezTo>
                  <a:lnTo>
                    <a:pt x="80519" y="15442"/>
                  </a:lnTo>
                  <a:lnTo>
                    <a:pt x="79881" y="15442"/>
                  </a:lnTo>
                  <a:lnTo>
                    <a:pt x="73315" y="15442"/>
                  </a:lnTo>
                  <a:lnTo>
                    <a:pt x="6566" y="15442"/>
                  </a:lnTo>
                  <a:lnTo>
                    <a:pt x="1308" y="15442"/>
                  </a:lnTo>
                  <a:cubicBezTo>
                    <a:pt x="578" y="15442"/>
                    <a:pt x="1" y="14864"/>
                    <a:pt x="1" y="14135"/>
                  </a:cubicBezTo>
                  <a:lnTo>
                    <a:pt x="1" y="14135"/>
                  </a:lnTo>
                  <a:cubicBezTo>
                    <a:pt x="1" y="13435"/>
                    <a:pt x="578" y="12858"/>
                    <a:pt x="1308" y="1285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99"/>
            <p:cNvSpPr/>
            <p:nvPr/>
          </p:nvSpPr>
          <p:spPr>
            <a:xfrm>
              <a:off x="4228300" y="1242700"/>
              <a:ext cx="1758425" cy="357175"/>
            </a:xfrm>
            <a:custGeom>
              <a:rect b="b" l="l" r="r" t="t"/>
              <a:pathLst>
                <a:path extrusionOk="0" h="14287" w="70337">
                  <a:moveTo>
                    <a:pt x="43376" y="7965"/>
                  </a:moveTo>
                  <a:cubicBezTo>
                    <a:pt x="42798" y="8147"/>
                    <a:pt x="42372" y="8664"/>
                    <a:pt x="42372" y="9302"/>
                  </a:cubicBezTo>
                  <a:cubicBezTo>
                    <a:pt x="42372" y="9454"/>
                    <a:pt x="42403" y="9576"/>
                    <a:pt x="42433" y="9697"/>
                  </a:cubicBezTo>
                  <a:lnTo>
                    <a:pt x="39242" y="9697"/>
                  </a:lnTo>
                  <a:cubicBezTo>
                    <a:pt x="39302" y="9576"/>
                    <a:pt x="39302" y="9424"/>
                    <a:pt x="39302" y="9272"/>
                  </a:cubicBezTo>
                  <a:cubicBezTo>
                    <a:pt x="39302" y="8451"/>
                    <a:pt x="38634" y="7813"/>
                    <a:pt x="37843" y="7813"/>
                  </a:cubicBezTo>
                  <a:cubicBezTo>
                    <a:pt x="37661" y="7813"/>
                    <a:pt x="37509" y="7843"/>
                    <a:pt x="37388" y="7873"/>
                  </a:cubicBezTo>
                  <a:cubicBezTo>
                    <a:pt x="37388" y="7752"/>
                    <a:pt x="37418" y="7600"/>
                    <a:pt x="37418" y="7448"/>
                  </a:cubicBezTo>
                  <a:cubicBezTo>
                    <a:pt x="37418" y="6202"/>
                    <a:pt x="36415" y="5199"/>
                    <a:pt x="35169" y="5199"/>
                  </a:cubicBezTo>
                  <a:cubicBezTo>
                    <a:pt x="33983" y="5199"/>
                    <a:pt x="33011" y="6110"/>
                    <a:pt x="32919" y="7265"/>
                  </a:cubicBezTo>
                  <a:lnTo>
                    <a:pt x="32889" y="7265"/>
                  </a:lnTo>
                  <a:cubicBezTo>
                    <a:pt x="32889" y="7113"/>
                    <a:pt x="32919" y="6992"/>
                    <a:pt x="32919" y="6840"/>
                  </a:cubicBezTo>
                  <a:cubicBezTo>
                    <a:pt x="32919" y="5563"/>
                    <a:pt x="32555" y="4347"/>
                    <a:pt x="31947" y="3344"/>
                  </a:cubicBezTo>
                  <a:cubicBezTo>
                    <a:pt x="31916" y="3436"/>
                    <a:pt x="31916" y="3557"/>
                    <a:pt x="31886" y="3648"/>
                  </a:cubicBezTo>
                  <a:lnTo>
                    <a:pt x="31886" y="3648"/>
                  </a:lnTo>
                  <a:cubicBezTo>
                    <a:pt x="31886" y="3527"/>
                    <a:pt x="31886" y="3375"/>
                    <a:pt x="31886" y="3253"/>
                  </a:cubicBezTo>
                  <a:cubicBezTo>
                    <a:pt x="30701" y="1308"/>
                    <a:pt x="28542" y="1"/>
                    <a:pt x="26080" y="1"/>
                  </a:cubicBezTo>
                  <a:cubicBezTo>
                    <a:pt x="22615" y="1"/>
                    <a:pt x="19728" y="2615"/>
                    <a:pt x="19333" y="5989"/>
                  </a:cubicBezTo>
                  <a:cubicBezTo>
                    <a:pt x="18816" y="5472"/>
                    <a:pt x="18117" y="5138"/>
                    <a:pt x="17357" y="5138"/>
                  </a:cubicBezTo>
                  <a:cubicBezTo>
                    <a:pt x="16566" y="5138"/>
                    <a:pt x="15867" y="5472"/>
                    <a:pt x="15351" y="5989"/>
                  </a:cubicBezTo>
                  <a:cubicBezTo>
                    <a:pt x="14469" y="4712"/>
                    <a:pt x="13010" y="3861"/>
                    <a:pt x="11308" y="3861"/>
                  </a:cubicBezTo>
                  <a:cubicBezTo>
                    <a:pt x="8998" y="3861"/>
                    <a:pt x="7083" y="5442"/>
                    <a:pt x="6566" y="7569"/>
                  </a:cubicBezTo>
                  <a:cubicBezTo>
                    <a:pt x="6354" y="7478"/>
                    <a:pt x="6110" y="7417"/>
                    <a:pt x="5867" y="7417"/>
                  </a:cubicBezTo>
                  <a:cubicBezTo>
                    <a:pt x="5077" y="7417"/>
                    <a:pt x="4439" y="7934"/>
                    <a:pt x="4256" y="8664"/>
                  </a:cubicBezTo>
                  <a:cubicBezTo>
                    <a:pt x="3800" y="8360"/>
                    <a:pt x="3284" y="8208"/>
                    <a:pt x="2736" y="8208"/>
                  </a:cubicBezTo>
                  <a:cubicBezTo>
                    <a:pt x="1247" y="8208"/>
                    <a:pt x="31" y="9393"/>
                    <a:pt x="1" y="10883"/>
                  </a:cubicBezTo>
                  <a:lnTo>
                    <a:pt x="26384" y="10883"/>
                  </a:lnTo>
                  <a:cubicBezTo>
                    <a:pt x="26719" y="10883"/>
                    <a:pt x="26992" y="11156"/>
                    <a:pt x="26992" y="11460"/>
                  </a:cubicBezTo>
                  <a:cubicBezTo>
                    <a:pt x="26992" y="11794"/>
                    <a:pt x="26080" y="12038"/>
                    <a:pt x="26384" y="12038"/>
                  </a:cubicBezTo>
                  <a:lnTo>
                    <a:pt x="24773" y="12038"/>
                  </a:lnTo>
                  <a:cubicBezTo>
                    <a:pt x="24165" y="12038"/>
                    <a:pt x="23679" y="12554"/>
                    <a:pt x="23679" y="13162"/>
                  </a:cubicBezTo>
                  <a:lnTo>
                    <a:pt x="23679" y="13162"/>
                  </a:lnTo>
                  <a:cubicBezTo>
                    <a:pt x="23679" y="13770"/>
                    <a:pt x="24165" y="14287"/>
                    <a:pt x="24773" y="14287"/>
                  </a:cubicBezTo>
                  <a:lnTo>
                    <a:pt x="64926" y="14287"/>
                  </a:lnTo>
                  <a:cubicBezTo>
                    <a:pt x="65534" y="14287"/>
                    <a:pt x="66051" y="13770"/>
                    <a:pt x="66051" y="13162"/>
                  </a:cubicBezTo>
                  <a:lnTo>
                    <a:pt x="66051" y="13162"/>
                  </a:lnTo>
                  <a:cubicBezTo>
                    <a:pt x="66051" y="12554"/>
                    <a:pt x="65534" y="12038"/>
                    <a:pt x="64926" y="12038"/>
                  </a:cubicBezTo>
                  <a:lnTo>
                    <a:pt x="62646" y="12038"/>
                  </a:lnTo>
                  <a:cubicBezTo>
                    <a:pt x="62342" y="12038"/>
                    <a:pt x="62069" y="11794"/>
                    <a:pt x="62069" y="11460"/>
                  </a:cubicBezTo>
                  <a:cubicBezTo>
                    <a:pt x="62069" y="11156"/>
                    <a:pt x="63042" y="10883"/>
                    <a:pt x="62646" y="10883"/>
                  </a:cubicBezTo>
                  <a:lnTo>
                    <a:pt x="64470" y="10883"/>
                  </a:lnTo>
                  <a:lnTo>
                    <a:pt x="70336" y="10883"/>
                  </a:lnTo>
                  <a:cubicBezTo>
                    <a:pt x="70124" y="9788"/>
                    <a:pt x="69181" y="8968"/>
                    <a:pt x="68026" y="8968"/>
                  </a:cubicBezTo>
                  <a:cubicBezTo>
                    <a:pt x="67844" y="8968"/>
                    <a:pt x="67662" y="8998"/>
                    <a:pt x="67479" y="9028"/>
                  </a:cubicBezTo>
                  <a:lnTo>
                    <a:pt x="67479" y="8968"/>
                  </a:lnTo>
                  <a:lnTo>
                    <a:pt x="67388" y="8968"/>
                  </a:lnTo>
                  <a:cubicBezTo>
                    <a:pt x="67084" y="7752"/>
                    <a:pt x="65990" y="6840"/>
                    <a:pt x="64653" y="6840"/>
                  </a:cubicBezTo>
                  <a:cubicBezTo>
                    <a:pt x="64440" y="6840"/>
                    <a:pt x="64197" y="6870"/>
                    <a:pt x="63984" y="6931"/>
                  </a:cubicBezTo>
                  <a:cubicBezTo>
                    <a:pt x="63680" y="5958"/>
                    <a:pt x="62798" y="5259"/>
                    <a:pt x="61735" y="5259"/>
                  </a:cubicBezTo>
                  <a:cubicBezTo>
                    <a:pt x="61613" y="5259"/>
                    <a:pt x="61491" y="5290"/>
                    <a:pt x="61370" y="5290"/>
                  </a:cubicBezTo>
                  <a:cubicBezTo>
                    <a:pt x="60549" y="2737"/>
                    <a:pt x="58148" y="913"/>
                    <a:pt x="55321" y="913"/>
                  </a:cubicBezTo>
                  <a:cubicBezTo>
                    <a:pt x="52464" y="913"/>
                    <a:pt x="50063" y="2767"/>
                    <a:pt x="49242" y="5320"/>
                  </a:cubicBezTo>
                  <a:cubicBezTo>
                    <a:pt x="49151" y="5320"/>
                    <a:pt x="49029" y="5290"/>
                    <a:pt x="48908" y="5290"/>
                  </a:cubicBezTo>
                  <a:cubicBezTo>
                    <a:pt x="47904" y="5290"/>
                    <a:pt x="46993" y="5776"/>
                    <a:pt x="46415" y="6506"/>
                  </a:cubicBezTo>
                  <a:cubicBezTo>
                    <a:pt x="46081" y="6262"/>
                    <a:pt x="45686" y="6141"/>
                    <a:pt x="45260" y="6141"/>
                  </a:cubicBezTo>
                  <a:cubicBezTo>
                    <a:pt x="44227" y="6141"/>
                    <a:pt x="43406" y="6961"/>
                    <a:pt x="43376" y="7965"/>
                  </a:cubicBezTo>
                  <a:close/>
                  <a:moveTo>
                    <a:pt x="21187" y="12038"/>
                  </a:moveTo>
                  <a:cubicBezTo>
                    <a:pt x="21795" y="12038"/>
                    <a:pt x="22311" y="12554"/>
                    <a:pt x="22311" y="13162"/>
                  </a:cubicBezTo>
                  <a:lnTo>
                    <a:pt x="22311" y="13162"/>
                  </a:lnTo>
                  <a:cubicBezTo>
                    <a:pt x="22311" y="13770"/>
                    <a:pt x="21795" y="14287"/>
                    <a:pt x="21187" y="14287"/>
                  </a:cubicBezTo>
                  <a:lnTo>
                    <a:pt x="21156" y="14287"/>
                  </a:lnTo>
                  <a:cubicBezTo>
                    <a:pt x="20548" y="14287"/>
                    <a:pt x="20032" y="13770"/>
                    <a:pt x="20032" y="13162"/>
                  </a:cubicBezTo>
                  <a:lnTo>
                    <a:pt x="20032" y="13162"/>
                  </a:lnTo>
                  <a:cubicBezTo>
                    <a:pt x="20032" y="12554"/>
                    <a:pt x="20548" y="12038"/>
                    <a:pt x="21156" y="120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8" name="Google Shape;3428;p99"/>
          <p:cNvGrpSpPr/>
          <p:nvPr/>
        </p:nvGrpSpPr>
        <p:grpSpPr>
          <a:xfrm>
            <a:off x="8509364" y="1670651"/>
            <a:ext cx="2403704" cy="522741"/>
            <a:chOff x="4007175" y="1128725"/>
            <a:chExt cx="2166475" cy="471150"/>
          </a:xfrm>
        </p:grpSpPr>
        <p:sp>
          <p:nvSpPr>
            <p:cNvPr id="3429" name="Google Shape;3429;p99"/>
            <p:cNvSpPr/>
            <p:nvPr/>
          </p:nvSpPr>
          <p:spPr>
            <a:xfrm>
              <a:off x="4007175" y="1128725"/>
              <a:ext cx="2166475" cy="386050"/>
            </a:xfrm>
            <a:custGeom>
              <a:rect b="b" l="l" r="r" t="t"/>
              <a:pathLst>
                <a:path extrusionOk="0" h="15442" w="86659">
                  <a:moveTo>
                    <a:pt x="1308" y="12858"/>
                  </a:moveTo>
                  <a:lnTo>
                    <a:pt x="3527" y="12858"/>
                  </a:lnTo>
                  <a:cubicBezTo>
                    <a:pt x="3496" y="12676"/>
                    <a:pt x="3466" y="12524"/>
                    <a:pt x="3466" y="12341"/>
                  </a:cubicBezTo>
                  <a:cubicBezTo>
                    <a:pt x="3466" y="10639"/>
                    <a:pt x="4864" y="9271"/>
                    <a:pt x="6566" y="9271"/>
                  </a:cubicBezTo>
                  <a:cubicBezTo>
                    <a:pt x="7204" y="9271"/>
                    <a:pt x="7782" y="9454"/>
                    <a:pt x="8268" y="9788"/>
                  </a:cubicBezTo>
                  <a:cubicBezTo>
                    <a:pt x="8481" y="8967"/>
                    <a:pt x="9211" y="8390"/>
                    <a:pt x="10092" y="8390"/>
                  </a:cubicBezTo>
                  <a:cubicBezTo>
                    <a:pt x="10366" y="8390"/>
                    <a:pt x="10639" y="8451"/>
                    <a:pt x="10882" y="8542"/>
                  </a:cubicBezTo>
                  <a:cubicBezTo>
                    <a:pt x="11490" y="6140"/>
                    <a:pt x="13679" y="4347"/>
                    <a:pt x="16262" y="4347"/>
                  </a:cubicBezTo>
                  <a:cubicBezTo>
                    <a:pt x="18177" y="4347"/>
                    <a:pt x="19879" y="5320"/>
                    <a:pt x="20883" y="6779"/>
                  </a:cubicBezTo>
                  <a:cubicBezTo>
                    <a:pt x="21430" y="6171"/>
                    <a:pt x="22220" y="5806"/>
                    <a:pt x="23101" y="5806"/>
                  </a:cubicBezTo>
                  <a:cubicBezTo>
                    <a:pt x="23983" y="5806"/>
                    <a:pt x="24804" y="6171"/>
                    <a:pt x="25351" y="6779"/>
                  </a:cubicBezTo>
                  <a:cubicBezTo>
                    <a:pt x="25807" y="2949"/>
                    <a:pt x="29059" y="1"/>
                    <a:pt x="33010" y="1"/>
                  </a:cubicBezTo>
                  <a:cubicBezTo>
                    <a:pt x="37266" y="1"/>
                    <a:pt x="40731" y="3466"/>
                    <a:pt x="40731" y="7721"/>
                  </a:cubicBezTo>
                  <a:cubicBezTo>
                    <a:pt x="40731" y="7873"/>
                    <a:pt x="40731" y="8055"/>
                    <a:pt x="40731" y="8207"/>
                  </a:cubicBezTo>
                  <a:lnTo>
                    <a:pt x="40731" y="8207"/>
                  </a:lnTo>
                  <a:cubicBezTo>
                    <a:pt x="40853" y="6900"/>
                    <a:pt x="41947" y="5867"/>
                    <a:pt x="43284" y="5867"/>
                  </a:cubicBezTo>
                  <a:cubicBezTo>
                    <a:pt x="44713" y="5867"/>
                    <a:pt x="45837" y="6992"/>
                    <a:pt x="45837" y="8420"/>
                  </a:cubicBezTo>
                  <a:cubicBezTo>
                    <a:pt x="45837" y="8572"/>
                    <a:pt x="45837" y="8754"/>
                    <a:pt x="45807" y="8906"/>
                  </a:cubicBezTo>
                  <a:cubicBezTo>
                    <a:pt x="45959" y="8846"/>
                    <a:pt x="46141" y="8815"/>
                    <a:pt x="46324" y="8815"/>
                  </a:cubicBezTo>
                  <a:cubicBezTo>
                    <a:pt x="47236" y="8815"/>
                    <a:pt x="47996" y="9575"/>
                    <a:pt x="47996" y="10487"/>
                  </a:cubicBezTo>
                  <a:cubicBezTo>
                    <a:pt x="47996" y="10669"/>
                    <a:pt x="47965" y="10821"/>
                    <a:pt x="47935" y="10973"/>
                  </a:cubicBezTo>
                  <a:lnTo>
                    <a:pt x="51521" y="10973"/>
                  </a:lnTo>
                  <a:cubicBezTo>
                    <a:pt x="51491" y="10821"/>
                    <a:pt x="51461" y="10669"/>
                    <a:pt x="51461" y="10517"/>
                  </a:cubicBezTo>
                  <a:cubicBezTo>
                    <a:pt x="51461" y="9818"/>
                    <a:pt x="51947" y="9210"/>
                    <a:pt x="52585" y="8998"/>
                  </a:cubicBezTo>
                  <a:cubicBezTo>
                    <a:pt x="52616" y="7843"/>
                    <a:pt x="53558" y="6931"/>
                    <a:pt x="54743" y="6931"/>
                  </a:cubicBezTo>
                  <a:cubicBezTo>
                    <a:pt x="55230" y="6931"/>
                    <a:pt x="55655" y="7083"/>
                    <a:pt x="56020" y="7356"/>
                  </a:cubicBezTo>
                  <a:cubicBezTo>
                    <a:pt x="56689" y="6536"/>
                    <a:pt x="57722" y="5988"/>
                    <a:pt x="58877" y="5988"/>
                  </a:cubicBezTo>
                  <a:cubicBezTo>
                    <a:pt x="58999" y="5988"/>
                    <a:pt x="59120" y="5988"/>
                    <a:pt x="59242" y="6019"/>
                  </a:cubicBezTo>
                  <a:cubicBezTo>
                    <a:pt x="60184" y="3101"/>
                    <a:pt x="62889" y="1004"/>
                    <a:pt x="66111" y="1004"/>
                  </a:cubicBezTo>
                  <a:cubicBezTo>
                    <a:pt x="69333" y="1004"/>
                    <a:pt x="72039" y="3101"/>
                    <a:pt x="72981" y="5988"/>
                  </a:cubicBezTo>
                  <a:cubicBezTo>
                    <a:pt x="73102" y="5958"/>
                    <a:pt x="73254" y="5958"/>
                    <a:pt x="73406" y="5958"/>
                  </a:cubicBezTo>
                  <a:cubicBezTo>
                    <a:pt x="74592" y="5958"/>
                    <a:pt x="75595" y="6748"/>
                    <a:pt x="75929" y="7812"/>
                  </a:cubicBezTo>
                  <a:cubicBezTo>
                    <a:pt x="76172" y="7751"/>
                    <a:pt x="76446" y="7721"/>
                    <a:pt x="76719" y="7721"/>
                  </a:cubicBezTo>
                  <a:cubicBezTo>
                    <a:pt x="78209" y="7721"/>
                    <a:pt x="79455" y="8754"/>
                    <a:pt x="79789" y="10153"/>
                  </a:cubicBezTo>
                  <a:lnTo>
                    <a:pt x="79881" y="10153"/>
                  </a:lnTo>
                  <a:lnTo>
                    <a:pt x="79881" y="10213"/>
                  </a:lnTo>
                  <a:cubicBezTo>
                    <a:pt x="80093" y="10183"/>
                    <a:pt x="80306" y="10153"/>
                    <a:pt x="80519" y="10153"/>
                  </a:cubicBezTo>
                  <a:cubicBezTo>
                    <a:pt x="81978" y="10153"/>
                    <a:pt x="83163" y="11338"/>
                    <a:pt x="83163" y="12797"/>
                  </a:cubicBezTo>
                  <a:cubicBezTo>
                    <a:pt x="83163" y="12797"/>
                    <a:pt x="83163" y="12828"/>
                    <a:pt x="83163" y="12858"/>
                  </a:cubicBezTo>
                  <a:lnTo>
                    <a:pt x="85352" y="12858"/>
                  </a:lnTo>
                  <a:cubicBezTo>
                    <a:pt x="86081" y="12858"/>
                    <a:pt x="86659" y="13435"/>
                    <a:pt x="86659" y="14135"/>
                  </a:cubicBezTo>
                  <a:lnTo>
                    <a:pt x="86659" y="14135"/>
                  </a:lnTo>
                  <a:cubicBezTo>
                    <a:pt x="86659" y="14864"/>
                    <a:pt x="86081" y="15442"/>
                    <a:pt x="85352" y="15442"/>
                  </a:cubicBezTo>
                  <a:lnTo>
                    <a:pt x="80519" y="15442"/>
                  </a:lnTo>
                  <a:lnTo>
                    <a:pt x="79881" y="15442"/>
                  </a:lnTo>
                  <a:lnTo>
                    <a:pt x="73315" y="15442"/>
                  </a:lnTo>
                  <a:lnTo>
                    <a:pt x="6566" y="15442"/>
                  </a:lnTo>
                  <a:lnTo>
                    <a:pt x="1308" y="15442"/>
                  </a:lnTo>
                  <a:cubicBezTo>
                    <a:pt x="578" y="15442"/>
                    <a:pt x="1" y="14864"/>
                    <a:pt x="1" y="14135"/>
                  </a:cubicBezTo>
                  <a:lnTo>
                    <a:pt x="1" y="14135"/>
                  </a:lnTo>
                  <a:cubicBezTo>
                    <a:pt x="1" y="13435"/>
                    <a:pt x="578" y="12858"/>
                    <a:pt x="1308" y="1285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99"/>
            <p:cNvSpPr/>
            <p:nvPr/>
          </p:nvSpPr>
          <p:spPr>
            <a:xfrm>
              <a:off x="4228300" y="1242700"/>
              <a:ext cx="1758425" cy="357175"/>
            </a:xfrm>
            <a:custGeom>
              <a:rect b="b" l="l" r="r" t="t"/>
              <a:pathLst>
                <a:path extrusionOk="0" h="14287" w="70337">
                  <a:moveTo>
                    <a:pt x="43376" y="7965"/>
                  </a:moveTo>
                  <a:cubicBezTo>
                    <a:pt x="42798" y="8147"/>
                    <a:pt x="42372" y="8664"/>
                    <a:pt x="42372" y="9302"/>
                  </a:cubicBezTo>
                  <a:cubicBezTo>
                    <a:pt x="42372" y="9454"/>
                    <a:pt x="42403" y="9576"/>
                    <a:pt x="42433" y="9697"/>
                  </a:cubicBezTo>
                  <a:lnTo>
                    <a:pt x="39242" y="9697"/>
                  </a:lnTo>
                  <a:cubicBezTo>
                    <a:pt x="39302" y="9576"/>
                    <a:pt x="39302" y="9424"/>
                    <a:pt x="39302" y="9272"/>
                  </a:cubicBezTo>
                  <a:cubicBezTo>
                    <a:pt x="39302" y="8451"/>
                    <a:pt x="38634" y="7813"/>
                    <a:pt x="37843" y="7813"/>
                  </a:cubicBezTo>
                  <a:cubicBezTo>
                    <a:pt x="37661" y="7813"/>
                    <a:pt x="37509" y="7843"/>
                    <a:pt x="37388" y="7873"/>
                  </a:cubicBezTo>
                  <a:cubicBezTo>
                    <a:pt x="37388" y="7752"/>
                    <a:pt x="37418" y="7600"/>
                    <a:pt x="37418" y="7448"/>
                  </a:cubicBezTo>
                  <a:cubicBezTo>
                    <a:pt x="37418" y="6202"/>
                    <a:pt x="36415" y="5199"/>
                    <a:pt x="35169" y="5199"/>
                  </a:cubicBezTo>
                  <a:cubicBezTo>
                    <a:pt x="33983" y="5199"/>
                    <a:pt x="33011" y="6110"/>
                    <a:pt x="32919" y="7265"/>
                  </a:cubicBezTo>
                  <a:lnTo>
                    <a:pt x="32889" y="7265"/>
                  </a:lnTo>
                  <a:cubicBezTo>
                    <a:pt x="32889" y="7113"/>
                    <a:pt x="32919" y="6992"/>
                    <a:pt x="32919" y="6840"/>
                  </a:cubicBezTo>
                  <a:cubicBezTo>
                    <a:pt x="32919" y="5563"/>
                    <a:pt x="32555" y="4347"/>
                    <a:pt x="31947" y="3344"/>
                  </a:cubicBezTo>
                  <a:cubicBezTo>
                    <a:pt x="31916" y="3436"/>
                    <a:pt x="31916" y="3557"/>
                    <a:pt x="31886" y="3648"/>
                  </a:cubicBezTo>
                  <a:lnTo>
                    <a:pt x="31886" y="3648"/>
                  </a:lnTo>
                  <a:cubicBezTo>
                    <a:pt x="31886" y="3527"/>
                    <a:pt x="31886" y="3375"/>
                    <a:pt x="31886" y="3253"/>
                  </a:cubicBezTo>
                  <a:cubicBezTo>
                    <a:pt x="30701" y="1308"/>
                    <a:pt x="28542" y="1"/>
                    <a:pt x="26080" y="1"/>
                  </a:cubicBezTo>
                  <a:cubicBezTo>
                    <a:pt x="22615" y="1"/>
                    <a:pt x="19728" y="2615"/>
                    <a:pt x="19333" y="5989"/>
                  </a:cubicBezTo>
                  <a:cubicBezTo>
                    <a:pt x="18816" y="5472"/>
                    <a:pt x="18117" y="5138"/>
                    <a:pt x="17357" y="5138"/>
                  </a:cubicBezTo>
                  <a:cubicBezTo>
                    <a:pt x="16566" y="5138"/>
                    <a:pt x="15867" y="5472"/>
                    <a:pt x="15351" y="5989"/>
                  </a:cubicBezTo>
                  <a:cubicBezTo>
                    <a:pt x="14469" y="4712"/>
                    <a:pt x="13010" y="3861"/>
                    <a:pt x="11308" y="3861"/>
                  </a:cubicBezTo>
                  <a:cubicBezTo>
                    <a:pt x="8998" y="3861"/>
                    <a:pt x="7083" y="5442"/>
                    <a:pt x="6566" y="7569"/>
                  </a:cubicBezTo>
                  <a:cubicBezTo>
                    <a:pt x="6354" y="7478"/>
                    <a:pt x="6110" y="7417"/>
                    <a:pt x="5867" y="7417"/>
                  </a:cubicBezTo>
                  <a:cubicBezTo>
                    <a:pt x="5077" y="7417"/>
                    <a:pt x="4439" y="7934"/>
                    <a:pt x="4256" y="8664"/>
                  </a:cubicBezTo>
                  <a:cubicBezTo>
                    <a:pt x="3800" y="8360"/>
                    <a:pt x="3284" y="8208"/>
                    <a:pt x="2736" y="8208"/>
                  </a:cubicBezTo>
                  <a:cubicBezTo>
                    <a:pt x="1247" y="8208"/>
                    <a:pt x="31" y="9393"/>
                    <a:pt x="1" y="10883"/>
                  </a:cubicBezTo>
                  <a:lnTo>
                    <a:pt x="26384" y="10883"/>
                  </a:lnTo>
                  <a:cubicBezTo>
                    <a:pt x="26719" y="10883"/>
                    <a:pt x="26992" y="11156"/>
                    <a:pt x="26992" y="11460"/>
                  </a:cubicBezTo>
                  <a:cubicBezTo>
                    <a:pt x="26992" y="11794"/>
                    <a:pt x="26080" y="12038"/>
                    <a:pt x="26384" y="12038"/>
                  </a:cubicBezTo>
                  <a:lnTo>
                    <a:pt x="24773" y="12038"/>
                  </a:lnTo>
                  <a:cubicBezTo>
                    <a:pt x="24165" y="12038"/>
                    <a:pt x="23679" y="12554"/>
                    <a:pt x="23679" y="13162"/>
                  </a:cubicBezTo>
                  <a:lnTo>
                    <a:pt x="23679" y="13162"/>
                  </a:lnTo>
                  <a:cubicBezTo>
                    <a:pt x="23679" y="13770"/>
                    <a:pt x="24165" y="14287"/>
                    <a:pt x="24773" y="14287"/>
                  </a:cubicBezTo>
                  <a:lnTo>
                    <a:pt x="64926" y="14287"/>
                  </a:lnTo>
                  <a:cubicBezTo>
                    <a:pt x="65534" y="14287"/>
                    <a:pt x="66051" y="13770"/>
                    <a:pt x="66051" y="13162"/>
                  </a:cubicBezTo>
                  <a:lnTo>
                    <a:pt x="66051" y="13162"/>
                  </a:lnTo>
                  <a:cubicBezTo>
                    <a:pt x="66051" y="12554"/>
                    <a:pt x="65534" y="12038"/>
                    <a:pt x="64926" y="12038"/>
                  </a:cubicBezTo>
                  <a:lnTo>
                    <a:pt x="62646" y="12038"/>
                  </a:lnTo>
                  <a:cubicBezTo>
                    <a:pt x="62342" y="12038"/>
                    <a:pt x="62069" y="11794"/>
                    <a:pt x="62069" y="11460"/>
                  </a:cubicBezTo>
                  <a:cubicBezTo>
                    <a:pt x="62069" y="11156"/>
                    <a:pt x="63042" y="10883"/>
                    <a:pt x="62646" y="10883"/>
                  </a:cubicBezTo>
                  <a:lnTo>
                    <a:pt x="64470" y="10883"/>
                  </a:lnTo>
                  <a:lnTo>
                    <a:pt x="70336" y="10883"/>
                  </a:lnTo>
                  <a:cubicBezTo>
                    <a:pt x="70124" y="9788"/>
                    <a:pt x="69181" y="8968"/>
                    <a:pt x="68026" y="8968"/>
                  </a:cubicBezTo>
                  <a:cubicBezTo>
                    <a:pt x="67844" y="8968"/>
                    <a:pt x="67662" y="8998"/>
                    <a:pt x="67479" y="9028"/>
                  </a:cubicBezTo>
                  <a:lnTo>
                    <a:pt x="67479" y="8968"/>
                  </a:lnTo>
                  <a:lnTo>
                    <a:pt x="67388" y="8968"/>
                  </a:lnTo>
                  <a:cubicBezTo>
                    <a:pt x="67084" y="7752"/>
                    <a:pt x="65990" y="6840"/>
                    <a:pt x="64653" y="6840"/>
                  </a:cubicBezTo>
                  <a:cubicBezTo>
                    <a:pt x="64440" y="6840"/>
                    <a:pt x="64197" y="6870"/>
                    <a:pt x="63984" y="6931"/>
                  </a:cubicBezTo>
                  <a:cubicBezTo>
                    <a:pt x="63680" y="5958"/>
                    <a:pt x="62798" y="5259"/>
                    <a:pt x="61735" y="5259"/>
                  </a:cubicBezTo>
                  <a:cubicBezTo>
                    <a:pt x="61613" y="5259"/>
                    <a:pt x="61491" y="5290"/>
                    <a:pt x="61370" y="5290"/>
                  </a:cubicBezTo>
                  <a:cubicBezTo>
                    <a:pt x="60549" y="2737"/>
                    <a:pt x="58148" y="913"/>
                    <a:pt x="55321" y="913"/>
                  </a:cubicBezTo>
                  <a:cubicBezTo>
                    <a:pt x="52464" y="913"/>
                    <a:pt x="50063" y="2767"/>
                    <a:pt x="49242" y="5320"/>
                  </a:cubicBezTo>
                  <a:cubicBezTo>
                    <a:pt x="49151" y="5320"/>
                    <a:pt x="49029" y="5290"/>
                    <a:pt x="48908" y="5290"/>
                  </a:cubicBezTo>
                  <a:cubicBezTo>
                    <a:pt x="47904" y="5290"/>
                    <a:pt x="46993" y="5776"/>
                    <a:pt x="46415" y="6506"/>
                  </a:cubicBezTo>
                  <a:cubicBezTo>
                    <a:pt x="46081" y="6262"/>
                    <a:pt x="45686" y="6141"/>
                    <a:pt x="45260" y="6141"/>
                  </a:cubicBezTo>
                  <a:cubicBezTo>
                    <a:pt x="44227" y="6141"/>
                    <a:pt x="43406" y="6961"/>
                    <a:pt x="43376" y="7965"/>
                  </a:cubicBezTo>
                  <a:close/>
                  <a:moveTo>
                    <a:pt x="21187" y="12038"/>
                  </a:moveTo>
                  <a:cubicBezTo>
                    <a:pt x="21795" y="12038"/>
                    <a:pt x="22311" y="12554"/>
                    <a:pt x="22311" y="13162"/>
                  </a:cubicBezTo>
                  <a:lnTo>
                    <a:pt x="22311" y="13162"/>
                  </a:lnTo>
                  <a:cubicBezTo>
                    <a:pt x="22311" y="13770"/>
                    <a:pt x="21795" y="14287"/>
                    <a:pt x="21187" y="14287"/>
                  </a:cubicBezTo>
                  <a:lnTo>
                    <a:pt x="21156" y="14287"/>
                  </a:lnTo>
                  <a:cubicBezTo>
                    <a:pt x="20548" y="14287"/>
                    <a:pt x="20032" y="13770"/>
                    <a:pt x="20032" y="13162"/>
                  </a:cubicBezTo>
                  <a:lnTo>
                    <a:pt x="20032" y="13162"/>
                  </a:lnTo>
                  <a:cubicBezTo>
                    <a:pt x="20032" y="12554"/>
                    <a:pt x="20548" y="12038"/>
                    <a:pt x="21156" y="120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1" name="Google Shape;3431;p99"/>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Font typeface="Abhaya Libre"/>
              <a:buNone/>
              <a:defRPr sz="3000"/>
            </a:lvl1pPr>
            <a:lvl2pPr lvl="1">
              <a:spcBef>
                <a:spcPts val="0"/>
              </a:spcBef>
              <a:spcAft>
                <a:spcPts val="0"/>
              </a:spcAft>
              <a:buSzPts val="3500"/>
              <a:buFont typeface="Abhaya Libre"/>
              <a:buNone/>
              <a:defRPr sz="3500">
                <a:latin typeface="Abhaya Libre"/>
                <a:ea typeface="Abhaya Libre"/>
                <a:cs typeface="Abhaya Libre"/>
                <a:sym typeface="Abhaya Libre"/>
              </a:defRPr>
            </a:lvl2pPr>
            <a:lvl3pPr lvl="2">
              <a:spcBef>
                <a:spcPts val="0"/>
              </a:spcBef>
              <a:spcAft>
                <a:spcPts val="0"/>
              </a:spcAft>
              <a:buSzPts val="3500"/>
              <a:buFont typeface="Abhaya Libre"/>
              <a:buNone/>
              <a:defRPr sz="3500">
                <a:latin typeface="Abhaya Libre"/>
                <a:ea typeface="Abhaya Libre"/>
                <a:cs typeface="Abhaya Libre"/>
                <a:sym typeface="Abhaya Libre"/>
              </a:defRPr>
            </a:lvl3pPr>
            <a:lvl4pPr lvl="3">
              <a:spcBef>
                <a:spcPts val="0"/>
              </a:spcBef>
              <a:spcAft>
                <a:spcPts val="0"/>
              </a:spcAft>
              <a:buSzPts val="3500"/>
              <a:buFont typeface="Abhaya Libre"/>
              <a:buNone/>
              <a:defRPr sz="3500">
                <a:latin typeface="Abhaya Libre"/>
                <a:ea typeface="Abhaya Libre"/>
                <a:cs typeface="Abhaya Libre"/>
                <a:sym typeface="Abhaya Libre"/>
              </a:defRPr>
            </a:lvl4pPr>
            <a:lvl5pPr lvl="4">
              <a:spcBef>
                <a:spcPts val="0"/>
              </a:spcBef>
              <a:spcAft>
                <a:spcPts val="0"/>
              </a:spcAft>
              <a:buSzPts val="3500"/>
              <a:buFont typeface="Abhaya Libre"/>
              <a:buNone/>
              <a:defRPr sz="3500">
                <a:latin typeface="Abhaya Libre"/>
                <a:ea typeface="Abhaya Libre"/>
                <a:cs typeface="Abhaya Libre"/>
                <a:sym typeface="Abhaya Libre"/>
              </a:defRPr>
            </a:lvl5pPr>
            <a:lvl6pPr lvl="5">
              <a:spcBef>
                <a:spcPts val="0"/>
              </a:spcBef>
              <a:spcAft>
                <a:spcPts val="0"/>
              </a:spcAft>
              <a:buSzPts val="3500"/>
              <a:buFont typeface="Abhaya Libre"/>
              <a:buNone/>
              <a:defRPr sz="3500">
                <a:latin typeface="Abhaya Libre"/>
                <a:ea typeface="Abhaya Libre"/>
                <a:cs typeface="Abhaya Libre"/>
                <a:sym typeface="Abhaya Libre"/>
              </a:defRPr>
            </a:lvl6pPr>
            <a:lvl7pPr lvl="6">
              <a:spcBef>
                <a:spcPts val="0"/>
              </a:spcBef>
              <a:spcAft>
                <a:spcPts val="0"/>
              </a:spcAft>
              <a:buSzPts val="3500"/>
              <a:buFont typeface="Abhaya Libre"/>
              <a:buNone/>
              <a:defRPr sz="3500">
                <a:latin typeface="Abhaya Libre"/>
                <a:ea typeface="Abhaya Libre"/>
                <a:cs typeface="Abhaya Libre"/>
                <a:sym typeface="Abhaya Libre"/>
              </a:defRPr>
            </a:lvl7pPr>
            <a:lvl8pPr lvl="7">
              <a:spcBef>
                <a:spcPts val="0"/>
              </a:spcBef>
              <a:spcAft>
                <a:spcPts val="0"/>
              </a:spcAft>
              <a:buSzPts val="3500"/>
              <a:buFont typeface="Abhaya Libre"/>
              <a:buNone/>
              <a:defRPr sz="3500">
                <a:latin typeface="Abhaya Libre"/>
                <a:ea typeface="Abhaya Libre"/>
                <a:cs typeface="Abhaya Libre"/>
                <a:sym typeface="Abhaya Libre"/>
              </a:defRPr>
            </a:lvl8pPr>
            <a:lvl9pPr lvl="8">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3432" name="Shape 3432"/>
        <p:cNvGrpSpPr/>
        <p:nvPr/>
      </p:nvGrpSpPr>
      <p:grpSpPr>
        <a:xfrm>
          <a:off x="0" y="0"/>
          <a:ext cx="0" cy="0"/>
          <a:chOff x="0" y="0"/>
          <a:chExt cx="0" cy="0"/>
        </a:xfrm>
      </p:grpSpPr>
      <p:grpSp>
        <p:nvGrpSpPr>
          <p:cNvPr id="3433" name="Google Shape;3433;p100"/>
          <p:cNvGrpSpPr/>
          <p:nvPr/>
        </p:nvGrpSpPr>
        <p:grpSpPr>
          <a:xfrm flipH="1">
            <a:off x="4557554" y="4011836"/>
            <a:ext cx="4135748" cy="2200311"/>
            <a:chOff x="427600" y="1407698"/>
            <a:chExt cx="7990240" cy="4251808"/>
          </a:xfrm>
        </p:grpSpPr>
        <p:grpSp>
          <p:nvGrpSpPr>
            <p:cNvPr id="3434" name="Google Shape;3434;p100"/>
            <p:cNvGrpSpPr/>
            <p:nvPr/>
          </p:nvGrpSpPr>
          <p:grpSpPr>
            <a:xfrm>
              <a:off x="3675306" y="1740129"/>
              <a:ext cx="1282923" cy="3868358"/>
              <a:chOff x="4749600" y="2924725"/>
              <a:chExt cx="1313125" cy="3959425"/>
            </a:xfrm>
          </p:grpSpPr>
          <p:sp>
            <p:nvSpPr>
              <p:cNvPr id="3435" name="Google Shape;3435;p100"/>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100"/>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100"/>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100"/>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100"/>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0" name="Google Shape;3440;p100"/>
            <p:cNvGrpSpPr/>
            <p:nvPr/>
          </p:nvGrpSpPr>
          <p:grpSpPr>
            <a:xfrm>
              <a:off x="4870625" y="1407698"/>
              <a:ext cx="1282923" cy="3868358"/>
              <a:chOff x="4749600" y="2924725"/>
              <a:chExt cx="1313125" cy="3959425"/>
            </a:xfrm>
          </p:grpSpPr>
          <p:sp>
            <p:nvSpPr>
              <p:cNvPr id="3441" name="Google Shape;3441;p100"/>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100"/>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100"/>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100"/>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100"/>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6" name="Google Shape;3446;p100"/>
            <p:cNvGrpSpPr/>
            <p:nvPr/>
          </p:nvGrpSpPr>
          <p:grpSpPr>
            <a:xfrm>
              <a:off x="427600" y="1791148"/>
              <a:ext cx="1282923" cy="3868358"/>
              <a:chOff x="4749600" y="2924725"/>
              <a:chExt cx="1313125" cy="3959425"/>
            </a:xfrm>
          </p:grpSpPr>
          <p:sp>
            <p:nvSpPr>
              <p:cNvPr id="3447" name="Google Shape;3447;p100"/>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100"/>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100"/>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100"/>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100"/>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2" name="Google Shape;3452;p100"/>
            <p:cNvGrpSpPr/>
            <p:nvPr/>
          </p:nvGrpSpPr>
          <p:grpSpPr>
            <a:xfrm>
              <a:off x="2606317" y="1791088"/>
              <a:ext cx="1282899" cy="3589229"/>
              <a:chOff x="5789900" y="1448250"/>
              <a:chExt cx="1313100" cy="3673725"/>
            </a:xfrm>
          </p:grpSpPr>
          <p:sp>
            <p:nvSpPr>
              <p:cNvPr id="3453" name="Google Shape;3453;p100"/>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100"/>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100"/>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100"/>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100"/>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8" name="Google Shape;3458;p100"/>
            <p:cNvGrpSpPr/>
            <p:nvPr/>
          </p:nvGrpSpPr>
          <p:grpSpPr>
            <a:xfrm>
              <a:off x="1609318" y="1407698"/>
              <a:ext cx="1282923" cy="3868358"/>
              <a:chOff x="4749600" y="2924725"/>
              <a:chExt cx="1313125" cy="3959425"/>
            </a:xfrm>
          </p:grpSpPr>
          <p:sp>
            <p:nvSpPr>
              <p:cNvPr id="3459" name="Google Shape;3459;p100"/>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100"/>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100"/>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100"/>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100"/>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4" name="Google Shape;3464;p100"/>
            <p:cNvGrpSpPr/>
            <p:nvPr/>
          </p:nvGrpSpPr>
          <p:grpSpPr>
            <a:xfrm>
              <a:off x="6058667" y="1879688"/>
              <a:ext cx="1282899" cy="3589229"/>
              <a:chOff x="5789900" y="1448250"/>
              <a:chExt cx="1313100" cy="3673725"/>
            </a:xfrm>
          </p:grpSpPr>
          <p:sp>
            <p:nvSpPr>
              <p:cNvPr id="3465" name="Google Shape;3465;p100"/>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100"/>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100"/>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100"/>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100"/>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0" name="Google Shape;3470;p100"/>
            <p:cNvGrpSpPr/>
            <p:nvPr/>
          </p:nvGrpSpPr>
          <p:grpSpPr>
            <a:xfrm>
              <a:off x="7134942" y="1785950"/>
              <a:ext cx="1282899" cy="3589229"/>
              <a:chOff x="5789900" y="1448250"/>
              <a:chExt cx="1313100" cy="3673725"/>
            </a:xfrm>
          </p:grpSpPr>
          <p:sp>
            <p:nvSpPr>
              <p:cNvPr id="3471" name="Google Shape;3471;p100"/>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100"/>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100"/>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100"/>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100"/>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76" name="Google Shape;3476;p100"/>
          <p:cNvGrpSpPr/>
          <p:nvPr/>
        </p:nvGrpSpPr>
        <p:grpSpPr>
          <a:xfrm flipH="1">
            <a:off x="421804" y="4011836"/>
            <a:ext cx="4135748" cy="2200311"/>
            <a:chOff x="427600" y="1407698"/>
            <a:chExt cx="7990240" cy="4251808"/>
          </a:xfrm>
        </p:grpSpPr>
        <p:grpSp>
          <p:nvGrpSpPr>
            <p:cNvPr id="3477" name="Google Shape;3477;p100"/>
            <p:cNvGrpSpPr/>
            <p:nvPr/>
          </p:nvGrpSpPr>
          <p:grpSpPr>
            <a:xfrm>
              <a:off x="3675306" y="1740129"/>
              <a:ext cx="1282923" cy="3868358"/>
              <a:chOff x="4749600" y="2924725"/>
              <a:chExt cx="1313125" cy="3959425"/>
            </a:xfrm>
          </p:grpSpPr>
          <p:sp>
            <p:nvSpPr>
              <p:cNvPr id="3478" name="Google Shape;3478;p100"/>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100"/>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100"/>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100"/>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100"/>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3" name="Google Shape;3483;p100"/>
            <p:cNvGrpSpPr/>
            <p:nvPr/>
          </p:nvGrpSpPr>
          <p:grpSpPr>
            <a:xfrm>
              <a:off x="4870625" y="1407698"/>
              <a:ext cx="1282923" cy="3868358"/>
              <a:chOff x="4749600" y="2924725"/>
              <a:chExt cx="1313125" cy="3959425"/>
            </a:xfrm>
          </p:grpSpPr>
          <p:sp>
            <p:nvSpPr>
              <p:cNvPr id="3484" name="Google Shape;3484;p100"/>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100"/>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100"/>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100"/>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100"/>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9" name="Google Shape;3489;p100"/>
            <p:cNvGrpSpPr/>
            <p:nvPr/>
          </p:nvGrpSpPr>
          <p:grpSpPr>
            <a:xfrm>
              <a:off x="427600" y="1791148"/>
              <a:ext cx="1282923" cy="3868358"/>
              <a:chOff x="4749600" y="2924725"/>
              <a:chExt cx="1313125" cy="3959425"/>
            </a:xfrm>
          </p:grpSpPr>
          <p:sp>
            <p:nvSpPr>
              <p:cNvPr id="3490" name="Google Shape;3490;p100"/>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100"/>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100"/>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100"/>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100"/>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5" name="Google Shape;3495;p100"/>
            <p:cNvGrpSpPr/>
            <p:nvPr/>
          </p:nvGrpSpPr>
          <p:grpSpPr>
            <a:xfrm>
              <a:off x="2606317" y="1791088"/>
              <a:ext cx="1282899" cy="3589229"/>
              <a:chOff x="5789900" y="1448250"/>
              <a:chExt cx="1313100" cy="3673725"/>
            </a:xfrm>
          </p:grpSpPr>
          <p:sp>
            <p:nvSpPr>
              <p:cNvPr id="3496" name="Google Shape;3496;p100"/>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100"/>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100"/>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100"/>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100"/>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1" name="Google Shape;3501;p100"/>
            <p:cNvGrpSpPr/>
            <p:nvPr/>
          </p:nvGrpSpPr>
          <p:grpSpPr>
            <a:xfrm>
              <a:off x="1609318" y="1407698"/>
              <a:ext cx="1282923" cy="3868358"/>
              <a:chOff x="4749600" y="2924725"/>
              <a:chExt cx="1313125" cy="3959425"/>
            </a:xfrm>
          </p:grpSpPr>
          <p:sp>
            <p:nvSpPr>
              <p:cNvPr id="3502" name="Google Shape;3502;p100"/>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100"/>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100"/>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100"/>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100"/>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7" name="Google Shape;3507;p100"/>
            <p:cNvGrpSpPr/>
            <p:nvPr/>
          </p:nvGrpSpPr>
          <p:grpSpPr>
            <a:xfrm>
              <a:off x="6058667" y="1879688"/>
              <a:ext cx="1282899" cy="3589229"/>
              <a:chOff x="5789900" y="1448250"/>
              <a:chExt cx="1313100" cy="3673725"/>
            </a:xfrm>
          </p:grpSpPr>
          <p:sp>
            <p:nvSpPr>
              <p:cNvPr id="3508" name="Google Shape;3508;p100"/>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100"/>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100"/>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100"/>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100"/>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3" name="Google Shape;3513;p100"/>
            <p:cNvGrpSpPr/>
            <p:nvPr/>
          </p:nvGrpSpPr>
          <p:grpSpPr>
            <a:xfrm>
              <a:off x="7134942" y="1785950"/>
              <a:ext cx="1282899" cy="3589229"/>
              <a:chOff x="5789900" y="1448250"/>
              <a:chExt cx="1313100" cy="3673725"/>
            </a:xfrm>
          </p:grpSpPr>
          <p:sp>
            <p:nvSpPr>
              <p:cNvPr id="3514" name="Google Shape;3514;p100"/>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100"/>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100"/>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100"/>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100"/>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19" name="Google Shape;3519;p100"/>
          <p:cNvGrpSpPr/>
          <p:nvPr/>
        </p:nvGrpSpPr>
        <p:grpSpPr>
          <a:xfrm>
            <a:off x="-254845" y="582334"/>
            <a:ext cx="1529562" cy="487037"/>
            <a:chOff x="2293625" y="793625"/>
            <a:chExt cx="1052475" cy="335125"/>
          </a:xfrm>
        </p:grpSpPr>
        <p:sp>
          <p:nvSpPr>
            <p:cNvPr id="3520" name="Google Shape;3520;p100"/>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100"/>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2" name="Google Shape;3522;p100"/>
          <p:cNvGrpSpPr/>
          <p:nvPr/>
        </p:nvGrpSpPr>
        <p:grpSpPr>
          <a:xfrm>
            <a:off x="8430782" y="2644328"/>
            <a:ext cx="373419" cy="350637"/>
            <a:chOff x="3708550" y="3474950"/>
            <a:chExt cx="256100" cy="240475"/>
          </a:xfrm>
        </p:grpSpPr>
        <p:sp>
          <p:nvSpPr>
            <p:cNvPr id="3523" name="Google Shape;3523;p100"/>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100"/>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5" name="Google Shape;3525;p100"/>
          <p:cNvGrpSpPr/>
          <p:nvPr/>
        </p:nvGrpSpPr>
        <p:grpSpPr>
          <a:xfrm flipH="1" rot="900019">
            <a:off x="8153308" y="780834"/>
            <a:ext cx="524402" cy="431815"/>
            <a:chOff x="7315125" y="1121525"/>
            <a:chExt cx="1112525" cy="916100"/>
          </a:xfrm>
        </p:grpSpPr>
        <p:sp>
          <p:nvSpPr>
            <p:cNvPr id="3526" name="Google Shape;3526;p100"/>
            <p:cNvSpPr/>
            <p:nvPr/>
          </p:nvSpPr>
          <p:spPr>
            <a:xfrm>
              <a:off x="7315125" y="1121525"/>
              <a:ext cx="1112525" cy="792675"/>
            </a:xfrm>
            <a:custGeom>
              <a:rect b="b" l="l" r="r" t="t"/>
              <a:pathLst>
                <a:path extrusionOk="0" h="31707" w="44501">
                  <a:moveTo>
                    <a:pt x="21718" y="1"/>
                  </a:moveTo>
                  <a:cubicBezTo>
                    <a:pt x="16027" y="1"/>
                    <a:pt x="10701" y="509"/>
                    <a:pt x="7873" y="989"/>
                  </a:cubicBezTo>
                  <a:cubicBezTo>
                    <a:pt x="1" y="2326"/>
                    <a:pt x="2037" y="13816"/>
                    <a:pt x="1733" y="22084"/>
                  </a:cubicBezTo>
                  <a:cubicBezTo>
                    <a:pt x="1449" y="29752"/>
                    <a:pt x="13758" y="31707"/>
                    <a:pt x="24263" y="31707"/>
                  </a:cubicBezTo>
                  <a:cubicBezTo>
                    <a:pt x="29497" y="31707"/>
                    <a:pt x="34283" y="31221"/>
                    <a:pt x="36840" y="30716"/>
                  </a:cubicBezTo>
                  <a:cubicBezTo>
                    <a:pt x="44500" y="29166"/>
                    <a:pt x="44135" y="17676"/>
                    <a:pt x="43558" y="7889"/>
                  </a:cubicBezTo>
                  <a:cubicBezTo>
                    <a:pt x="43188" y="1617"/>
                    <a:pt x="31872" y="1"/>
                    <a:pt x="217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100"/>
            <p:cNvSpPr/>
            <p:nvPr/>
          </p:nvSpPr>
          <p:spPr>
            <a:xfrm>
              <a:off x="7815150" y="1808100"/>
              <a:ext cx="177825" cy="229525"/>
            </a:xfrm>
            <a:custGeom>
              <a:rect b="b" l="l" r="r" t="t"/>
              <a:pathLst>
                <a:path extrusionOk="0" h="9181" w="7113">
                  <a:moveTo>
                    <a:pt x="5016" y="1"/>
                  </a:moveTo>
                  <a:lnTo>
                    <a:pt x="0" y="943"/>
                  </a:lnTo>
                  <a:cubicBezTo>
                    <a:pt x="0" y="943"/>
                    <a:pt x="2888" y="9180"/>
                    <a:pt x="5016" y="9180"/>
                  </a:cubicBezTo>
                  <a:cubicBezTo>
                    <a:pt x="7113" y="9180"/>
                    <a:pt x="5016" y="1"/>
                    <a:pt x="50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8" name="Google Shape;3528;p100"/>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Font typeface="Abhaya Libre"/>
              <a:buNone/>
              <a:defRPr sz="3000"/>
            </a:lvl1pPr>
            <a:lvl2pPr lvl="1">
              <a:spcBef>
                <a:spcPts val="0"/>
              </a:spcBef>
              <a:spcAft>
                <a:spcPts val="0"/>
              </a:spcAft>
              <a:buSzPts val="3500"/>
              <a:buFont typeface="Abhaya Libre"/>
              <a:buNone/>
              <a:defRPr sz="3500">
                <a:latin typeface="Abhaya Libre"/>
                <a:ea typeface="Abhaya Libre"/>
                <a:cs typeface="Abhaya Libre"/>
                <a:sym typeface="Abhaya Libre"/>
              </a:defRPr>
            </a:lvl2pPr>
            <a:lvl3pPr lvl="2">
              <a:spcBef>
                <a:spcPts val="0"/>
              </a:spcBef>
              <a:spcAft>
                <a:spcPts val="0"/>
              </a:spcAft>
              <a:buSzPts val="3500"/>
              <a:buFont typeface="Abhaya Libre"/>
              <a:buNone/>
              <a:defRPr sz="3500">
                <a:latin typeface="Abhaya Libre"/>
                <a:ea typeface="Abhaya Libre"/>
                <a:cs typeface="Abhaya Libre"/>
                <a:sym typeface="Abhaya Libre"/>
              </a:defRPr>
            </a:lvl3pPr>
            <a:lvl4pPr lvl="3">
              <a:spcBef>
                <a:spcPts val="0"/>
              </a:spcBef>
              <a:spcAft>
                <a:spcPts val="0"/>
              </a:spcAft>
              <a:buSzPts val="3500"/>
              <a:buFont typeface="Abhaya Libre"/>
              <a:buNone/>
              <a:defRPr sz="3500">
                <a:latin typeface="Abhaya Libre"/>
                <a:ea typeface="Abhaya Libre"/>
                <a:cs typeface="Abhaya Libre"/>
                <a:sym typeface="Abhaya Libre"/>
              </a:defRPr>
            </a:lvl4pPr>
            <a:lvl5pPr lvl="4">
              <a:spcBef>
                <a:spcPts val="0"/>
              </a:spcBef>
              <a:spcAft>
                <a:spcPts val="0"/>
              </a:spcAft>
              <a:buSzPts val="3500"/>
              <a:buFont typeface="Abhaya Libre"/>
              <a:buNone/>
              <a:defRPr sz="3500">
                <a:latin typeface="Abhaya Libre"/>
                <a:ea typeface="Abhaya Libre"/>
                <a:cs typeface="Abhaya Libre"/>
                <a:sym typeface="Abhaya Libre"/>
              </a:defRPr>
            </a:lvl5pPr>
            <a:lvl6pPr lvl="5">
              <a:spcBef>
                <a:spcPts val="0"/>
              </a:spcBef>
              <a:spcAft>
                <a:spcPts val="0"/>
              </a:spcAft>
              <a:buSzPts val="3500"/>
              <a:buFont typeface="Abhaya Libre"/>
              <a:buNone/>
              <a:defRPr sz="3500">
                <a:latin typeface="Abhaya Libre"/>
                <a:ea typeface="Abhaya Libre"/>
                <a:cs typeface="Abhaya Libre"/>
                <a:sym typeface="Abhaya Libre"/>
              </a:defRPr>
            </a:lvl6pPr>
            <a:lvl7pPr lvl="6">
              <a:spcBef>
                <a:spcPts val="0"/>
              </a:spcBef>
              <a:spcAft>
                <a:spcPts val="0"/>
              </a:spcAft>
              <a:buSzPts val="3500"/>
              <a:buFont typeface="Abhaya Libre"/>
              <a:buNone/>
              <a:defRPr sz="3500">
                <a:latin typeface="Abhaya Libre"/>
                <a:ea typeface="Abhaya Libre"/>
                <a:cs typeface="Abhaya Libre"/>
                <a:sym typeface="Abhaya Libre"/>
              </a:defRPr>
            </a:lvl7pPr>
            <a:lvl8pPr lvl="7">
              <a:spcBef>
                <a:spcPts val="0"/>
              </a:spcBef>
              <a:spcAft>
                <a:spcPts val="0"/>
              </a:spcAft>
              <a:buSzPts val="3500"/>
              <a:buFont typeface="Abhaya Libre"/>
              <a:buNone/>
              <a:defRPr sz="3500">
                <a:latin typeface="Abhaya Libre"/>
                <a:ea typeface="Abhaya Libre"/>
                <a:cs typeface="Abhaya Libre"/>
                <a:sym typeface="Abhaya Libre"/>
              </a:defRPr>
            </a:lvl8pPr>
            <a:lvl9pPr lvl="8">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3529" name="Shape 3529"/>
        <p:cNvGrpSpPr/>
        <p:nvPr/>
      </p:nvGrpSpPr>
      <p:grpSpPr>
        <a:xfrm>
          <a:off x="0" y="0"/>
          <a:ext cx="0" cy="0"/>
          <a:chOff x="0" y="0"/>
          <a:chExt cx="0" cy="0"/>
        </a:xfrm>
      </p:grpSpPr>
      <p:grpSp>
        <p:nvGrpSpPr>
          <p:cNvPr id="3530" name="Google Shape;3530;p101"/>
          <p:cNvGrpSpPr/>
          <p:nvPr/>
        </p:nvGrpSpPr>
        <p:grpSpPr>
          <a:xfrm>
            <a:off x="4011108" y="3920787"/>
            <a:ext cx="3555360" cy="1969672"/>
            <a:chOff x="774567" y="3920787"/>
            <a:chExt cx="3555360" cy="1969672"/>
          </a:xfrm>
        </p:grpSpPr>
        <p:grpSp>
          <p:nvGrpSpPr>
            <p:cNvPr id="3531" name="Google Shape;3531;p101"/>
            <p:cNvGrpSpPr/>
            <p:nvPr/>
          </p:nvGrpSpPr>
          <p:grpSpPr>
            <a:xfrm>
              <a:off x="1305558" y="4039600"/>
              <a:ext cx="554522" cy="1551488"/>
              <a:chOff x="-1044450" y="1559250"/>
              <a:chExt cx="1313100" cy="3673900"/>
            </a:xfrm>
          </p:grpSpPr>
          <p:sp>
            <p:nvSpPr>
              <p:cNvPr id="3532" name="Google Shape;3532;p101"/>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101"/>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101"/>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101"/>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101"/>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7" name="Google Shape;3537;p101"/>
            <p:cNvGrpSpPr/>
            <p:nvPr/>
          </p:nvGrpSpPr>
          <p:grpSpPr>
            <a:xfrm>
              <a:off x="1816552" y="3920787"/>
              <a:ext cx="554522" cy="1757190"/>
              <a:chOff x="689500" y="2924525"/>
              <a:chExt cx="1313100" cy="4161000"/>
            </a:xfrm>
          </p:grpSpPr>
          <p:sp>
            <p:nvSpPr>
              <p:cNvPr id="3538" name="Google Shape;3538;p101"/>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101"/>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101"/>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101"/>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101"/>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3" name="Google Shape;3543;p101"/>
            <p:cNvGrpSpPr/>
            <p:nvPr/>
          </p:nvGrpSpPr>
          <p:grpSpPr>
            <a:xfrm>
              <a:off x="2335054" y="4089760"/>
              <a:ext cx="554522" cy="1757190"/>
              <a:chOff x="689500" y="2924525"/>
              <a:chExt cx="1313100" cy="4161000"/>
            </a:xfrm>
          </p:grpSpPr>
          <p:sp>
            <p:nvSpPr>
              <p:cNvPr id="3544" name="Google Shape;3544;p101"/>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101"/>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101"/>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101"/>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101"/>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9" name="Google Shape;3549;p101"/>
            <p:cNvGrpSpPr/>
            <p:nvPr/>
          </p:nvGrpSpPr>
          <p:grpSpPr>
            <a:xfrm>
              <a:off x="2769660" y="4236094"/>
              <a:ext cx="554522" cy="1551488"/>
              <a:chOff x="-1044450" y="1559250"/>
              <a:chExt cx="1313100" cy="3673900"/>
            </a:xfrm>
          </p:grpSpPr>
          <p:sp>
            <p:nvSpPr>
              <p:cNvPr id="3550" name="Google Shape;3550;p101"/>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101"/>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101"/>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101"/>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101"/>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5" name="Google Shape;3555;p101"/>
            <p:cNvGrpSpPr/>
            <p:nvPr/>
          </p:nvGrpSpPr>
          <p:grpSpPr>
            <a:xfrm>
              <a:off x="3266958" y="4126465"/>
              <a:ext cx="554522" cy="1551488"/>
              <a:chOff x="-1044450" y="1559250"/>
              <a:chExt cx="1313100" cy="3673900"/>
            </a:xfrm>
          </p:grpSpPr>
          <p:sp>
            <p:nvSpPr>
              <p:cNvPr id="3556" name="Google Shape;3556;p101"/>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101"/>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101"/>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101"/>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101"/>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1" name="Google Shape;3561;p101"/>
            <p:cNvGrpSpPr/>
            <p:nvPr/>
          </p:nvGrpSpPr>
          <p:grpSpPr>
            <a:xfrm>
              <a:off x="3775404" y="4133269"/>
              <a:ext cx="554522" cy="1757190"/>
              <a:chOff x="689500" y="2924525"/>
              <a:chExt cx="1313100" cy="4161000"/>
            </a:xfrm>
          </p:grpSpPr>
          <p:sp>
            <p:nvSpPr>
              <p:cNvPr id="3562" name="Google Shape;3562;p101"/>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101"/>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101"/>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101"/>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101"/>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7" name="Google Shape;3567;p101"/>
            <p:cNvGrpSpPr/>
            <p:nvPr/>
          </p:nvGrpSpPr>
          <p:grpSpPr>
            <a:xfrm>
              <a:off x="774567" y="4039594"/>
              <a:ext cx="554522" cy="1757190"/>
              <a:chOff x="689500" y="2924525"/>
              <a:chExt cx="1313100" cy="4161000"/>
            </a:xfrm>
          </p:grpSpPr>
          <p:sp>
            <p:nvSpPr>
              <p:cNvPr id="3568" name="Google Shape;3568;p101"/>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101"/>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101"/>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101"/>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101"/>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73" name="Google Shape;3573;p101"/>
          <p:cNvGrpSpPr/>
          <p:nvPr/>
        </p:nvGrpSpPr>
        <p:grpSpPr>
          <a:xfrm flipH="1">
            <a:off x="-749930" y="3741209"/>
            <a:ext cx="1529562" cy="487037"/>
            <a:chOff x="2293625" y="793625"/>
            <a:chExt cx="1052475" cy="335125"/>
          </a:xfrm>
        </p:grpSpPr>
        <p:sp>
          <p:nvSpPr>
            <p:cNvPr id="3574" name="Google Shape;3574;p101"/>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101"/>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6" name="Google Shape;3576;p101"/>
          <p:cNvGrpSpPr/>
          <p:nvPr/>
        </p:nvGrpSpPr>
        <p:grpSpPr>
          <a:xfrm>
            <a:off x="8648082" y="2470678"/>
            <a:ext cx="373419" cy="350637"/>
            <a:chOff x="3708550" y="3474950"/>
            <a:chExt cx="256100" cy="240475"/>
          </a:xfrm>
        </p:grpSpPr>
        <p:sp>
          <p:nvSpPr>
            <p:cNvPr id="3577" name="Google Shape;3577;p101"/>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101"/>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9" name="Google Shape;3579;p101"/>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Font typeface="Abhaya Libre"/>
              <a:buNone/>
              <a:defRPr sz="3000"/>
            </a:lvl1pPr>
            <a:lvl2pPr lvl="1">
              <a:spcBef>
                <a:spcPts val="0"/>
              </a:spcBef>
              <a:spcAft>
                <a:spcPts val="0"/>
              </a:spcAft>
              <a:buSzPts val="3500"/>
              <a:buFont typeface="Abhaya Libre"/>
              <a:buNone/>
              <a:defRPr sz="3500">
                <a:latin typeface="Abhaya Libre"/>
                <a:ea typeface="Abhaya Libre"/>
                <a:cs typeface="Abhaya Libre"/>
                <a:sym typeface="Abhaya Libre"/>
              </a:defRPr>
            </a:lvl2pPr>
            <a:lvl3pPr lvl="2">
              <a:spcBef>
                <a:spcPts val="0"/>
              </a:spcBef>
              <a:spcAft>
                <a:spcPts val="0"/>
              </a:spcAft>
              <a:buSzPts val="3500"/>
              <a:buFont typeface="Abhaya Libre"/>
              <a:buNone/>
              <a:defRPr sz="3500">
                <a:latin typeface="Abhaya Libre"/>
                <a:ea typeface="Abhaya Libre"/>
                <a:cs typeface="Abhaya Libre"/>
                <a:sym typeface="Abhaya Libre"/>
              </a:defRPr>
            </a:lvl3pPr>
            <a:lvl4pPr lvl="3">
              <a:spcBef>
                <a:spcPts val="0"/>
              </a:spcBef>
              <a:spcAft>
                <a:spcPts val="0"/>
              </a:spcAft>
              <a:buSzPts val="3500"/>
              <a:buFont typeface="Abhaya Libre"/>
              <a:buNone/>
              <a:defRPr sz="3500">
                <a:latin typeface="Abhaya Libre"/>
                <a:ea typeface="Abhaya Libre"/>
                <a:cs typeface="Abhaya Libre"/>
                <a:sym typeface="Abhaya Libre"/>
              </a:defRPr>
            </a:lvl4pPr>
            <a:lvl5pPr lvl="4">
              <a:spcBef>
                <a:spcPts val="0"/>
              </a:spcBef>
              <a:spcAft>
                <a:spcPts val="0"/>
              </a:spcAft>
              <a:buSzPts val="3500"/>
              <a:buFont typeface="Abhaya Libre"/>
              <a:buNone/>
              <a:defRPr sz="3500">
                <a:latin typeface="Abhaya Libre"/>
                <a:ea typeface="Abhaya Libre"/>
                <a:cs typeface="Abhaya Libre"/>
                <a:sym typeface="Abhaya Libre"/>
              </a:defRPr>
            </a:lvl5pPr>
            <a:lvl6pPr lvl="5">
              <a:spcBef>
                <a:spcPts val="0"/>
              </a:spcBef>
              <a:spcAft>
                <a:spcPts val="0"/>
              </a:spcAft>
              <a:buSzPts val="3500"/>
              <a:buFont typeface="Abhaya Libre"/>
              <a:buNone/>
              <a:defRPr sz="3500">
                <a:latin typeface="Abhaya Libre"/>
                <a:ea typeface="Abhaya Libre"/>
                <a:cs typeface="Abhaya Libre"/>
                <a:sym typeface="Abhaya Libre"/>
              </a:defRPr>
            </a:lvl6pPr>
            <a:lvl7pPr lvl="6">
              <a:spcBef>
                <a:spcPts val="0"/>
              </a:spcBef>
              <a:spcAft>
                <a:spcPts val="0"/>
              </a:spcAft>
              <a:buSzPts val="3500"/>
              <a:buFont typeface="Abhaya Libre"/>
              <a:buNone/>
              <a:defRPr sz="3500">
                <a:latin typeface="Abhaya Libre"/>
                <a:ea typeface="Abhaya Libre"/>
                <a:cs typeface="Abhaya Libre"/>
                <a:sym typeface="Abhaya Libre"/>
              </a:defRPr>
            </a:lvl7pPr>
            <a:lvl8pPr lvl="7">
              <a:spcBef>
                <a:spcPts val="0"/>
              </a:spcBef>
              <a:spcAft>
                <a:spcPts val="0"/>
              </a:spcAft>
              <a:buSzPts val="3500"/>
              <a:buFont typeface="Abhaya Libre"/>
              <a:buNone/>
              <a:defRPr sz="3500">
                <a:latin typeface="Abhaya Libre"/>
                <a:ea typeface="Abhaya Libre"/>
                <a:cs typeface="Abhaya Libre"/>
                <a:sym typeface="Abhaya Libre"/>
              </a:defRPr>
            </a:lvl8pPr>
            <a:lvl9pPr lvl="8">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5">
    <p:spTree>
      <p:nvGrpSpPr>
        <p:cNvPr id="3580" name="Shape 3580"/>
        <p:cNvGrpSpPr/>
        <p:nvPr/>
      </p:nvGrpSpPr>
      <p:grpSpPr>
        <a:xfrm>
          <a:off x="0" y="0"/>
          <a:ext cx="0" cy="0"/>
          <a:chOff x="0" y="0"/>
          <a:chExt cx="0" cy="0"/>
        </a:xfrm>
      </p:grpSpPr>
      <p:grpSp>
        <p:nvGrpSpPr>
          <p:cNvPr id="3581" name="Google Shape;3581;p102"/>
          <p:cNvGrpSpPr/>
          <p:nvPr/>
        </p:nvGrpSpPr>
        <p:grpSpPr>
          <a:xfrm flipH="1">
            <a:off x="7751728" y="2993110"/>
            <a:ext cx="2141486" cy="2637114"/>
            <a:chOff x="7326200" y="3196774"/>
            <a:chExt cx="1997283" cy="2459535"/>
          </a:xfrm>
        </p:grpSpPr>
        <p:grpSp>
          <p:nvGrpSpPr>
            <p:cNvPr id="3582" name="Google Shape;3582;p102"/>
            <p:cNvGrpSpPr/>
            <p:nvPr/>
          </p:nvGrpSpPr>
          <p:grpSpPr>
            <a:xfrm flipH="1">
              <a:off x="8553073" y="3333315"/>
              <a:ext cx="770410" cy="2322995"/>
              <a:chOff x="4749600" y="2924725"/>
              <a:chExt cx="1313125" cy="3959425"/>
            </a:xfrm>
          </p:grpSpPr>
          <p:sp>
            <p:nvSpPr>
              <p:cNvPr id="3583" name="Google Shape;3583;p102"/>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102"/>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102"/>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102"/>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102"/>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8" name="Google Shape;3588;p102"/>
            <p:cNvGrpSpPr/>
            <p:nvPr/>
          </p:nvGrpSpPr>
          <p:grpSpPr>
            <a:xfrm flipH="1">
              <a:off x="7326200" y="3341542"/>
              <a:ext cx="770396" cy="2155374"/>
              <a:chOff x="5789900" y="1448250"/>
              <a:chExt cx="1313100" cy="3673725"/>
            </a:xfrm>
          </p:grpSpPr>
          <p:sp>
            <p:nvSpPr>
              <p:cNvPr id="3589" name="Google Shape;3589;p102"/>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102"/>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102"/>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102"/>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102"/>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4" name="Google Shape;3594;p102"/>
            <p:cNvGrpSpPr/>
            <p:nvPr/>
          </p:nvGrpSpPr>
          <p:grpSpPr>
            <a:xfrm flipH="1">
              <a:off x="8035562" y="3196774"/>
              <a:ext cx="770279" cy="2322599"/>
              <a:chOff x="4749600" y="2924725"/>
              <a:chExt cx="1313125" cy="3959425"/>
            </a:xfrm>
          </p:grpSpPr>
          <p:sp>
            <p:nvSpPr>
              <p:cNvPr id="3595" name="Google Shape;3595;p102"/>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102"/>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102"/>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102"/>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102"/>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00" name="Google Shape;3600;p102"/>
          <p:cNvGrpSpPr/>
          <p:nvPr/>
        </p:nvGrpSpPr>
        <p:grpSpPr>
          <a:xfrm flipH="1">
            <a:off x="-923297" y="3074885"/>
            <a:ext cx="2141486" cy="2637114"/>
            <a:chOff x="7326200" y="3196774"/>
            <a:chExt cx="1997283" cy="2459535"/>
          </a:xfrm>
        </p:grpSpPr>
        <p:grpSp>
          <p:nvGrpSpPr>
            <p:cNvPr id="3601" name="Google Shape;3601;p102"/>
            <p:cNvGrpSpPr/>
            <p:nvPr/>
          </p:nvGrpSpPr>
          <p:grpSpPr>
            <a:xfrm flipH="1">
              <a:off x="8553073" y="3333315"/>
              <a:ext cx="770410" cy="2322995"/>
              <a:chOff x="4749600" y="2924725"/>
              <a:chExt cx="1313125" cy="3959425"/>
            </a:xfrm>
          </p:grpSpPr>
          <p:sp>
            <p:nvSpPr>
              <p:cNvPr id="3602" name="Google Shape;3602;p102"/>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102"/>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102"/>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102"/>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102"/>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07" name="Google Shape;3607;p102"/>
            <p:cNvGrpSpPr/>
            <p:nvPr/>
          </p:nvGrpSpPr>
          <p:grpSpPr>
            <a:xfrm flipH="1">
              <a:off x="7326200" y="3341542"/>
              <a:ext cx="770396" cy="2155374"/>
              <a:chOff x="5789900" y="1448250"/>
              <a:chExt cx="1313100" cy="3673725"/>
            </a:xfrm>
          </p:grpSpPr>
          <p:sp>
            <p:nvSpPr>
              <p:cNvPr id="3608" name="Google Shape;3608;p102"/>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102"/>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102"/>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102"/>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102"/>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3" name="Google Shape;3613;p102"/>
            <p:cNvGrpSpPr/>
            <p:nvPr/>
          </p:nvGrpSpPr>
          <p:grpSpPr>
            <a:xfrm flipH="1">
              <a:off x="8035562" y="3196774"/>
              <a:ext cx="770279" cy="2322599"/>
              <a:chOff x="4749600" y="2924725"/>
              <a:chExt cx="1313125" cy="3959425"/>
            </a:xfrm>
          </p:grpSpPr>
          <p:sp>
            <p:nvSpPr>
              <p:cNvPr id="3614" name="Google Shape;3614;p102"/>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102"/>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102"/>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102"/>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102"/>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19" name="Google Shape;3619;p102"/>
          <p:cNvGrpSpPr/>
          <p:nvPr/>
        </p:nvGrpSpPr>
        <p:grpSpPr>
          <a:xfrm flipH="1">
            <a:off x="8083067" y="1112200"/>
            <a:ext cx="1052475" cy="335125"/>
            <a:chOff x="2293625" y="793625"/>
            <a:chExt cx="1052475" cy="335125"/>
          </a:xfrm>
        </p:grpSpPr>
        <p:sp>
          <p:nvSpPr>
            <p:cNvPr id="3620" name="Google Shape;3620;p102"/>
            <p:cNvSpPr/>
            <p:nvPr/>
          </p:nvSpPr>
          <p:spPr>
            <a:xfrm>
              <a:off x="2293625" y="793625"/>
              <a:ext cx="1052475" cy="272050"/>
            </a:xfrm>
            <a:custGeom>
              <a:rect b="b" l="l" r="r" t="t"/>
              <a:pathLst>
                <a:path extrusionOk="0" h="10882" w="42099">
                  <a:moveTo>
                    <a:pt x="699" y="9514"/>
                  </a:moveTo>
                  <a:lnTo>
                    <a:pt x="2797" y="9514"/>
                  </a:lnTo>
                  <a:cubicBezTo>
                    <a:pt x="2766" y="9392"/>
                    <a:pt x="2736" y="9210"/>
                    <a:pt x="2736" y="9028"/>
                  </a:cubicBezTo>
                  <a:cubicBezTo>
                    <a:pt x="2736" y="7508"/>
                    <a:pt x="3982" y="6262"/>
                    <a:pt x="5532" y="6262"/>
                  </a:cubicBezTo>
                  <a:cubicBezTo>
                    <a:pt x="6140" y="6262"/>
                    <a:pt x="6718" y="6444"/>
                    <a:pt x="7174" y="6809"/>
                  </a:cubicBezTo>
                  <a:cubicBezTo>
                    <a:pt x="7174" y="6778"/>
                    <a:pt x="7174" y="6748"/>
                    <a:pt x="7174" y="6718"/>
                  </a:cubicBezTo>
                  <a:cubicBezTo>
                    <a:pt x="7174" y="5198"/>
                    <a:pt x="8420" y="3952"/>
                    <a:pt x="9970" y="3952"/>
                  </a:cubicBezTo>
                  <a:cubicBezTo>
                    <a:pt x="10852" y="3952"/>
                    <a:pt x="11642" y="4347"/>
                    <a:pt x="12128" y="4985"/>
                  </a:cubicBezTo>
                  <a:cubicBezTo>
                    <a:pt x="12523" y="4772"/>
                    <a:pt x="12949" y="4681"/>
                    <a:pt x="13405" y="4681"/>
                  </a:cubicBezTo>
                  <a:cubicBezTo>
                    <a:pt x="13557" y="4681"/>
                    <a:pt x="13709" y="4681"/>
                    <a:pt x="13861" y="4711"/>
                  </a:cubicBezTo>
                  <a:cubicBezTo>
                    <a:pt x="13861" y="4711"/>
                    <a:pt x="13861" y="4681"/>
                    <a:pt x="13861" y="4681"/>
                  </a:cubicBezTo>
                  <a:cubicBezTo>
                    <a:pt x="13861" y="3131"/>
                    <a:pt x="15107" y="1885"/>
                    <a:pt x="16657" y="1885"/>
                  </a:cubicBezTo>
                  <a:cubicBezTo>
                    <a:pt x="17204" y="1885"/>
                    <a:pt x="17751" y="2067"/>
                    <a:pt x="18177" y="2371"/>
                  </a:cubicBezTo>
                  <a:cubicBezTo>
                    <a:pt x="18785" y="973"/>
                    <a:pt x="20183" y="0"/>
                    <a:pt x="21794" y="0"/>
                  </a:cubicBezTo>
                  <a:cubicBezTo>
                    <a:pt x="23679" y="0"/>
                    <a:pt x="25259" y="1338"/>
                    <a:pt x="25654" y="3131"/>
                  </a:cubicBezTo>
                  <a:cubicBezTo>
                    <a:pt x="26019" y="2948"/>
                    <a:pt x="26445" y="2827"/>
                    <a:pt x="26870" y="2827"/>
                  </a:cubicBezTo>
                  <a:cubicBezTo>
                    <a:pt x="28177" y="2827"/>
                    <a:pt x="29302" y="3739"/>
                    <a:pt x="29575" y="4955"/>
                  </a:cubicBezTo>
                  <a:cubicBezTo>
                    <a:pt x="29940" y="4772"/>
                    <a:pt x="30366" y="4681"/>
                    <a:pt x="30822" y="4681"/>
                  </a:cubicBezTo>
                  <a:cubicBezTo>
                    <a:pt x="32129" y="4681"/>
                    <a:pt x="33223" y="5593"/>
                    <a:pt x="33527" y="6809"/>
                  </a:cubicBezTo>
                  <a:cubicBezTo>
                    <a:pt x="33922" y="6201"/>
                    <a:pt x="34621" y="5775"/>
                    <a:pt x="35411" y="5775"/>
                  </a:cubicBezTo>
                  <a:cubicBezTo>
                    <a:pt x="36658" y="5775"/>
                    <a:pt x="37661" y="6778"/>
                    <a:pt x="37661" y="7994"/>
                  </a:cubicBezTo>
                  <a:cubicBezTo>
                    <a:pt x="37661" y="8572"/>
                    <a:pt x="37448" y="9119"/>
                    <a:pt x="37083" y="9514"/>
                  </a:cubicBezTo>
                  <a:lnTo>
                    <a:pt x="39515" y="9514"/>
                  </a:lnTo>
                  <a:cubicBezTo>
                    <a:pt x="39880" y="9514"/>
                    <a:pt x="40184" y="9818"/>
                    <a:pt x="40184" y="10183"/>
                  </a:cubicBezTo>
                  <a:lnTo>
                    <a:pt x="40184" y="10183"/>
                  </a:lnTo>
                  <a:cubicBezTo>
                    <a:pt x="40184" y="10578"/>
                    <a:pt x="39880" y="10882"/>
                    <a:pt x="39515" y="10882"/>
                  </a:cubicBezTo>
                  <a:lnTo>
                    <a:pt x="699" y="10882"/>
                  </a:lnTo>
                  <a:cubicBezTo>
                    <a:pt x="335" y="10882"/>
                    <a:pt x="0" y="10578"/>
                    <a:pt x="0" y="10183"/>
                  </a:cubicBezTo>
                  <a:lnTo>
                    <a:pt x="0" y="10183"/>
                  </a:lnTo>
                  <a:cubicBezTo>
                    <a:pt x="0" y="9818"/>
                    <a:pt x="335" y="9514"/>
                    <a:pt x="699" y="9514"/>
                  </a:cubicBezTo>
                  <a:close/>
                  <a:moveTo>
                    <a:pt x="41399" y="9514"/>
                  </a:moveTo>
                  <a:lnTo>
                    <a:pt x="41430" y="9514"/>
                  </a:lnTo>
                  <a:cubicBezTo>
                    <a:pt x="41794" y="9514"/>
                    <a:pt x="42098" y="9818"/>
                    <a:pt x="42098" y="10183"/>
                  </a:cubicBezTo>
                  <a:lnTo>
                    <a:pt x="42098" y="10183"/>
                  </a:lnTo>
                  <a:cubicBezTo>
                    <a:pt x="42098" y="10578"/>
                    <a:pt x="41794" y="10882"/>
                    <a:pt x="41430" y="10882"/>
                  </a:cubicBezTo>
                  <a:lnTo>
                    <a:pt x="41399" y="10882"/>
                  </a:lnTo>
                  <a:cubicBezTo>
                    <a:pt x="41035" y="10882"/>
                    <a:pt x="40731" y="10578"/>
                    <a:pt x="40731" y="10183"/>
                  </a:cubicBezTo>
                  <a:lnTo>
                    <a:pt x="40731" y="10183"/>
                  </a:lnTo>
                  <a:cubicBezTo>
                    <a:pt x="40731" y="9818"/>
                    <a:pt x="41035" y="9514"/>
                    <a:pt x="41399" y="95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102"/>
            <p:cNvSpPr/>
            <p:nvPr/>
          </p:nvSpPr>
          <p:spPr>
            <a:xfrm>
              <a:off x="2414450" y="898475"/>
              <a:ext cx="657325" cy="230275"/>
            </a:xfrm>
            <a:custGeom>
              <a:rect b="b" l="l" r="r" t="t"/>
              <a:pathLst>
                <a:path extrusionOk="0" h="9211" w="26293">
                  <a:moveTo>
                    <a:pt x="1338" y="7539"/>
                  </a:moveTo>
                  <a:lnTo>
                    <a:pt x="2128" y="7539"/>
                  </a:lnTo>
                  <a:cubicBezTo>
                    <a:pt x="2371" y="7539"/>
                    <a:pt x="2554" y="7356"/>
                    <a:pt x="2554" y="7113"/>
                  </a:cubicBezTo>
                  <a:cubicBezTo>
                    <a:pt x="2554" y="6870"/>
                    <a:pt x="2402" y="6688"/>
                    <a:pt x="2128" y="6688"/>
                  </a:cubicBezTo>
                  <a:lnTo>
                    <a:pt x="0" y="6688"/>
                  </a:lnTo>
                  <a:cubicBezTo>
                    <a:pt x="31" y="5168"/>
                    <a:pt x="1277" y="3952"/>
                    <a:pt x="2766" y="3952"/>
                  </a:cubicBezTo>
                  <a:cubicBezTo>
                    <a:pt x="3648" y="3952"/>
                    <a:pt x="4438" y="4347"/>
                    <a:pt x="4955" y="4986"/>
                  </a:cubicBezTo>
                  <a:cubicBezTo>
                    <a:pt x="5320" y="4803"/>
                    <a:pt x="5775" y="4682"/>
                    <a:pt x="6231" y="4682"/>
                  </a:cubicBezTo>
                  <a:cubicBezTo>
                    <a:pt x="6383" y="4682"/>
                    <a:pt x="6535" y="4712"/>
                    <a:pt x="6657" y="4742"/>
                  </a:cubicBezTo>
                  <a:cubicBezTo>
                    <a:pt x="6657" y="4712"/>
                    <a:pt x="6657" y="4712"/>
                    <a:pt x="6657" y="4682"/>
                  </a:cubicBezTo>
                  <a:cubicBezTo>
                    <a:pt x="6657" y="3162"/>
                    <a:pt x="7903" y="1916"/>
                    <a:pt x="9453" y="1916"/>
                  </a:cubicBezTo>
                  <a:cubicBezTo>
                    <a:pt x="10031" y="1916"/>
                    <a:pt x="10548" y="2068"/>
                    <a:pt x="11004" y="2372"/>
                  </a:cubicBezTo>
                  <a:cubicBezTo>
                    <a:pt x="11611" y="973"/>
                    <a:pt x="12979" y="1"/>
                    <a:pt x="14621" y="1"/>
                  </a:cubicBezTo>
                  <a:cubicBezTo>
                    <a:pt x="16505" y="1"/>
                    <a:pt x="18086" y="1338"/>
                    <a:pt x="18450" y="3131"/>
                  </a:cubicBezTo>
                  <a:cubicBezTo>
                    <a:pt x="18846" y="2949"/>
                    <a:pt x="19241" y="2858"/>
                    <a:pt x="19697" y="2858"/>
                  </a:cubicBezTo>
                  <a:cubicBezTo>
                    <a:pt x="21004" y="2858"/>
                    <a:pt x="22098" y="3739"/>
                    <a:pt x="22402" y="4986"/>
                  </a:cubicBezTo>
                  <a:cubicBezTo>
                    <a:pt x="22767" y="4803"/>
                    <a:pt x="23192" y="4682"/>
                    <a:pt x="23618" y="4682"/>
                  </a:cubicBezTo>
                  <a:cubicBezTo>
                    <a:pt x="24894" y="4682"/>
                    <a:pt x="25958" y="5533"/>
                    <a:pt x="26293" y="6688"/>
                  </a:cubicBezTo>
                  <a:lnTo>
                    <a:pt x="14925" y="6688"/>
                  </a:lnTo>
                  <a:cubicBezTo>
                    <a:pt x="14681" y="6688"/>
                    <a:pt x="14499" y="6870"/>
                    <a:pt x="14499" y="7113"/>
                  </a:cubicBezTo>
                  <a:cubicBezTo>
                    <a:pt x="14499" y="7356"/>
                    <a:pt x="14681" y="7539"/>
                    <a:pt x="14925" y="7539"/>
                  </a:cubicBezTo>
                  <a:lnTo>
                    <a:pt x="18420" y="7539"/>
                  </a:lnTo>
                  <a:cubicBezTo>
                    <a:pt x="18876" y="7539"/>
                    <a:pt x="19271" y="7934"/>
                    <a:pt x="19271" y="8390"/>
                  </a:cubicBezTo>
                  <a:lnTo>
                    <a:pt x="19271" y="8390"/>
                  </a:lnTo>
                  <a:cubicBezTo>
                    <a:pt x="19271" y="8846"/>
                    <a:pt x="18876" y="9211"/>
                    <a:pt x="18420" y="9211"/>
                  </a:cubicBezTo>
                  <a:lnTo>
                    <a:pt x="1338" y="9211"/>
                  </a:lnTo>
                  <a:cubicBezTo>
                    <a:pt x="882" y="9211"/>
                    <a:pt x="517" y="8846"/>
                    <a:pt x="517" y="8390"/>
                  </a:cubicBezTo>
                  <a:lnTo>
                    <a:pt x="517" y="8390"/>
                  </a:lnTo>
                  <a:cubicBezTo>
                    <a:pt x="517" y="7934"/>
                    <a:pt x="882" y="7539"/>
                    <a:pt x="1338" y="7539"/>
                  </a:cubicBezTo>
                  <a:close/>
                  <a:moveTo>
                    <a:pt x="20852" y="7539"/>
                  </a:moveTo>
                  <a:cubicBezTo>
                    <a:pt x="20396" y="7539"/>
                    <a:pt x="20031" y="7934"/>
                    <a:pt x="20031" y="8390"/>
                  </a:cubicBezTo>
                  <a:lnTo>
                    <a:pt x="20031" y="8390"/>
                  </a:lnTo>
                  <a:cubicBezTo>
                    <a:pt x="20031" y="8846"/>
                    <a:pt x="20396" y="9211"/>
                    <a:pt x="20852" y="9211"/>
                  </a:cubicBezTo>
                  <a:lnTo>
                    <a:pt x="20882" y="9211"/>
                  </a:lnTo>
                  <a:cubicBezTo>
                    <a:pt x="21338" y="9211"/>
                    <a:pt x="21703" y="8846"/>
                    <a:pt x="21703" y="8390"/>
                  </a:cubicBezTo>
                  <a:lnTo>
                    <a:pt x="21703" y="8390"/>
                  </a:lnTo>
                  <a:cubicBezTo>
                    <a:pt x="21703" y="7934"/>
                    <a:pt x="21338" y="7539"/>
                    <a:pt x="20882" y="7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22" name="Google Shape;3622;p102"/>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Font typeface="Abhaya Libre"/>
              <a:buNone/>
              <a:defRPr sz="3000"/>
            </a:lvl1pPr>
            <a:lvl2pPr lvl="1">
              <a:spcBef>
                <a:spcPts val="0"/>
              </a:spcBef>
              <a:spcAft>
                <a:spcPts val="0"/>
              </a:spcAft>
              <a:buSzPts val="3500"/>
              <a:buFont typeface="Abhaya Libre"/>
              <a:buNone/>
              <a:defRPr sz="3500">
                <a:latin typeface="Abhaya Libre"/>
                <a:ea typeface="Abhaya Libre"/>
                <a:cs typeface="Abhaya Libre"/>
                <a:sym typeface="Abhaya Libre"/>
              </a:defRPr>
            </a:lvl2pPr>
            <a:lvl3pPr lvl="2">
              <a:spcBef>
                <a:spcPts val="0"/>
              </a:spcBef>
              <a:spcAft>
                <a:spcPts val="0"/>
              </a:spcAft>
              <a:buSzPts val="3500"/>
              <a:buFont typeface="Abhaya Libre"/>
              <a:buNone/>
              <a:defRPr sz="3500">
                <a:latin typeface="Abhaya Libre"/>
                <a:ea typeface="Abhaya Libre"/>
                <a:cs typeface="Abhaya Libre"/>
                <a:sym typeface="Abhaya Libre"/>
              </a:defRPr>
            </a:lvl3pPr>
            <a:lvl4pPr lvl="3">
              <a:spcBef>
                <a:spcPts val="0"/>
              </a:spcBef>
              <a:spcAft>
                <a:spcPts val="0"/>
              </a:spcAft>
              <a:buSzPts val="3500"/>
              <a:buFont typeface="Abhaya Libre"/>
              <a:buNone/>
              <a:defRPr sz="3500">
                <a:latin typeface="Abhaya Libre"/>
                <a:ea typeface="Abhaya Libre"/>
                <a:cs typeface="Abhaya Libre"/>
                <a:sym typeface="Abhaya Libre"/>
              </a:defRPr>
            </a:lvl4pPr>
            <a:lvl5pPr lvl="4">
              <a:spcBef>
                <a:spcPts val="0"/>
              </a:spcBef>
              <a:spcAft>
                <a:spcPts val="0"/>
              </a:spcAft>
              <a:buSzPts val="3500"/>
              <a:buFont typeface="Abhaya Libre"/>
              <a:buNone/>
              <a:defRPr sz="3500">
                <a:latin typeface="Abhaya Libre"/>
                <a:ea typeface="Abhaya Libre"/>
                <a:cs typeface="Abhaya Libre"/>
                <a:sym typeface="Abhaya Libre"/>
              </a:defRPr>
            </a:lvl5pPr>
            <a:lvl6pPr lvl="5">
              <a:spcBef>
                <a:spcPts val="0"/>
              </a:spcBef>
              <a:spcAft>
                <a:spcPts val="0"/>
              </a:spcAft>
              <a:buSzPts val="3500"/>
              <a:buFont typeface="Abhaya Libre"/>
              <a:buNone/>
              <a:defRPr sz="3500">
                <a:latin typeface="Abhaya Libre"/>
                <a:ea typeface="Abhaya Libre"/>
                <a:cs typeface="Abhaya Libre"/>
                <a:sym typeface="Abhaya Libre"/>
              </a:defRPr>
            </a:lvl6pPr>
            <a:lvl7pPr lvl="6">
              <a:spcBef>
                <a:spcPts val="0"/>
              </a:spcBef>
              <a:spcAft>
                <a:spcPts val="0"/>
              </a:spcAft>
              <a:buSzPts val="3500"/>
              <a:buFont typeface="Abhaya Libre"/>
              <a:buNone/>
              <a:defRPr sz="3500">
                <a:latin typeface="Abhaya Libre"/>
                <a:ea typeface="Abhaya Libre"/>
                <a:cs typeface="Abhaya Libre"/>
                <a:sym typeface="Abhaya Libre"/>
              </a:defRPr>
            </a:lvl7pPr>
            <a:lvl8pPr lvl="7">
              <a:spcBef>
                <a:spcPts val="0"/>
              </a:spcBef>
              <a:spcAft>
                <a:spcPts val="0"/>
              </a:spcAft>
              <a:buSzPts val="3500"/>
              <a:buFont typeface="Abhaya Libre"/>
              <a:buNone/>
              <a:defRPr sz="3500">
                <a:latin typeface="Abhaya Libre"/>
                <a:ea typeface="Abhaya Libre"/>
                <a:cs typeface="Abhaya Libre"/>
                <a:sym typeface="Abhaya Libre"/>
              </a:defRPr>
            </a:lvl8pPr>
            <a:lvl9pPr lvl="8">
              <a:spcBef>
                <a:spcPts val="0"/>
              </a:spcBef>
              <a:spcAft>
                <a:spcPts val="0"/>
              </a:spcAft>
              <a:buSzPts val="3500"/>
              <a:buFont typeface="Abhaya Libre"/>
              <a:buNone/>
              <a:defRPr sz="3500">
                <a:latin typeface="Abhaya Libre"/>
                <a:ea typeface="Abhaya Libre"/>
                <a:cs typeface="Abhaya Libre"/>
                <a:sym typeface="Abhaya Libr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theme" Target="../theme/theme3.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61.xml"/><Relationship Id="rId22" Type="http://schemas.openxmlformats.org/officeDocument/2006/relationships/slideLayout" Target="../slideLayouts/slideLayout63.xml"/><Relationship Id="rId21" Type="http://schemas.openxmlformats.org/officeDocument/2006/relationships/slideLayout" Target="../slideLayouts/slideLayout62.xml"/><Relationship Id="rId24" Type="http://schemas.openxmlformats.org/officeDocument/2006/relationships/slideLayout" Target="../slideLayouts/slideLayout65.xml"/><Relationship Id="rId23" Type="http://schemas.openxmlformats.org/officeDocument/2006/relationships/slideLayout" Target="../slideLayouts/slideLayout64.xml"/><Relationship Id="rId1" Type="http://schemas.openxmlformats.org/officeDocument/2006/relationships/slideLayout" Target="../slideLayouts/slideLayout42.xml"/><Relationship Id="rId2" Type="http://schemas.openxmlformats.org/officeDocument/2006/relationships/slideLayout" Target="../slideLayouts/slideLayout43.xml"/><Relationship Id="rId3" Type="http://schemas.openxmlformats.org/officeDocument/2006/relationships/slideLayout" Target="../slideLayouts/slideLayout44.xml"/><Relationship Id="rId4" Type="http://schemas.openxmlformats.org/officeDocument/2006/relationships/slideLayout" Target="../slideLayouts/slideLayout45.xml"/><Relationship Id="rId9" Type="http://schemas.openxmlformats.org/officeDocument/2006/relationships/slideLayout" Target="../slideLayouts/slideLayout50.xml"/><Relationship Id="rId26" Type="http://schemas.openxmlformats.org/officeDocument/2006/relationships/slideLayout" Target="../slideLayouts/slideLayout67.xml"/><Relationship Id="rId25" Type="http://schemas.openxmlformats.org/officeDocument/2006/relationships/slideLayout" Target="../slideLayouts/slideLayout66.xml"/><Relationship Id="rId28" Type="http://schemas.openxmlformats.org/officeDocument/2006/relationships/slideLayout" Target="../slideLayouts/slideLayout69.xml"/><Relationship Id="rId27" Type="http://schemas.openxmlformats.org/officeDocument/2006/relationships/slideLayout" Target="../slideLayouts/slideLayout68.xml"/><Relationship Id="rId5" Type="http://schemas.openxmlformats.org/officeDocument/2006/relationships/slideLayout" Target="../slideLayouts/slideLayout46.xml"/><Relationship Id="rId6" Type="http://schemas.openxmlformats.org/officeDocument/2006/relationships/slideLayout" Target="../slideLayouts/slideLayout47.xml"/><Relationship Id="rId29" Type="http://schemas.openxmlformats.org/officeDocument/2006/relationships/slideLayout" Target="../slideLayouts/slideLayout70.xml"/><Relationship Id="rId7" Type="http://schemas.openxmlformats.org/officeDocument/2006/relationships/slideLayout" Target="../slideLayouts/slideLayout48.xml"/><Relationship Id="rId8" Type="http://schemas.openxmlformats.org/officeDocument/2006/relationships/slideLayout" Target="../slideLayouts/slideLayout49.xml"/><Relationship Id="rId31" Type="http://schemas.openxmlformats.org/officeDocument/2006/relationships/slideLayout" Target="../slideLayouts/slideLayout72.xml"/><Relationship Id="rId30" Type="http://schemas.openxmlformats.org/officeDocument/2006/relationships/slideLayout" Target="../slideLayouts/slideLayout71.xml"/><Relationship Id="rId11" Type="http://schemas.openxmlformats.org/officeDocument/2006/relationships/slideLayout" Target="../slideLayouts/slideLayout52.xml"/><Relationship Id="rId33" Type="http://schemas.openxmlformats.org/officeDocument/2006/relationships/theme" Target="../theme/theme4.xml"/><Relationship Id="rId10" Type="http://schemas.openxmlformats.org/officeDocument/2006/relationships/slideLayout" Target="../slideLayouts/slideLayout51.xml"/><Relationship Id="rId32" Type="http://schemas.openxmlformats.org/officeDocument/2006/relationships/slideLayout" Target="../slideLayouts/slideLayout73.xml"/><Relationship Id="rId13" Type="http://schemas.openxmlformats.org/officeDocument/2006/relationships/slideLayout" Target="../slideLayouts/slideLayout54.xml"/><Relationship Id="rId12" Type="http://schemas.openxmlformats.org/officeDocument/2006/relationships/slideLayout" Target="../slideLayouts/slideLayout53.xml"/><Relationship Id="rId15" Type="http://schemas.openxmlformats.org/officeDocument/2006/relationships/slideLayout" Target="../slideLayouts/slideLayout56.xml"/><Relationship Id="rId14" Type="http://schemas.openxmlformats.org/officeDocument/2006/relationships/slideLayout" Target="../slideLayouts/slideLayout55.xml"/><Relationship Id="rId17" Type="http://schemas.openxmlformats.org/officeDocument/2006/relationships/slideLayout" Target="../slideLayouts/slideLayout58.xml"/><Relationship Id="rId16" Type="http://schemas.openxmlformats.org/officeDocument/2006/relationships/slideLayout" Target="../slideLayouts/slideLayout57.xml"/><Relationship Id="rId19" Type="http://schemas.openxmlformats.org/officeDocument/2006/relationships/slideLayout" Target="../slideLayouts/slideLayout60.xml"/><Relationship Id="rId18" Type="http://schemas.openxmlformats.org/officeDocument/2006/relationships/slideLayout" Target="../slideLayouts/slideLayout59.xml"/></Relationships>
</file>

<file path=ppt/slideMasters/_rels/slideMaster3.xml.rels><?xml version="1.0" encoding="UTF-8" standalone="yes"?><Relationships xmlns="http://schemas.openxmlformats.org/package/2006/relationships"><Relationship Id="rId40" Type="http://schemas.openxmlformats.org/officeDocument/2006/relationships/slideLayout" Target="../slideLayouts/slideLayout113.xml"/><Relationship Id="rId20" Type="http://schemas.openxmlformats.org/officeDocument/2006/relationships/slideLayout" Target="../slideLayouts/slideLayout93.xml"/><Relationship Id="rId42" Type="http://schemas.openxmlformats.org/officeDocument/2006/relationships/theme" Target="../theme/theme1.xml"/><Relationship Id="rId41" Type="http://schemas.openxmlformats.org/officeDocument/2006/relationships/slideLayout" Target="../slideLayouts/slideLayout114.xml"/><Relationship Id="rId22" Type="http://schemas.openxmlformats.org/officeDocument/2006/relationships/slideLayout" Target="../slideLayouts/slideLayout95.xml"/><Relationship Id="rId21" Type="http://schemas.openxmlformats.org/officeDocument/2006/relationships/slideLayout" Target="../slideLayouts/slideLayout94.xml"/><Relationship Id="rId24" Type="http://schemas.openxmlformats.org/officeDocument/2006/relationships/slideLayout" Target="../slideLayouts/slideLayout97.xml"/><Relationship Id="rId23" Type="http://schemas.openxmlformats.org/officeDocument/2006/relationships/slideLayout" Target="../slideLayouts/slideLayout96.xml"/><Relationship Id="rId1" Type="http://schemas.openxmlformats.org/officeDocument/2006/relationships/slideLayout" Target="../slideLayouts/slideLayout74.xml"/><Relationship Id="rId2" Type="http://schemas.openxmlformats.org/officeDocument/2006/relationships/slideLayout" Target="../slideLayouts/slideLayout75.xml"/><Relationship Id="rId3" Type="http://schemas.openxmlformats.org/officeDocument/2006/relationships/slideLayout" Target="../slideLayouts/slideLayout76.xml"/><Relationship Id="rId4" Type="http://schemas.openxmlformats.org/officeDocument/2006/relationships/slideLayout" Target="../slideLayouts/slideLayout77.xml"/><Relationship Id="rId9" Type="http://schemas.openxmlformats.org/officeDocument/2006/relationships/slideLayout" Target="../slideLayouts/slideLayout82.xml"/><Relationship Id="rId26" Type="http://schemas.openxmlformats.org/officeDocument/2006/relationships/slideLayout" Target="../slideLayouts/slideLayout99.xml"/><Relationship Id="rId25" Type="http://schemas.openxmlformats.org/officeDocument/2006/relationships/slideLayout" Target="../slideLayouts/slideLayout98.xml"/><Relationship Id="rId28" Type="http://schemas.openxmlformats.org/officeDocument/2006/relationships/slideLayout" Target="../slideLayouts/slideLayout101.xml"/><Relationship Id="rId27" Type="http://schemas.openxmlformats.org/officeDocument/2006/relationships/slideLayout" Target="../slideLayouts/slideLayout100.xml"/><Relationship Id="rId5" Type="http://schemas.openxmlformats.org/officeDocument/2006/relationships/slideLayout" Target="../slideLayouts/slideLayout78.xml"/><Relationship Id="rId6" Type="http://schemas.openxmlformats.org/officeDocument/2006/relationships/slideLayout" Target="../slideLayouts/slideLayout79.xml"/><Relationship Id="rId29" Type="http://schemas.openxmlformats.org/officeDocument/2006/relationships/slideLayout" Target="../slideLayouts/slideLayout102.xml"/><Relationship Id="rId7" Type="http://schemas.openxmlformats.org/officeDocument/2006/relationships/slideLayout" Target="../slideLayouts/slideLayout80.xml"/><Relationship Id="rId8" Type="http://schemas.openxmlformats.org/officeDocument/2006/relationships/slideLayout" Target="../slideLayouts/slideLayout81.xml"/><Relationship Id="rId31" Type="http://schemas.openxmlformats.org/officeDocument/2006/relationships/slideLayout" Target="../slideLayouts/slideLayout104.xml"/><Relationship Id="rId30" Type="http://schemas.openxmlformats.org/officeDocument/2006/relationships/slideLayout" Target="../slideLayouts/slideLayout103.xml"/><Relationship Id="rId11" Type="http://schemas.openxmlformats.org/officeDocument/2006/relationships/slideLayout" Target="../slideLayouts/slideLayout84.xml"/><Relationship Id="rId33" Type="http://schemas.openxmlformats.org/officeDocument/2006/relationships/slideLayout" Target="../slideLayouts/slideLayout106.xml"/><Relationship Id="rId10" Type="http://schemas.openxmlformats.org/officeDocument/2006/relationships/slideLayout" Target="../slideLayouts/slideLayout83.xml"/><Relationship Id="rId32" Type="http://schemas.openxmlformats.org/officeDocument/2006/relationships/slideLayout" Target="../slideLayouts/slideLayout105.xml"/><Relationship Id="rId13" Type="http://schemas.openxmlformats.org/officeDocument/2006/relationships/slideLayout" Target="../slideLayouts/slideLayout86.xml"/><Relationship Id="rId35" Type="http://schemas.openxmlformats.org/officeDocument/2006/relationships/slideLayout" Target="../slideLayouts/slideLayout108.xml"/><Relationship Id="rId12" Type="http://schemas.openxmlformats.org/officeDocument/2006/relationships/slideLayout" Target="../slideLayouts/slideLayout85.xml"/><Relationship Id="rId34" Type="http://schemas.openxmlformats.org/officeDocument/2006/relationships/slideLayout" Target="../slideLayouts/slideLayout107.xml"/><Relationship Id="rId15" Type="http://schemas.openxmlformats.org/officeDocument/2006/relationships/slideLayout" Target="../slideLayouts/slideLayout88.xml"/><Relationship Id="rId37" Type="http://schemas.openxmlformats.org/officeDocument/2006/relationships/slideLayout" Target="../slideLayouts/slideLayout110.xml"/><Relationship Id="rId14" Type="http://schemas.openxmlformats.org/officeDocument/2006/relationships/slideLayout" Target="../slideLayouts/slideLayout87.xml"/><Relationship Id="rId36" Type="http://schemas.openxmlformats.org/officeDocument/2006/relationships/slideLayout" Target="../slideLayouts/slideLayout109.xml"/><Relationship Id="rId17" Type="http://schemas.openxmlformats.org/officeDocument/2006/relationships/slideLayout" Target="../slideLayouts/slideLayout90.xml"/><Relationship Id="rId39" Type="http://schemas.openxmlformats.org/officeDocument/2006/relationships/slideLayout" Target="../slideLayouts/slideLayout112.xml"/><Relationship Id="rId16" Type="http://schemas.openxmlformats.org/officeDocument/2006/relationships/slideLayout" Target="../slideLayouts/slideLayout89.xml"/><Relationship Id="rId38" Type="http://schemas.openxmlformats.org/officeDocument/2006/relationships/slideLayout" Target="../slideLayouts/slideLayout111.xml"/><Relationship Id="rId19" Type="http://schemas.openxmlformats.org/officeDocument/2006/relationships/slideLayout" Target="../slideLayouts/slideLayout92.xml"/><Relationship Id="rId18"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Heebo Black"/>
              <a:buNone/>
              <a:defRPr sz="2800">
                <a:solidFill>
                  <a:schemeClr val="dk1"/>
                </a:solidFill>
                <a:latin typeface="Heebo Black"/>
                <a:ea typeface="Heebo Black"/>
                <a:cs typeface="Heebo Black"/>
                <a:sym typeface="Heebo Black"/>
              </a:defRPr>
            </a:lvl1pPr>
            <a:lvl2pPr lvl="1" rtl="0">
              <a:spcBef>
                <a:spcPts val="0"/>
              </a:spcBef>
              <a:spcAft>
                <a:spcPts val="0"/>
              </a:spcAft>
              <a:buClr>
                <a:schemeClr val="dk1"/>
              </a:buClr>
              <a:buSzPts val="2800"/>
              <a:buFont typeface="Heebo Black"/>
              <a:buNone/>
              <a:defRPr sz="2800">
                <a:solidFill>
                  <a:schemeClr val="dk1"/>
                </a:solidFill>
                <a:latin typeface="Heebo Black"/>
                <a:ea typeface="Heebo Black"/>
                <a:cs typeface="Heebo Black"/>
                <a:sym typeface="Heebo Black"/>
              </a:defRPr>
            </a:lvl2pPr>
            <a:lvl3pPr lvl="2" rtl="0">
              <a:spcBef>
                <a:spcPts val="0"/>
              </a:spcBef>
              <a:spcAft>
                <a:spcPts val="0"/>
              </a:spcAft>
              <a:buClr>
                <a:schemeClr val="dk1"/>
              </a:buClr>
              <a:buSzPts val="2800"/>
              <a:buFont typeface="Heebo Black"/>
              <a:buNone/>
              <a:defRPr sz="2800">
                <a:solidFill>
                  <a:schemeClr val="dk1"/>
                </a:solidFill>
                <a:latin typeface="Heebo Black"/>
                <a:ea typeface="Heebo Black"/>
                <a:cs typeface="Heebo Black"/>
                <a:sym typeface="Heebo Black"/>
              </a:defRPr>
            </a:lvl3pPr>
            <a:lvl4pPr lvl="3" rtl="0">
              <a:spcBef>
                <a:spcPts val="0"/>
              </a:spcBef>
              <a:spcAft>
                <a:spcPts val="0"/>
              </a:spcAft>
              <a:buClr>
                <a:schemeClr val="dk1"/>
              </a:buClr>
              <a:buSzPts val="2800"/>
              <a:buFont typeface="Heebo Black"/>
              <a:buNone/>
              <a:defRPr sz="2800">
                <a:solidFill>
                  <a:schemeClr val="dk1"/>
                </a:solidFill>
                <a:latin typeface="Heebo Black"/>
                <a:ea typeface="Heebo Black"/>
                <a:cs typeface="Heebo Black"/>
                <a:sym typeface="Heebo Black"/>
              </a:defRPr>
            </a:lvl4pPr>
            <a:lvl5pPr lvl="4" rtl="0">
              <a:spcBef>
                <a:spcPts val="0"/>
              </a:spcBef>
              <a:spcAft>
                <a:spcPts val="0"/>
              </a:spcAft>
              <a:buClr>
                <a:schemeClr val="dk1"/>
              </a:buClr>
              <a:buSzPts val="2800"/>
              <a:buFont typeface="Heebo Black"/>
              <a:buNone/>
              <a:defRPr sz="2800">
                <a:solidFill>
                  <a:schemeClr val="dk1"/>
                </a:solidFill>
                <a:latin typeface="Heebo Black"/>
                <a:ea typeface="Heebo Black"/>
                <a:cs typeface="Heebo Black"/>
                <a:sym typeface="Heebo Black"/>
              </a:defRPr>
            </a:lvl5pPr>
            <a:lvl6pPr lvl="5" rtl="0">
              <a:spcBef>
                <a:spcPts val="0"/>
              </a:spcBef>
              <a:spcAft>
                <a:spcPts val="0"/>
              </a:spcAft>
              <a:buClr>
                <a:schemeClr val="dk1"/>
              </a:buClr>
              <a:buSzPts val="2800"/>
              <a:buFont typeface="Heebo Black"/>
              <a:buNone/>
              <a:defRPr sz="2800">
                <a:solidFill>
                  <a:schemeClr val="dk1"/>
                </a:solidFill>
                <a:latin typeface="Heebo Black"/>
                <a:ea typeface="Heebo Black"/>
                <a:cs typeface="Heebo Black"/>
                <a:sym typeface="Heebo Black"/>
              </a:defRPr>
            </a:lvl6pPr>
            <a:lvl7pPr lvl="6" rtl="0">
              <a:spcBef>
                <a:spcPts val="0"/>
              </a:spcBef>
              <a:spcAft>
                <a:spcPts val="0"/>
              </a:spcAft>
              <a:buClr>
                <a:schemeClr val="dk1"/>
              </a:buClr>
              <a:buSzPts val="2800"/>
              <a:buFont typeface="Heebo Black"/>
              <a:buNone/>
              <a:defRPr sz="2800">
                <a:solidFill>
                  <a:schemeClr val="dk1"/>
                </a:solidFill>
                <a:latin typeface="Heebo Black"/>
                <a:ea typeface="Heebo Black"/>
                <a:cs typeface="Heebo Black"/>
                <a:sym typeface="Heebo Black"/>
              </a:defRPr>
            </a:lvl7pPr>
            <a:lvl8pPr lvl="7" rtl="0">
              <a:spcBef>
                <a:spcPts val="0"/>
              </a:spcBef>
              <a:spcAft>
                <a:spcPts val="0"/>
              </a:spcAft>
              <a:buClr>
                <a:schemeClr val="dk1"/>
              </a:buClr>
              <a:buSzPts val="2800"/>
              <a:buFont typeface="Heebo Black"/>
              <a:buNone/>
              <a:defRPr sz="2800">
                <a:solidFill>
                  <a:schemeClr val="dk1"/>
                </a:solidFill>
                <a:latin typeface="Heebo Black"/>
                <a:ea typeface="Heebo Black"/>
                <a:cs typeface="Heebo Black"/>
                <a:sym typeface="Heebo Black"/>
              </a:defRPr>
            </a:lvl8pPr>
            <a:lvl9pPr lvl="8" rtl="0">
              <a:spcBef>
                <a:spcPts val="0"/>
              </a:spcBef>
              <a:spcAft>
                <a:spcPts val="0"/>
              </a:spcAft>
              <a:buClr>
                <a:schemeClr val="dk1"/>
              </a:buClr>
              <a:buSzPts val="2800"/>
              <a:buFont typeface="Heebo Black"/>
              <a:buNone/>
              <a:defRPr sz="2800">
                <a:solidFill>
                  <a:schemeClr val="dk1"/>
                </a:solidFill>
                <a:latin typeface="Heebo Black"/>
                <a:ea typeface="Heebo Black"/>
                <a:cs typeface="Heebo Black"/>
                <a:sym typeface="Heebo Black"/>
              </a:defRPr>
            </a:lvl9pPr>
          </a:lstStyle>
          <a:p/>
        </p:txBody>
      </p:sp>
      <p:sp>
        <p:nvSpPr>
          <p:cNvPr id="7" name="Google Shape;7;p1"/>
          <p:cNvSpPr txBox="1"/>
          <p:nvPr>
            <p:ph idx="1" type="body"/>
          </p:nvPr>
        </p:nvSpPr>
        <p:spPr>
          <a:xfrm>
            <a:off x="713225" y="1246950"/>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Catamaran Medium"/>
              <a:buChar char="●"/>
              <a:defRPr sz="1800">
                <a:solidFill>
                  <a:schemeClr val="dk1"/>
                </a:solidFill>
                <a:latin typeface="Catamaran Medium"/>
                <a:ea typeface="Catamaran Medium"/>
                <a:cs typeface="Catamaran Medium"/>
                <a:sym typeface="Catamaran Medium"/>
              </a:defRPr>
            </a:lvl1pPr>
            <a:lvl2pPr indent="-317500" lvl="1" marL="914400">
              <a:lnSpc>
                <a:spcPct val="100000"/>
              </a:lnSpc>
              <a:spcBef>
                <a:spcPts val="0"/>
              </a:spcBef>
              <a:spcAft>
                <a:spcPts val="0"/>
              </a:spcAft>
              <a:buClr>
                <a:schemeClr val="dk1"/>
              </a:buClr>
              <a:buSzPts val="1400"/>
              <a:buFont typeface="Catamaran Medium"/>
              <a:buChar char="○"/>
              <a:defRPr>
                <a:solidFill>
                  <a:schemeClr val="dk1"/>
                </a:solidFill>
                <a:latin typeface="Catamaran Medium"/>
                <a:ea typeface="Catamaran Medium"/>
                <a:cs typeface="Catamaran Medium"/>
                <a:sym typeface="Catamaran Medium"/>
              </a:defRPr>
            </a:lvl2pPr>
            <a:lvl3pPr indent="-317500" lvl="2" marL="1371600">
              <a:lnSpc>
                <a:spcPct val="100000"/>
              </a:lnSpc>
              <a:spcBef>
                <a:spcPts val="0"/>
              </a:spcBef>
              <a:spcAft>
                <a:spcPts val="0"/>
              </a:spcAft>
              <a:buClr>
                <a:schemeClr val="dk1"/>
              </a:buClr>
              <a:buSzPts val="1400"/>
              <a:buFont typeface="Catamaran Medium"/>
              <a:buChar char="■"/>
              <a:defRPr>
                <a:solidFill>
                  <a:schemeClr val="dk1"/>
                </a:solidFill>
                <a:latin typeface="Catamaran Medium"/>
                <a:ea typeface="Catamaran Medium"/>
                <a:cs typeface="Catamaran Medium"/>
                <a:sym typeface="Catamaran Medium"/>
              </a:defRPr>
            </a:lvl3pPr>
            <a:lvl4pPr indent="-317500" lvl="3" marL="1828800">
              <a:lnSpc>
                <a:spcPct val="100000"/>
              </a:lnSpc>
              <a:spcBef>
                <a:spcPts val="0"/>
              </a:spcBef>
              <a:spcAft>
                <a:spcPts val="0"/>
              </a:spcAft>
              <a:buClr>
                <a:schemeClr val="dk1"/>
              </a:buClr>
              <a:buSzPts val="1400"/>
              <a:buFont typeface="Catamaran Medium"/>
              <a:buChar char="●"/>
              <a:defRPr>
                <a:solidFill>
                  <a:schemeClr val="dk1"/>
                </a:solidFill>
                <a:latin typeface="Catamaran Medium"/>
                <a:ea typeface="Catamaran Medium"/>
                <a:cs typeface="Catamaran Medium"/>
                <a:sym typeface="Catamaran Medium"/>
              </a:defRPr>
            </a:lvl4pPr>
            <a:lvl5pPr indent="-317500" lvl="4" marL="2286000">
              <a:lnSpc>
                <a:spcPct val="100000"/>
              </a:lnSpc>
              <a:spcBef>
                <a:spcPts val="0"/>
              </a:spcBef>
              <a:spcAft>
                <a:spcPts val="0"/>
              </a:spcAft>
              <a:buClr>
                <a:schemeClr val="dk1"/>
              </a:buClr>
              <a:buSzPts val="1400"/>
              <a:buFont typeface="Catamaran Medium"/>
              <a:buChar char="○"/>
              <a:defRPr>
                <a:solidFill>
                  <a:schemeClr val="dk1"/>
                </a:solidFill>
                <a:latin typeface="Catamaran Medium"/>
                <a:ea typeface="Catamaran Medium"/>
                <a:cs typeface="Catamaran Medium"/>
                <a:sym typeface="Catamaran Medium"/>
              </a:defRPr>
            </a:lvl5pPr>
            <a:lvl6pPr indent="-317500" lvl="5" marL="2743200">
              <a:lnSpc>
                <a:spcPct val="100000"/>
              </a:lnSpc>
              <a:spcBef>
                <a:spcPts val="0"/>
              </a:spcBef>
              <a:spcAft>
                <a:spcPts val="0"/>
              </a:spcAft>
              <a:buClr>
                <a:schemeClr val="dk1"/>
              </a:buClr>
              <a:buSzPts val="1400"/>
              <a:buFont typeface="Catamaran Medium"/>
              <a:buChar char="■"/>
              <a:defRPr>
                <a:solidFill>
                  <a:schemeClr val="dk1"/>
                </a:solidFill>
                <a:latin typeface="Catamaran Medium"/>
                <a:ea typeface="Catamaran Medium"/>
                <a:cs typeface="Catamaran Medium"/>
                <a:sym typeface="Catamaran Medium"/>
              </a:defRPr>
            </a:lvl6pPr>
            <a:lvl7pPr indent="-317500" lvl="6" marL="3200400">
              <a:lnSpc>
                <a:spcPct val="100000"/>
              </a:lnSpc>
              <a:spcBef>
                <a:spcPts val="0"/>
              </a:spcBef>
              <a:spcAft>
                <a:spcPts val="0"/>
              </a:spcAft>
              <a:buClr>
                <a:schemeClr val="dk1"/>
              </a:buClr>
              <a:buSzPts val="1400"/>
              <a:buFont typeface="Catamaran Medium"/>
              <a:buChar char="●"/>
              <a:defRPr>
                <a:solidFill>
                  <a:schemeClr val="dk1"/>
                </a:solidFill>
                <a:latin typeface="Catamaran Medium"/>
                <a:ea typeface="Catamaran Medium"/>
                <a:cs typeface="Catamaran Medium"/>
                <a:sym typeface="Catamaran Medium"/>
              </a:defRPr>
            </a:lvl7pPr>
            <a:lvl8pPr indent="-317500" lvl="7" marL="3657600">
              <a:lnSpc>
                <a:spcPct val="100000"/>
              </a:lnSpc>
              <a:spcBef>
                <a:spcPts val="0"/>
              </a:spcBef>
              <a:spcAft>
                <a:spcPts val="0"/>
              </a:spcAft>
              <a:buClr>
                <a:schemeClr val="dk1"/>
              </a:buClr>
              <a:buSzPts val="1400"/>
              <a:buFont typeface="Catamaran Medium"/>
              <a:buChar char="○"/>
              <a:defRPr>
                <a:solidFill>
                  <a:schemeClr val="dk1"/>
                </a:solidFill>
                <a:latin typeface="Catamaran Medium"/>
                <a:ea typeface="Catamaran Medium"/>
                <a:cs typeface="Catamaran Medium"/>
                <a:sym typeface="Catamaran Medium"/>
              </a:defRPr>
            </a:lvl8pPr>
            <a:lvl9pPr indent="-317500" lvl="8" marL="4114800">
              <a:lnSpc>
                <a:spcPct val="100000"/>
              </a:lnSpc>
              <a:spcBef>
                <a:spcPts val="0"/>
              </a:spcBef>
              <a:spcAft>
                <a:spcPts val="0"/>
              </a:spcAft>
              <a:buClr>
                <a:schemeClr val="dk1"/>
              </a:buClr>
              <a:buSzPts val="1400"/>
              <a:buFont typeface="Catamaran Medium"/>
              <a:buChar char="■"/>
              <a:defRPr>
                <a:solidFill>
                  <a:schemeClr val="dk1"/>
                </a:solidFill>
                <a:latin typeface="Catamaran Medium"/>
                <a:ea typeface="Catamaran Medium"/>
                <a:cs typeface="Catamaran Medium"/>
                <a:sym typeface="Catamaran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49">
          <p15:clr>
            <a:srgbClr val="EA4335"/>
          </p15:clr>
        </p15:guide>
        <p15:guide id="3" pos="5311">
          <p15:clr>
            <a:srgbClr val="EA4335"/>
          </p15:clr>
        </p15:guide>
        <p15:guide id="4" orient="horz" pos="2897">
          <p15:clr>
            <a:srgbClr val="EA4335"/>
          </p15:clr>
        </p15:guide>
        <p15:guide id="5" pos="2880">
          <p15:clr>
            <a:srgbClr val="EA4335"/>
          </p15:clr>
        </p15:guide>
        <p15:guide id="6" orient="horz" pos="162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325" name="Shape 2325"/>
        <p:cNvGrpSpPr/>
        <p:nvPr/>
      </p:nvGrpSpPr>
      <p:grpSpPr>
        <a:xfrm>
          <a:off x="0" y="0"/>
          <a:ext cx="0" cy="0"/>
          <a:chOff x="0" y="0"/>
          <a:chExt cx="0" cy="0"/>
        </a:xfrm>
      </p:grpSpPr>
      <p:sp>
        <p:nvSpPr>
          <p:cNvPr id="2326" name="Google Shape;2326;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relega One"/>
              <a:buNone/>
              <a:defRPr sz="3000">
                <a:solidFill>
                  <a:schemeClr val="dk1"/>
                </a:solidFill>
                <a:latin typeface="Orelega One"/>
                <a:ea typeface="Orelega One"/>
                <a:cs typeface="Orelega One"/>
                <a:sym typeface="Orelega One"/>
              </a:defRPr>
            </a:lvl1pPr>
            <a:lvl2pPr lvl="1">
              <a:spcBef>
                <a:spcPts val="0"/>
              </a:spcBef>
              <a:spcAft>
                <a:spcPts val="0"/>
              </a:spcAft>
              <a:buClr>
                <a:schemeClr val="dk1"/>
              </a:buClr>
              <a:buSzPts val="3000"/>
              <a:buFont typeface="Orelega One"/>
              <a:buNone/>
              <a:defRPr sz="3000">
                <a:solidFill>
                  <a:schemeClr val="dk1"/>
                </a:solidFill>
                <a:latin typeface="Orelega One"/>
                <a:ea typeface="Orelega One"/>
                <a:cs typeface="Orelega One"/>
                <a:sym typeface="Orelega One"/>
              </a:defRPr>
            </a:lvl2pPr>
            <a:lvl3pPr lvl="2">
              <a:spcBef>
                <a:spcPts val="0"/>
              </a:spcBef>
              <a:spcAft>
                <a:spcPts val="0"/>
              </a:spcAft>
              <a:buClr>
                <a:schemeClr val="dk1"/>
              </a:buClr>
              <a:buSzPts val="3000"/>
              <a:buFont typeface="Orelega One"/>
              <a:buNone/>
              <a:defRPr sz="3000">
                <a:solidFill>
                  <a:schemeClr val="dk1"/>
                </a:solidFill>
                <a:latin typeface="Orelega One"/>
                <a:ea typeface="Orelega One"/>
                <a:cs typeface="Orelega One"/>
                <a:sym typeface="Orelega One"/>
              </a:defRPr>
            </a:lvl3pPr>
            <a:lvl4pPr lvl="3">
              <a:spcBef>
                <a:spcPts val="0"/>
              </a:spcBef>
              <a:spcAft>
                <a:spcPts val="0"/>
              </a:spcAft>
              <a:buClr>
                <a:schemeClr val="dk1"/>
              </a:buClr>
              <a:buSzPts val="3000"/>
              <a:buFont typeface="Orelega One"/>
              <a:buNone/>
              <a:defRPr sz="3000">
                <a:solidFill>
                  <a:schemeClr val="dk1"/>
                </a:solidFill>
                <a:latin typeface="Orelega One"/>
                <a:ea typeface="Orelega One"/>
                <a:cs typeface="Orelega One"/>
                <a:sym typeface="Orelega One"/>
              </a:defRPr>
            </a:lvl4pPr>
            <a:lvl5pPr lvl="4">
              <a:spcBef>
                <a:spcPts val="0"/>
              </a:spcBef>
              <a:spcAft>
                <a:spcPts val="0"/>
              </a:spcAft>
              <a:buClr>
                <a:schemeClr val="dk1"/>
              </a:buClr>
              <a:buSzPts val="3000"/>
              <a:buFont typeface="Orelega One"/>
              <a:buNone/>
              <a:defRPr sz="3000">
                <a:solidFill>
                  <a:schemeClr val="dk1"/>
                </a:solidFill>
                <a:latin typeface="Orelega One"/>
                <a:ea typeface="Orelega One"/>
                <a:cs typeface="Orelega One"/>
                <a:sym typeface="Orelega One"/>
              </a:defRPr>
            </a:lvl5pPr>
            <a:lvl6pPr lvl="5">
              <a:spcBef>
                <a:spcPts val="0"/>
              </a:spcBef>
              <a:spcAft>
                <a:spcPts val="0"/>
              </a:spcAft>
              <a:buClr>
                <a:schemeClr val="dk1"/>
              </a:buClr>
              <a:buSzPts val="3000"/>
              <a:buFont typeface="Orelega One"/>
              <a:buNone/>
              <a:defRPr sz="3000">
                <a:solidFill>
                  <a:schemeClr val="dk1"/>
                </a:solidFill>
                <a:latin typeface="Orelega One"/>
                <a:ea typeface="Orelega One"/>
                <a:cs typeface="Orelega One"/>
                <a:sym typeface="Orelega One"/>
              </a:defRPr>
            </a:lvl6pPr>
            <a:lvl7pPr lvl="6">
              <a:spcBef>
                <a:spcPts val="0"/>
              </a:spcBef>
              <a:spcAft>
                <a:spcPts val="0"/>
              </a:spcAft>
              <a:buClr>
                <a:schemeClr val="dk1"/>
              </a:buClr>
              <a:buSzPts val="3000"/>
              <a:buFont typeface="Orelega One"/>
              <a:buNone/>
              <a:defRPr sz="3000">
                <a:solidFill>
                  <a:schemeClr val="dk1"/>
                </a:solidFill>
                <a:latin typeface="Orelega One"/>
                <a:ea typeface="Orelega One"/>
                <a:cs typeface="Orelega One"/>
                <a:sym typeface="Orelega One"/>
              </a:defRPr>
            </a:lvl7pPr>
            <a:lvl8pPr lvl="7">
              <a:spcBef>
                <a:spcPts val="0"/>
              </a:spcBef>
              <a:spcAft>
                <a:spcPts val="0"/>
              </a:spcAft>
              <a:buClr>
                <a:schemeClr val="dk1"/>
              </a:buClr>
              <a:buSzPts val="3000"/>
              <a:buFont typeface="Orelega One"/>
              <a:buNone/>
              <a:defRPr sz="3000">
                <a:solidFill>
                  <a:schemeClr val="dk1"/>
                </a:solidFill>
                <a:latin typeface="Orelega One"/>
                <a:ea typeface="Orelega One"/>
                <a:cs typeface="Orelega One"/>
                <a:sym typeface="Orelega One"/>
              </a:defRPr>
            </a:lvl8pPr>
            <a:lvl9pPr lvl="8">
              <a:spcBef>
                <a:spcPts val="0"/>
              </a:spcBef>
              <a:spcAft>
                <a:spcPts val="0"/>
              </a:spcAft>
              <a:buClr>
                <a:schemeClr val="dk1"/>
              </a:buClr>
              <a:buSzPts val="3000"/>
              <a:buFont typeface="Orelega One"/>
              <a:buNone/>
              <a:defRPr sz="3000">
                <a:solidFill>
                  <a:schemeClr val="dk1"/>
                </a:solidFill>
                <a:latin typeface="Orelega One"/>
                <a:ea typeface="Orelega One"/>
                <a:cs typeface="Orelega One"/>
                <a:sym typeface="Orelega One"/>
              </a:defRPr>
            </a:lvl9pPr>
          </a:lstStyle>
          <a:p/>
        </p:txBody>
      </p:sp>
      <p:sp>
        <p:nvSpPr>
          <p:cNvPr id="2327" name="Google Shape;2327;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indent="-317500" lvl="1" marL="9144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indent="-317500" lvl="2" marL="13716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indent="-317500" lvl="3" marL="18288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indent="-317500" lvl="4" marL="22860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indent="-317500" lvl="5" marL="27432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indent="-317500" lvl="6" marL="32004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indent="-317500" lvl="7" marL="36576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indent="-317500" lvl="8" marL="411480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 id="2147483717" r:id="rId29"/>
    <p:sldLayoutId id="2147483718" r:id="rId30"/>
    <p:sldLayoutId id="2147483719" r:id="rId31"/>
    <p:sldLayoutId id="2147483720"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2495" name="Shape 2495"/>
        <p:cNvGrpSpPr/>
        <p:nvPr/>
      </p:nvGrpSpPr>
      <p:grpSpPr>
        <a:xfrm>
          <a:off x="0" y="0"/>
          <a:ext cx="0" cy="0"/>
          <a:chOff x="0" y="0"/>
          <a:chExt cx="0" cy="0"/>
        </a:xfrm>
      </p:grpSpPr>
      <p:sp>
        <p:nvSpPr>
          <p:cNvPr id="2496" name="Google Shape;2496;p76"/>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Heebo Black"/>
              <a:buNone/>
              <a:defRPr sz="2800">
                <a:solidFill>
                  <a:schemeClr val="dk1"/>
                </a:solidFill>
                <a:latin typeface="Heebo Black"/>
                <a:ea typeface="Heebo Black"/>
                <a:cs typeface="Heebo Black"/>
                <a:sym typeface="Heebo Black"/>
              </a:defRPr>
            </a:lvl1pPr>
            <a:lvl2pPr lvl="1">
              <a:spcBef>
                <a:spcPts val="0"/>
              </a:spcBef>
              <a:spcAft>
                <a:spcPts val="0"/>
              </a:spcAft>
              <a:buClr>
                <a:schemeClr val="dk1"/>
              </a:buClr>
              <a:buSzPts val="2800"/>
              <a:buFont typeface="Heebo Black"/>
              <a:buNone/>
              <a:defRPr sz="2800">
                <a:solidFill>
                  <a:schemeClr val="dk1"/>
                </a:solidFill>
                <a:latin typeface="Heebo Black"/>
                <a:ea typeface="Heebo Black"/>
                <a:cs typeface="Heebo Black"/>
                <a:sym typeface="Heebo Black"/>
              </a:defRPr>
            </a:lvl2pPr>
            <a:lvl3pPr lvl="2">
              <a:spcBef>
                <a:spcPts val="0"/>
              </a:spcBef>
              <a:spcAft>
                <a:spcPts val="0"/>
              </a:spcAft>
              <a:buClr>
                <a:schemeClr val="dk1"/>
              </a:buClr>
              <a:buSzPts val="2800"/>
              <a:buFont typeface="Heebo Black"/>
              <a:buNone/>
              <a:defRPr sz="2800">
                <a:solidFill>
                  <a:schemeClr val="dk1"/>
                </a:solidFill>
                <a:latin typeface="Heebo Black"/>
                <a:ea typeface="Heebo Black"/>
                <a:cs typeface="Heebo Black"/>
                <a:sym typeface="Heebo Black"/>
              </a:defRPr>
            </a:lvl3pPr>
            <a:lvl4pPr lvl="3">
              <a:spcBef>
                <a:spcPts val="0"/>
              </a:spcBef>
              <a:spcAft>
                <a:spcPts val="0"/>
              </a:spcAft>
              <a:buClr>
                <a:schemeClr val="dk1"/>
              </a:buClr>
              <a:buSzPts val="2800"/>
              <a:buFont typeface="Heebo Black"/>
              <a:buNone/>
              <a:defRPr sz="2800">
                <a:solidFill>
                  <a:schemeClr val="dk1"/>
                </a:solidFill>
                <a:latin typeface="Heebo Black"/>
                <a:ea typeface="Heebo Black"/>
                <a:cs typeface="Heebo Black"/>
                <a:sym typeface="Heebo Black"/>
              </a:defRPr>
            </a:lvl4pPr>
            <a:lvl5pPr lvl="4">
              <a:spcBef>
                <a:spcPts val="0"/>
              </a:spcBef>
              <a:spcAft>
                <a:spcPts val="0"/>
              </a:spcAft>
              <a:buClr>
                <a:schemeClr val="dk1"/>
              </a:buClr>
              <a:buSzPts val="2800"/>
              <a:buFont typeface="Heebo Black"/>
              <a:buNone/>
              <a:defRPr sz="2800">
                <a:solidFill>
                  <a:schemeClr val="dk1"/>
                </a:solidFill>
                <a:latin typeface="Heebo Black"/>
                <a:ea typeface="Heebo Black"/>
                <a:cs typeface="Heebo Black"/>
                <a:sym typeface="Heebo Black"/>
              </a:defRPr>
            </a:lvl5pPr>
            <a:lvl6pPr lvl="5">
              <a:spcBef>
                <a:spcPts val="0"/>
              </a:spcBef>
              <a:spcAft>
                <a:spcPts val="0"/>
              </a:spcAft>
              <a:buClr>
                <a:schemeClr val="dk1"/>
              </a:buClr>
              <a:buSzPts val="2800"/>
              <a:buFont typeface="Heebo Black"/>
              <a:buNone/>
              <a:defRPr sz="2800">
                <a:solidFill>
                  <a:schemeClr val="dk1"/>
                </a:solidFill>
                <a:latin typeface="Heebo Black"/>
                <a:ea typeface="Heebo Black"/>
                <a:cs typeface="Heebo Black"/>
                <a:sym typeface="Heebo Black"/>
              </a:defRPr>
            </a:lvl6pPr>
            <a:lvl7pPr lvl="6">
              <a:spcBef>
                <a:spcPts val="0"/>
              </a:spcBef>
              <a:spcAft>
                <a:spcPts val="0"/>
              </a:spcAft>
              <a:buClr>
                <a:schemeClr val="dk1"/>
              </a:buClr>
              <a:buSzPts val="2800"/>
              <a:buFont typeface="Heebo Black"/>
              <a:buNone/>
              <a:defRPr sz="2800">
                <a:solidFill>
                  <a:schemeClr val="dk1"/>
                </a:solidFill>
                <a:latin typeface="Heebo Black"/>
                <a:ea typeface="Heebo Black"/>
                <a:cs typeface="Heebo Black"/>
                <a:sym typeface="Heebo Black"/>
              </a:defRPr>
            </a:lvl7pPr>
            <a:lvl8pPr lvl="7">
              <a:spcBef>
                <a:spcPts val="0"/>
              </a:spcBef>
              <a:spcAft>
                <a:spcPts val="0"/>
              </a:spcAft>
              <a:buClr>
                <a:schemeClr val="dk1"/>
              </a:buClr>
              <a:buSzPts val="2800"/>
              <a:buFont typeface="Heebo Black"/>
              <a:buNone/>
              <a:defRPr sz="2800">
                <a:solidFill>
                  <a:schemeClr val="dk1"/>
                </a:solidFill>
                <a:latin typeface="Heebo Black"/>
                <a:ea typeface="Heebo Black"/>
                <a:cs typeface="Heebo Black"/>
                <a:sym typeface="Heebo Black"/>
              </a:defRPr>
            </a:lvl8pPr>
            <a:lvl9pPr lvl="8">
              <a:spcBef>
                <a:spcPts val="0"/>
              </a:spcBef>
              <a:spcAft>
                <a:spcPts val="0"/>
              </a:spcAft>
              <a:buClr>
                <a:schemeClr val="dk1"/>
              </a:buClr>
              <a:buSzPts val="2800"/>
              <a:buFont typeface="Heebo Black"/>
              <a:buNone/>
              <a:defRPr sz="2800">
                <a:solidFill>
                  <a:schemeClr val="dk1"/>
                </a:solidFill>
                <a:latin typeface="Heebo Black"/>
                <a:ea typeface="Heebo Black"/>
                <a:cs typeface="Heebo Black"/>
                <a:sym typeface="Heebo Black"/>
              </a:defRPr>
            </a:lvl9pPr>
          </a:lstStyle>
          <a:p/>
        </p:txBody>
      </p:sp>
      <p:sp>
        <p:nvSpPr>
          <p:cNvPr id="2497" name="Google Shape;2497;p76"/>
          <p:cNvSpPr txBox="1"/>
          <p:nvPr>
            <p:ph idx="1" type="body"/>
          </p:nvPr>
        </p:nvSpPr>
        <p:spPr>
          <a:xfrm>
            <a:off x="713225" y="1246950"/>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Catamaran Medium"/>
              <a:buChar char="●"/>
              <a:defRPr sz="1800">
                <a:solidFill>
                  <a:schemeClr val="dk1"/>
                </a:solidFill>
                <a:latin typeface="Catamaran Medium"/>
                <a:ea typeface="Catamaran Medium"/>
                <a:cs typeface="Catamaran Medium"/>
                <a:sym typeface="Catamaran Medium"/>
              </a:defRPr>
            </a:lvl1pPr>
            <a:lvl2pPr indent="-317500" lvl="1" marL="914400">
              <a:lnSpc>
                <a:spcPct val="100000"/>
              </a:lnSpc>
              <a:spcBef>
                <a:spcPts val="0"/>
              </a:spcBef>
              <a:spcAft>
                <a:spcPts val="0"/>
              </a:spcAft>
              <a:buClr>
                <a:schemeClr val="dk1"/>
              </a:buClr>
              <a:buSzPts val="1400"/>
              <a:buFont typeface="Catamaran Medium"/>
              <a:buChar char="○"/>
              <a:defRPr>
                <a:solidFill>
                  <a:schemeClr val="dk1"/>
                </a:solidFill>
                <a:latin typeface="Catamaran Medium"/>
                <a:ea typeface="Catamaran Medium"/>
                <a:cs typeface="Catamaran Medium"/>
                <a:sym typeface="Catamaran Medium"/>
              </a:defRPr>
            </a:lvl2pPr>
            <a:lvl3pPr indent="-317500" lvl="2" marL="1371600">
              <a:lnSpc>
                <a:spcPct val="100000"/>
              </a:lnSpc>
              <a:spcBef>
                <a:spcPts val="0"/>
              </a:spcBef>
              <a:spcAft>
                <a:spcPts val="0"/>
              </a:spcAft>
              <a:buClr>
                <a:schemeClr val="dk1"/>
              </a:buClr>
              <a:buSzPts val="1400"/>
              <a:buFont typeface="Catamaran Medium"/>
              <a:buChar char="■"/>
              <a:defRPr>
                <a:solidFill>
                  <a:schemeClr val="dk1"/>
                </a:solidFill>
                <a:latin typeface="Catamaran Medium"/>
                <a:ea typeface="Catamaran Medium"/>
                <a:cs typeface="Catamaran Medium"/>
                <a:sym typeface="Catamaran Medium"/>
              </a:defRPr>
            </a:lvl3pPr>
            <a:lvl4pPr indent="-317500" lvl="3" marL="1828800">
              <a:lnSpc>
                <a:spcPct val="100000"/>
              </a:lnSpc>
              <a:spcBef>
                <a:spcPts val="0"/>
              </a:spcBef>
              <a:spcAft>
                <a:spcPts val="0"/>
              </a:spcAft>
              <a:buClr>
                <a:schemeClr val="dk1"/>
              </a:buClr>
              <a:buSzPts val="1400"/>
              <a:buFont typeface="Catamaran Medium"/>
              <a:buChar char="●"/>
              <a:defRPr>
                <a:solidFill>
                  <a:schemeClr val="dk1"/>
                </a:solidFill>
                <a:latin typeface="Catamaran Medium"/>
                <a:ea typeface="Catamaran Medium"/>
                <a:cs typeface="Catamaran Medium"/>
                <a:sym typeface="Catamaran Medium"/>
              </a:defRPr>
            </a:lvl4pPr>
            <a:lvl5pPr indent="-317500" lvl="4" marL="2286000">
              <a:lnSpc>
                <a:spcPct val="100000"/>
              </a:lnSpc>
              <a:spcBef>
                <a:spcPts val="0"/>
              </a:spcBef>
              <a:spcAft>
                <a:spcPts val="0"/>
              </a:spcAft>
              <a:buClr>
                <a:schemeClr val="dk1"/>
              </a:buClr>
              <a:buSzPts val="1400"/>
              <a:buFont typeface="Catamaran Medium"/>
              <a:buChar char="○"/>
              <a:defRPr>
                <a:solidFill>
                  <a:schemeClr val="dk1"/>
                </a:solidFill>
                <a:latin typeface="Catamaran Medium"/>
                <a:ea typeface="Catamaran Medium"/>
                <a:cs typeface="Catamaran Medium"/>
                <a:sym typeface="Catamaran Medium"/>
              </a:defRPr>
            </a:lvl5pPr>
            <a:lvl6pPr indent="-317500" lvl="5" marL="2743200">
              <a:lnSpc>
                <a:spcPct val="100000"/>
              </a:lnSpc>
              <a:spcBef>
                <a:spcPts val="0"/>
              </a:spcBef>
              <a:spcAft>
                <a:spcPts val="0"/>
              </a:spcAft>
              <a:buClr>
                <a:schemeClr val="dk1"/>
              </a:buClr>
              <a:buSzPts val="1400"/>
              <a:buFont typeface="Catamaran Medium"/>
              <a:buChar char="■"/>
              <a:defRPr>
                <a:solidFill>
                  <a:schemeClr val="dk1"/>
                </a:solidFill>
                <a:latin typeface="Catamaran Medium"/>
                <a:ea typeface="Catamaran Medium"/>
                <a:cs typeface="Catamaran Medium"/>
                <a:sym typeface="Catamaran Medium"/>
              </a:defRPr>
            </a:lvl6pPr>
            <a:lvl7pPr indent="-317500" lvl="6" marL="3200400">
              <a:lnSpc>
                <a:spcPct val="100000"/>
              </a:lnSpc>
              <a:spcBef>
                <a:spcPts val="0"/>
              </a:spcBef>
              <a:spcAft>
                <a:spcPts val="0"/>
              </a:spcAft>
              <a:buClr>
                <a:schemeClr val="dk1"/>
              </a:buClr>
              <a:buSzPts val="1400"/>
              <a:buFont typeface="Catamaran Medium"/>
              <a:buChar char="●"/>
              <a:defRPr>
                <a:solidFill>
                  <a:schemeClr val="dk1"/>
                </a:solidFill>
                <a:latin typeface="Catamaran Medium"/>
                <a:ea typeface="Catamaran Medium"/>
                <a:cs typeface="Catamaran Medium"/>
                <a:sym typeface="Catamaran Medium"/>
              </a:defRPr>
            </a:lvl7pPr>
            <a:lvl8pPr indent="-317500" lvl="7" marL="3657600">
              <a:lnSpc>
                <a:spcPct val="100000"/>
              </a:lnSpc>
              <a:spcBef>
                <a:spcPts val="0"/>
              </a:spcBef>
              <a:spcAft>
                <a:spcPts val="0"/>
              </a:spcAft>
              <a:buClr>
                <a:schemeClr val="dk1"/>
              </a:buClr>
              <a:buSzPts val="1400"/>
              <a:buFont typeface="Catamaran Medium"/>
              <a:buChar char="○"/>
              <a:defRPr>
                <a:solidFill>
                  <a:schemeClr val="dk1"/>
                </a:solidFill>
                <a:latin typeface="Catamaran Medium"/>
                <a:ea typeface="Catamaran Medium"/>
                <a:cs typeface="Catamaran Medium"/>
                <a:sym typeface="Catamaran Medium"/>
              </a:defRPr>
            </a:lvl8pPr>
            <a:lvl9pPr indent="-317500" lvl="8" marL="4114800">
              <a:lnSpc>
                <a:spcPct val="100000"/>
              </a:lnSpc>
              <a:spcBef>
                <a:spcPts val="0"/>
              </a:spcBef>
              <a:spcAft>
                <a:spcPts val="0"/>
              </a:spcAft>
              <a:buClr>
                <a:schemeClr val="dk1"/>
              </a:buClr>
              <a:buSzPts val="1400"/>
              <a:buFont typeface="Catamaran Medium"/>
              <a:buChar char="■"/>
              <a:defRPr>
                <a:solidFill>
                  <a:schemeClr val="dk1"/>
                </a:solidFill>
                <a:latin typeface="Catamaran Medium"/>
                <a:ea typeface="Catamaran Medium"/>
                <a:cs typeface="Catamaran Medium"/>
                <a:sym typeface="Catamaran Medium"/>
              </a:defRPr>
            </a:lvl9pPr>
          </a:lstStyle>
          <a:p/>
        </p:txBody>
      </p:sp>
    </p:spTree>
  </p:cSld>
  <p:clrMap accent1="accent1" accent2="accent2" accent3="accent3" accent4="accent4" accent5="accent5" accent6="accent6" bg1="lt1" bg2="dk2" tx1="dk1" tx2="lt2" folHlink="folHlink" hlink="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 id="2147483742" r:id="rId22"/>
    <p:sldLayoutId id="2147483743" r:id="rId23"/>
    <p:sldLayoutId id="2147483744" r:id="rId24"/>
    <p:sldLayoutId id="2147483745" r:id="rId25"/>
    <p:sldLayoutId id="2147483746" r:id="rId26"/>
    <p:sldLayoutId id="2147483747" r:id="rId27"/>
    <p:sldLayoutId id="2147483748" r:id="rId28"/>
    <p:sldLayoutId id="2147483749" r:id="rId29"/>
    <p:sldLayoutId id="2147483750" r:id="rId30"/>
    <p:sldLayoutId id="2147483751" r:id="rId31"/>
    <p:sldLayoutId id="2147483752" r:id="rId32"/>
    <p:sldLayoutId id="2147483753" r:id="rId33"/>
    <p:sldLayoutId id="2147483754" r:id="rId34"/>
    <p:sldLayoutId id="2147483755" r:id="rId35"/>
    <p:sldLayoutId id="2147483756" r:id="rId36"/>
    <p:sldLayoutId id="2147483757" r:id="rId37"/>
    <p:sldLayoutId id="2147483758" r:id="rId38"/>
    <p:sldLayoutId id="2147483759" r:id="rId39"/>
    <p:sldLayoutId id="2147483760" r:id="rId40"/>
    <p:sldLayoutId id="2147483761" r:id="rId4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49">
          <p15:clr>
            <a:srgbClr val="EA4335"/>
          </p15:clr>
        </p15:guide>
        <p15:guide id="3" pos="5311">
          <p15:clr>
            <a:srgbClr val="EA4335"/>
          </p15:clr>
        </p15:guide>
        <p15:guide id="4" orient="horz" pos="2897">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8.png"/><Relationship Id="rId5" Type="http://schemas.openxmlformats.org/officeDocument/2006/relationships/image" Target="../media/image17.png"/><Relationship Id="rId6"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5.xml"/><Relationship Id="rId3"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6.xml"/><Relationship Id="rId3" Type="http://schemas.openxmlformats.org/officeDocument/2006/relationships/image" Target="../media/image25.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7.xml"/><Relationship Id="rId3"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9.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2.xml"/><Relationship Id="rId3"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8" name="Shape 4818"/>
        <p:cNvGrpSpPr/>
        <p:nvPr/>
      </p:nvGrpSpPr>
      <p:grpSpPr>
        <a:xfrm>
          <a:off x="0" y="0"/>
          <a:ext cx="0" cy="0"/>
          <a:chOff x="0" y="0"/>
          <a:chExt cx="0" cy="0"/>
        </a:xfrm>
      </p:grpSpPr>
      <p:sp>
        <p:nvSpPr>
          <p:cNvPr id="4819" name="Google Shape;4819;p118"/>
          <p:cNvSpPr/>
          <p:nvPr/>
        </p:nvSpPr>
        <p:spPr>
          <a:xfrm>
            <a:off x="555025" y="843750"/>
            <a:ext cx="6093600" cy="3456000"/>
          </a:xfrm>
          <a:prstGeom prst="wedgeRoundRectCallout">
            <a:avLst>
              <a:gd fmla="val -33366" name="adj1"/>
              <a:gd fmla="val 60105" name="adj2"/>
              <a:gd fmla="val 0" name="adj3"/>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20" name="Google Shape;4820;p118"/>
          <p:cNvGrpSpPr/>
          <p:nvPr/>
        </p:nvGrpSpPr>
        <p:grpSpPr>
          <a:xfrm>
            <a:off x="6061249" y="826524"/>
            <a:ext cx="1804421" cy="1281565"/>
            <a:chOff x="5373750" y="3779756"/>
            <a:chExt cx="443750" cy="315175"/>
          </a:xfrm>
        </p:grpSpPr>
        <p:sp>
          <p:nvSpPr>
            <p:cNvPr id="4821" name="Google Shape;4821;p118"/>
            <p:cNvSpPr/>
            <p:nvPr/>
          </p:nvSpPr>
          <p:spPr>
            <a:xfrm>
              <a:off x="5373750" y="3779756"/>
              <a:ext cx="443750" cy="315175"/>
            </a:xfrm>
            <a:custGeom>
              <a:rect b="b" l="l" r="r" t="t"/>
              <a:pathLst>
                <a:path extrusionOk="0" h="12607" w="17750">
                  <a:moveTo>
                    <a:pt x="4778" y="0"/>
                  </a:moveTo>
                  <a:cubicBezTo>
                    <a:pt x="3871" y="0"/>
                    <a:pt x="2916" y="303"/>
                    <a:pt x="2066" y="1169"/>
                  </a:cubicBezTo>
                  <a:cubicBezTo>
                    <a:pt x="0" y="3285"/>
                    <a:pt x="1942" y="6599"/>
                    <a:pt x="2066" y="6872"/>
                  </a:cubicBezTo>
                  <a:cubicBezTo>
                    <a:pt x="2190" y="7131"/>
                    <a:pt x="2301" y="7342"/>
                    <a:pt x="2363" y="7465"/>
                  </a:cubicBezTo>
                  <a:cubicBezTo>
                    <a:pt x="2363" y="7478"/>
                    <a:pt x="2375" y="7478"/>
                    <a:pt x="2375" y="7490"/>
                  </a:cubicBezTo>
                  <a:lnTo>
                    <a:pt x="2375" y="7490"/>
                  </a:lnTo>
                  <a:lnTo>
                    <a:pt x="2375" y="7490"/>
                  </a:lnTo>
                  <a:cubicBezTo>
                    <a:pt x="2375" y="7490"/>
                    <a:pt x="2375" y="7490"/>
                    <a:pt x="2375" y="7490"/>
                  </a:cubicBezTo>
                  <a:lnTo>
                    <a:pt x="2375" y="7490"/>
                  </a:lnTo>
                  <a:cubicBezTo>
                    <a:pt x="2375" y="7502"/>
                    <a:pt x="2388" y="7539"/>
                    <a:pt x="2412" y="7552"/>
                  </a:cubicBezTo>
                  <a:lnTo>
                    <a:pt x="2375" y="7490"/>
                  </a:lnTo>
                  <a:lnTo>
                    <a:pt x="2375" y="7490"/>
                  </a:lnTo>
                  <a:cubicBezTo>
                    <a:pt x="2388" y="7502"/>
                    <a:pt x="2412" y="7539"/>
                    <a:pt x="2412" y="7552"/>
                  </a:cubicBezTo>
                  <a:cubicBezTo>
                    <a:pt x="2536" y="7750"/>
                    <a:pt x="2635" y="7960"/>
                    <a:pt x="2746" y="8158"/>
                  </a:cubicBezTo>
                  <a:cubicBezTo>
                    <a:pt x="2870" y="8405"/>
                    <a:pt x="2944" y="8665"/>
                    <a:pt x="2969" y="8925"/>
                  </a:cubicBezTo>
                  <a:cubicBezTo>
                    <a:pt x="2858" y="9407"/>
                    <a:pt x="2684" y="10335"/>
                    <a:pt x="2511" y="10805"/>
                  </a:cubicBezTo>
                  <a:cubicBezTo>
                    <a:pt x="2997" y="11776"/>
                    <a:pt x="4880" y="12606"/>
                    <a:pt x="6626" y="12606"/>
                  </a:cubicBezTo>
                  <a:cubicBezTo>
                    <a:pt x="7015" y="12606"/>
                    <a:pt x="7397" y="12565"/>
                    <a:pt x="7756" y="12475"/>
                  </a:cubicBezTo>
                  <a:lnTo>
                    <a:pt x="7756" y="12425"/>
                  </a:lnTo>
                  <a:cubicBezTo>
                    <a:pt x="7682" y="11992"/>
                    <a:pt x="7620" y="11547"/>
                    <a:pt x="7583" y="11089"/>
                  </a:cubicBezTo>
                  <a:cubicBezTo>
                    <a:pt x="7570" y="10891"/>
                    <a:pt x="7558" y="10706"/>
                    <a:pt x="7558" y="10508"/>
                  </a:cubicBezTo>
                  <a:lnTo>
                    <a:pt x="7558" y="10075"/>
                  </a:lnTo>
                  <a:cubicBezTo>
                    <a:pt x="7855" y="10162"/>
                    <a:pt x="8164" y="10248"/>
                    <a:pt x="8486" y="10273"/>
                  </a:cubicBezTo>
                  <a:cubicBezTo>
                    <a:pt x="8568" y="10281"/>
                    <a:pt x="8651" y="10293"/>
                    <a:pt x="8736" y="10293"/>
                  </a:cubicBezTo>
                  <a:cubicBezTo>
                    <a:pt x="8791" y="10293"/>
                    <a:pt x="8848" y="10288"/>
                    <a:pt x="8906" y="10273"/>
                  </a:cubicBezTo>
                  <a:cubicBezTo>
                    <a:pt x="9042" y="10248"/>
                    <a:pt x="9166" y="10186"/>
                    <a:pt x="9252" y="10075"/>
                  </a:cubicBezTo>
                  <a:cubicBezTo>
                    <a:pt x="9401" y="9877"/>
                    <a:pt x="9215" y="9407"/>
                    <a:pt x="9228" y="9147"/>
                  </a:cubicBezTo>
                  <a:cubicBezTo>
                    <a:pt x="9240" y="8851"/>
                    <a:pt x="9735" y="8616"/>
                    <a:pt x="9487" y="8418"/>
                  </a:cubicBezTo>
                  <a:cubicBezTo>
                    <a:pt x="9426" y="8368"/>
                    <a:pt x="8547" y="8282"/>
                    <a:pt x="8609" y="7898"/>
                  </a:cubicBezTo>
                  <a:cubicBezTo>
                    <a:pt x="8637" y="7714"/>
                    <a:pt x="8827" y="7663"/>
                    <a:pt x="9046" y="7663"/>
                  </a:cubicBezTo>
                  <a:cubicBezTo>
                    <a:pt x="9311" y="7663"/>
                    <a:pt x="9620" y="7737"/>
                    <a:pt x="9735" y="7737"/>
                  </a:cubicBezTo>
                  <a:cubicBezTo>
                    <a:pt x="9809" y="7737"/>
                    <a:pt x="9871" y="7626"/>
                    <a:pt x="9871" y="7552"/>
                  </a:cubicBezTo>
                  <a:cubicBezTo>
                    <a:pt x="9871" y="7490"/>
                    <a:pt x="9858" y="7440"/>
                    <a:pt x="9834" y="7403"/>
                  </a:cubicBezTo>
                  <a:cubicBezTo>
                    <a:pt x="9772" y="7255"/>
                    <a:pt x="9710" y="7119"/>
                    <a:pt x="9648" y="6995"/>
                  </a:cubicBezTo>
                  <a:cubicBezTo>
                    <a:pt x="9834" y="6921"/>
                    <a:pt x="9982" y="6810"/>
                    <a:pt x="10143" y="6674"/>
                  </a:cubicBezTo>
                  <a:cubicBezTo>
                    <a:pt x="10217" y="6686"/>
                    <a:pt x="10291" y="6686"/>
                    <a:pt x="10366" y="6686"/>
                  </a:cubicBezTo>
                  <a:lnTo>
                    <a:pt x="10588" y="6686"/>
                  </a:lnTo>
                  <a:lnTo>
                    <a:pt x="10588" y="7898"/>
                  </a:lnTo>
                  <a:cubicBezTo>
                    <a:pt x="10588" y="8000"/>
                    <a:pt x="10676" y="8067"/>
                    <a:pt x="10766" y="8067"/>
                  </a:cubicBezTo>
                  <a:cubicBezTo>
                    <a:pt x="10808" y="8067"/>
                    <a:pt x="10850" y="8053"/>
                    <a:pt x="10885" y="8022"/>
                  </a:cubicBezTo>
                  <a:lnTo>
                    <a:pt x="12209" y="6686"/>
                  </a:lnTo>
                  <a:lnTo>
                    <a:pt x="16464" y="6686"/>
                  </a:lnTo>
                  <a:cubicBezTo>
                    <a:pt x="17169" y="6686"/>
                    <a:pt x="17750" y="6105"/>
                    <a:pt x="17750" y="5400"/>
                  </a:cubicBezTo>
                  <a:lnTo>
                    <a:pt x="17750" y="3594"/>
                  </a:lnTo>
                  <a:cubicBezTo>
                    <a:pt x="17713" y="2876"/>
                    <a:pt x="17131" y="2295"/>
                    <a:pt x="16414" y="2295"/>
                  </a:cubicBezTo>
                  <a:lnTo>
                    <a:pt x="10341" y="2295"/>
                  </a:lnTo>
                  <a:cubicBezTo>
                    <a:pt x="9797" y="2295"/>
                    <a:pt x="9339" y="2641"/>
                    <a:pt x="9129" y="3111"/>
                  </a:cubicBezTo>
                  <a:cubicBezTo>
                    <a:pt x="9116" y="3074"/>
                    <a:pt x="9104" y="3012"/>
                    <a:pt x="9092" y="2926"/>
                  </a:cubicBezTo>
                  <a:cubicBezTo>
                    <a:pt x="8844" y="2097"/>
                    <a:pt x="8349" y="1355"/>
                    <a:pt x="7620" y="885"/>
                  </a:cubicBezTo>
                  <a:cubicBezTo>
                    <a:pt x="6931" y="456"/>
                    <a:pt x="5890" y="0"/>
                    <a:pt x="4778" y="0"/>
                  </a:cubicBezTo>
                  <a:close/>
                </a:path>
              </a:pathLst>
            </a:custGeom>
            <a:solidFill>
              <a:schemeClr val="lt1"/>
            </a:solidFill>
            <a:ln cap="flat" cmpd="sng" w="114300">
              <a:solidFill>
                <a:schemeClr val="l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22" name="Google Shape;4822;p118"/>
            <p:cNvGrpSpPr/>
            <p:nvPr/>
          </p:nvGrpSpPr>
          <p:grpSpPr>
            <a:xfrm>
              <a:off x="5374063" y="3780206"/>
              <a:ext cx="443125" cy="314275"/>
              <a:chOff x="2463625" y="3727175"/>
              <a:chExt cx="443125" cy="314275"/>
            </a:xfrm>
          </p:grpSpPr>
          <p:sp>
            <p:nvSpPr>
              <p:cNvPr id="4823" name="Google Shape;4823;p118"/>
              <p:cNvSpPr/>
              <p:nvPr/>
            </p:nvSpPr>
            <p:spPr>
              <a:xfrm>
                <a:off x="2690275" y="3783925"/>
                <a:ext cx="216475" cy="144225"/>
              </a:xfrm>
              <a:custGeom>
                <a:rect b="b" l="l" r="r" t="t"/>
                <a:pathLst>
                  <a:path extrusionOk="0" h="5769" w="8659">
                    <a:moveTo>
                      <a:pt x="1287" y="1"/>
                    </a:moveTo>
                    <a:cubicBezTo>
                      <a:pt x="570" y="1"/>
                      <a:pt x="1" y="582"/>
                      <a:pt x="1" y="1275"/>
                    </a:cubicBezTo>
                    <a:lnTo>
                      <a:pt x="1" y="3105"/>
                    </a:lnTo>
                    <a:cubicBezTo>
                      <a:pt x="1" y="3823"/>
                      <a:pt x="594" y="4392"/>
                      <a:pt x="1287" y="4392"/>
                    </a:cubicBezTo>
                    <a:lnTo>
                      <a:pt x="1497" y="4392"/>
                    </a:lnTo>
                    <a:lnTo>
                      <a:pt x="1497" y="5591"/>
                    </a:lnTo>
                    <a:cubicBezTo>
                      <a:pt x="1497" y="5699"/>
                      <a:pt x="1581" y="5768"/>
                      <a:pt x="1669" y="5768"/>
                    </a:cubicBezTo>
                    <a:cubicBezTo>
                      <a:pt x="1713" y="5768"/>
                      <a:pt x="1758" y="5752"/>
                      <a:pt x="1794" y="5715"/>
                    </a:cubicBezTo>
                    <a:lnTo>
                      <a:pt x="3130" y="4392"/>
                    </a:lnTo>
                    <a:lnTo>
                      <a:pt x="7360" y="4392"/>
                    </a:lnTo>
                    <a:cubicBezTo>
                      <a:pt x="8078" y="4392"/>
                      <a:pt x="8647" y="3798"/>
                      <a:pt x="8647" y="3105"/>
                    </a:cubicBezTo>
                    <a:lnTo>
                      <a:pt x="8647" y="1299"/>
                    </a:lnTo>
                    <a:cubicBezTo>
                      <a:pt x="8659" y="582"/>
                      <a:pt x="8078" y="1"/>
                      <a:pt x="73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4" name="Google Shape;4824;p118"/>
              <p:cNvSpPr/>
              <p:nvPr/>
            </p:nvSpPr>
            <p:spPr>
              <a:xfrm>
                <a:off x="2745000" y="3825375"/>
                <a:ext cx="28175" cy="27850"/>
              </a:xfrm>
              <a:custGeom>
                <a:rect b="b" l="l" r="r" t="t"/>
                <a:pathLst>
                  <a:path extrusionOk="0" h="1114" w="1127">
                    <a:moveTo>
                      <a:pt x="558" y="0"/>
                    </a:moveTo>
                    <a:cubicBezTo>
                      <a:pt x="248" y="0"/>
                      <a:pt x="1" y="247"/>
                      <a:pt x="1" y="557"/>
                    </a:cubicBezTo>
                    <a:cubicBezTo>
                      <a:pt x="1" y="866"/>
                      <a:pt x="248" y="1113"/>
                      <a:pt x="558" y="1113"/>
                    </a:cubicBezTo>
                    <a:cubicBezTo>
                      <a:pt x="867" y="1113"/>
                      <a:pt x="1127" y="866"/>
                      <a:pt x="1127" y="557"/>
                    </a:cubicBezTo>
                    <a:cubicBezTo>
                      <a:pt x="1127" y="247"/>
                      <a:pt x="879" y="0"/>
                      <a:pt x="5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5" name="Google Shape;4825;p118"/>
              <p:cNvSpPr/>
              <p:nvPr/>
            </p:nvSpPr>
            <p:spPr>
              <a:xfrm>
                <a:off x="2784600" y="3825375"/>
                <a:ext cx="27850" cy="27850"/>
              </a:xfrm>
              <a:custGeom>
                <a:rect b="b" l="l" r="r" t="t"/>
                <a:pathLst>
                  <a:path extrusionOk="0" h="1114" w="1114">
                    <a:moveTo>
                      <a:pt x="557" y="0"/>
                    </a:moveTo>
                    <a:cubicBezTo>
                      <a:pt x="248" y="0"/>
                      <a:pt x="0" y="247"/>
                      <a:pt x="0" y="557"/>
                    </a:cubicBezTo>
                    <a:cubicBezTo>
                      <a:pt x="0" y="866"/>
                      <a:pt x="248" y="1113"/>
                      <a:pt x="557" y="1113"/>
                    </a:cubicBezTo>
                    <a:cubicBezTo>
                      <a:pt x="866" y="1113"/>
                      <a:pt x="1113" y="866"/>
                      <a:pt x="1113" y="557"/>
                    </a:cubicBezTo>
                    <a:cubicBezTo>
                      <a:pt x="1113" y="247"/>
                      <a:pt x="854" y="0"/>
                      <a:pt x="5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6" name="Google Shape;4826;p118"/>
              <p:cNvSpPr/>
              <p:nvPr/>
            </p:nvSpPr>
            <p:spPr>
              <a:xfrm>
                <a:off x="2823550" y="3825375"/>
                <a:ext cx="27850" cy="27850"/>
              </a:xfrm>
              <a:custGeom>
                <a:rect b="b" l="l" r="r" t="t"/>
                <a:pathLst>
                  <a:path extrusionOk="0" h="1114" w="1114">
                    <a:moveTo>
                      <a:pt x="557" y="0"/>
                    </a:moveTo>
                    <a:cubicBezTo>
                      <a:pt x="248" y="0"/>
                      <a:pt x="1" y="247"/>
                      <a:pt x="1" y="557"/>
                    </a:cubicBezTo>
                    <a:cubicBezTo>
                      <a:pt x="1" y="866"/>
                      <a:pt x="248" y="1113"/>
                      <a:pt x="557" y="1113"/>
                    </a:cubicBezTo>
                    <a:cubicBezTo>
                      <a:pt x="867" y="1113"/>
                      <a:pt x="1114" y="866"/>
                      <a:pt x="1114" y="557"/>
                    </a:cubicBezTo>
                    <a:cubicBezTo>
                      <a:pt x="1114" y="247"/>
                      <a:pt x="867" y="0"/>
                      <a:pt x="5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7" name="Google Shape;4827;p118"/>
              <p:cNvSpPr/>
              <p:nvPr/>
            </p:nvSpPr>
            <p:spPr>
              <a:xfrm>
                <a:off x="2463625" y="3727175"/>
                <a:ext cx="259150" cy="314275"/>
              </a:xfrm>
              <a:custGeom>
                <a:rect b="b" l="l" r="r" t="t"/>
                <a:pathLst>
                  <a:path extrusionOk="0" h="12571" w="10366">
                    <a:moveTo>
                      <a:pt x="4815" y="0"/>
                    </a:moveTo>
                    <a:cubicBezTo>
                      <a:pt x="3907" y="0"/>
                      <a:pt x="2953" y="303"/>
                      <a:pt x="2103" y="1170"/>
                    </a:cubicBezTo>
                    <a:cubicBezTo>
                      <a:pt x="0" y="3260"/>
                      <a:pt x="1954" y="6575"/>
                      <a:pt x="2078" y="6847"/>
                    </a:cubicBezTo>
                    <a:cubicBezTo>
                      <a:pt x="2202" y="7107"/>
                      <a:pt x="2313" y="7305"/>
                      <a:pt x="2375" y="7428"/>
                    </a:cubicBezTo>
                    <a:cubicBezTo>
                      <a:pt x="2375" y="7453"/>
                      <a:pt x="2387" y="7453"/>
                      <a:pt x="2387" y="7466"/>
                    </a:cubicBezTo>
                    <a:cubicBezTo>
                      <a:pt x="2400" y="7478"/>
                      <a:pt x="2424" y="7503"/>
                      <a:pt x="2424" y="7527"/>
                    </a:cubicBezTo>
                    <a:cubicBezTo>
                      <a:pt x="2548" y="7725"/>
                      <a:pt x="2647" y="7923"/>
                      <a:pt x="2758" y="8121"/>
                    </a:cubicBezTo>
                    <a:cubicBezTo>
                      <a:pt x="2882" y="8381"/>
                      <a:pt x="2956" y="8641"/>
                      <a:pt x="2981" y="8900"/>
                    </a:cubicBezTo>
                    <a:cubicBezTo>
                      <a:pt x="2870" y="9383"/>
                      <a:pt x="2697" y="10310"/>
                      <a:pt x="2523" y="10768"/>
                    </a:cubicBezTo>
                    <a:cubicBezTo>
                      <a:pt x="3008" y="11748"/>
                      <a:pt x="4886" y="12570"/>
                      <a:pt x="6629" y="12570"/>
                    </a:cubicBezTo>
                    <a:cubicBezTo>
                      <a:pt x="7021" y="12570"/>
                      <a:pt x="7407" y="12529"/>
                      <a:pt x="7768" y="12438"/>
                    </a:cubicBezTo>
                    <a:lnTo>
                      <a:pt x="7768" y="12401"/>
                    </a:lnTo>
                    <a:cubicBezTo>
                      <a:pt x="7694" y="11968"/>
                      <a:pt x="7632" y="11510"/>
                      <a:pt x="7595" y="11065"/>
                    </a:cubicBezTo>
                    <a:cubicBezTo>
                      <a:pt x="7570" y="10719"/>
                      <a:pt x="7570" y="10385"/>
                      <a:pt x="7570" y="10051"/>
                    </a:cubicBezTo>
                    <a:lnTo>
                      <a:pt x="7570" y="10051"/>
                    </a:lnTo>
                    <a:cubicBezTo>
                      <a:pt x="7867" y="10137"/>
                      <a:pt x="8176" y="10211"/>
                      <a:pt x="8498" y="10249"/>
                    </a:cubicBezTo>
                    <a:cubicBezTo>
                      <a:pt x="8576" y="10256"/>
                      <a:pt x="8655" y="10263"/>
                      <a:pt x="8736" y="10263"/>
                    </a:cubicBezTo>
                    <a:cubicBezTo>
                      <a:pt x="8795" y="10263"/>
                      <a:pt x="8855" y="10259"/>
                      <a:pt x="8918" y="10249"/>
                    </a:cubicBezTo>
                    <a:cubicBezTo>
                      <a:pt x="9054" y="10211"/>
                      <a:pt x="9178" y="10150"/>
                      <a:pt x="9265" y="10051"/>
                    </a:cubicBezTo>
                    <a:cubicBezTo>
                      <a:pt x="9413" y="9840"/>
                      <a:pt x="9227" y="9383"/>
                      <a:pt x="9240" y="9123"/>
                    </a:cubicBezTo>
                    <a:cubicBezTo>
                      <a:pt x="9252" y="8826"/>
                      <a:pt x="9747" y="8591"/>
                      <a:pt x="9500" y="8393"/>
                    </a:cubicBezTo>
                    <a:cubicBezTo>
                      <a:pt x="9438" y="8344"/>
                      <a:pt x="8560" y="8245"/>
                      <a:pt x="8621" y="7861"/>
                    </a:cubicBezTo>
                    <a:cubicBezTo>
                      <a:pt x="8649" y="7685"/>
                      <a:pt x="8833" y="7637"/>
                      <a:pt x="9047" y="7637"/>
                    </a:cubicBezTo>
                    <a:cubicBezTo>
                      <a:pt x="9315" y="7637"/>
                      <a:pt x="9630" y="7713"/>
                      <a:pt x="9747" y="7713"/>
                    </a:cubicBezTo>
                    <a:cubicBezTo>
                      <a:pt x="9821" y="7713"/>
                      <a:pt x="9883" y="7602"/>
                      <a:pt x="9883" y="7527"/>
                    </a:cubicBezTo>
                    <a:cubicBezTo>
                      <a:pt x="9883" y="7466"/>
                      <a:pt x="9871" y="7416"/>
                      <a:pt x="9846" y="7367"/>
                    </a:cubicBezTo>
                    <a:cubicBezTo>
                      <a:pt x="9784" y="7231"/>
                      <a:pt x="9722" y="7094"/>
                      <a:pt x="9648" y="6971"/>
                    </a:cubicBezTo>
                    <a:cubicBezTo>
                      <a:pt x="9883" y="6872"/>
                      <a:pt x="10081" y="6736"/>
                      <a:pt x="10242" y="6550"/>
                    </a:cubicBezTo>
                    <a:cubicBezTo>
                      <a:pt x="10304" y="6476"/>
                      <a:pt x="10365" y="6377"/>
                      <a:pt x="10365" y="6290"/>
                    </a:cubicBezTo>
                    <a:cubicBezTo>
                      <a:pt x="10365" y="6179"/>
                      <a:pt x="10266" y="6080"/>
                      <a:pt x="10192" y="6006"/>
                    </a:cubicBezTo>
                    <a:cubicBezTo>
                      <a:pt x="9796" y="5610"/>
                      <a:pt x="9425" y="5153"/>
                      <a:pt x="9302" y="4621"/>
                    </a:cubicBezTo>
                    <a:cubicBezTo>
                      <a:pt x="9203" y="4163"/>
                      <a:pt x="9265" y="3705"/>
                      <a:pt x="9215" y="3260"/>
                    </a:cubicBezTo>
                    <a:cubicBezTo>
                      <a:pt x="9215" y="3223"/>
                      <a:pt x="9190" y="3087"/>
                      <a:pt x="9128" y="2926"/>
                    </a:cubicBezTo>
                    <a:cubicBezTo>
                      <a:pt x="8881" y="2097"/>
                      <a:pt x="8386" y="1355"/>
                      <a:pt x="7657" y="885"/>
                    </a:cubicBezTo>
                    <a:cubicBezTo>
                      <a:pt x="6968" y="456"/>
                      <a:pt x="5927" y="0"/>
                      <a:pt x="4815" y="0"/>
                    </a:cubicBezTo>
                    <a:close/>
                  </a:path>
                </a:pathLst>
              </a:custGeom>
              <a:solidFill>
                <a:srgbClr val="E599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8" name="Google Shape;4828;p118"/>
              <p:cNvSpPr/>
              <p:nvPr/>
            </p:nvSpPr>
            <p:spPr>
              <a:xfrm>
                <a:off x="2592875" y="3949350"/>
                <a:ext cx="60625" cy="54775"/>
              </a:xfrm>
              <a:custGeom>
                <a:rect b="b" l="l" r="r" t="t"/>
                <a:pathLst>
                  <a:path extrusionOk="0" h="2191" w="2425">
                    <a:moveTo>
                      <a:pt x="0" y="1"/>
                    </a:moveTo>
                    <a:cubicBezTo>
                      <a:pt x="0" y="1"/>
                      <a:pt x="842" y="1881"/>
                      <a:pt x="2425" y="2190"/>
                    </a:cubicBezTo>
                    <a:cubicBezTo>
                      <a:pt x="2400" y="1856"/>
                      <a:pt x="2400" y="1510"/>
                      <a:pt x="2400" y="1176"/>
                    </a:cubicBezTo>
                    <a:cubicBezTo>
                      <a:pt x="1547" y="892"/>
                      <a:pt x="755" y="446"/>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9" name="Google Shape;4829;p118"/>
              <p:cNvSpPr/>
              <p:nvPr/>
            </p:nvSpPr>
            <p:spPr>
              <a:xfrm>
                <a:off x="2515575" y="3898350"/>
                <a:ext cx="7425" cy="14250"/>
              </a:xfrm>
              <a:custGeom>
                <a:rect b="b" l="l" r="r" t="t"/>
                <a:pathLst>
                  <a:path extrusionOk="0" h="570" w="297">
                    <a:moveTo>
                      <a:pt x="0" y="0"/>
                    </a:moveTo>
                    <a:cubicBezTo>
                      <a:pt x="18" y="40"/>
                      <a:pt x="35" y="78"/>
                      <a:pt x="53" y="115"/>
                    </a:cubicBezTo>
                    <a:lnTo>
                      <a:pt x="53" y="115"/>
                    </a:lnTo>
                    <a:cubicBezTo>
                      <a:pt x="36" y="78"/>
                      <a:pt x="18" y="40"/>
                      <a:pt x="0" y="0"/>
                    </a:cubicBezTo>
                    <a:close/>
                    <a:moveTo>
                      <a:pt x="53" y="115"/>
                    </a:moveTo>
                    <a:cubicBezTo>
                      <a:pt x="101" y="216"/>
                      <a:pt x="146" y="305"/>
                      <a:pt x="185" y="380"/>
                    </a:cubicBezTo>
                    <a:lnTo>
                      <a:pt x="185" y="380"/>
                    </a:lnTo>
                    <a:cubicBezTo>
                      <a:pt x="177" y="361"/>
                      <a:pt x="169" y="342"/>
                      <a:pt x="161" y="322"/>
                    </a:cubicBezTo>
                    <a:cubicBezTo>
                      <a:pt x="121" y="250"/>
                      <a:pt x="86" y="183"/>
                      <a:pt x="53" y="115"/>
                    </a:cubicBezTo>
                    <a:close/>
                    <a:moveTo>
                      <a:pt x="185" y="380"/>
                    </a:moveTo>
                    <a:cubicBezTo>
                      <a:pt x="210" y="433"/>
                      <a:pt x="239" y="480"/>
                      <a:pt x="268" y="525"/>
                    </a:cubicBezTo>
                    <a:lnTo>
                      <a:pt x="268" y="525"/>
                    </a:lnTo>
                    <a:cubicBezTo>
                      <a:pt x="244" y="487"/>
                      <a:pt x="216" y="438"/>
                      <a:pt x="185" y="380"/>
                    </a:cubicBezTo>
                    <a:close/>
                    <a:moveTo>
                      <a:pt x="268" y="525"/>
                    </a:moveTo>
                    <a:lnTo>
                      <a:pt x="268" y="525"/>
                    </a:lnTo>
                    <a:cubicBezTo>
                      <a:pt x="278" y="542"/>
                      <a:pt x="288" y="557"/>
                      <a:pt x="297" y="569"/>
                    </a:cubicBezTo>
                    <a:cubicBezTo>
                      <a:pt x="287" y="554"/>
                      <a:pt x="277" y="540"/>
                      <a:pt x="268" y="525"/>
                    </a:cubicBezTo>
                    <a:close/>
                  </a:path>
                </a:pathLst>
              </a:custGeom>
              <a:solidFill>
                <a:srgbClr val="E599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0" name="Google Shape;4830;p118"/>
              <p:cNvSpPr/>
              <p:nvPr/>
            </p:nvSpPr>
            <p:spPr>
              <a:xfrm>
                <a:off x="2523300" y="3913800"/>
                <a:ext cx="950" cy="1575"/>
              </a:xfrm>
              <a:custGeom>
                <a:rect b="b" l="l" r="r" t="t"/>
                <a:pathLst>
                  <a:path extrusionOk="0" h="63" w="38">
                    <a:moveTo>
                      <a:pt x="0" y="1"/>
                    </a:moveTo>
                    <a:lnTo>
                      <a:pt x="37" y="62"/>
                    </a:lnTo>
                    <a:cubicBezTo>
                      <a:pt x="37" y="38"/>
                      <a:pt x="13" y="13"/>
                      <a:pt x="0" y="1"/>
                    </a:cubicBezTo>
                    <a:close/>
                  </a:path>
                </a:pathLst>
              </a:custGeom>
              <a:solidFill>
                <a:srgbClr val="E599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1" name="Google Shape;4831;p118"/>
              <p:cNvSpPr/>
              <p:nvPr/>
            </p:nvSpPr>
            <p:spPr>
              <a:xfrm>
                <a:off x="2542150" y="3849400"/>
                <a:ext cx="51975" cy="71050"/>
              </a:xfrm>
              <a:custGeom>
                <a:rect b="b" l="l" r="r" t="t"/>
                <a:pathLst>
                  <a:path extrusionOk="0" h="2842" w="2079">
                    <a:moveTo>
                      <a:pt x="883" y="1"/>
                    </a:moveTo>
                    <a:cubicBezTo>
                      <a:pt x="857" y="1"/>
                      <a:pt x="831" y="2"/>
                      <a:pt x="805" y="4"/>
                    </a:cubicBezTo>
                    <a:cubicBezTo>
                      <a:pt x="545" y="41"/>
                      <a:pt x="310" y="214"/>
                      <a:pt x="174" y="437"/>
                    </a:cubicBezTo>
                    <a:cubicBezTo>
                      <a:pt x="26" y="684"/>
                      <a:pt x="1" y="993"/>
                      <a:pt x="50" y="1290"/>
                    </a:cubicBezTo>
                    <a:cubicBezTo>
                      <a:pt x="100" y="1612"/>
                      <a:pt x="224" y="1958"/>
                      <a:pt x="372" y="2230"/>
                    </a:cubicBezTo>
                    <a:cubicBezTo>
                      <a:pt x="520" y="2478"/>
                      <a:pt x="731" y="2713"/>
                      <a:pt x="1027" y="2812"/>
                    </a:cubicBezTo>
                    <a:cubicBezTo>
                      <a:pt x="1098" y="2832"/>
                      <a:pt x="1173" y="2842"/>
                      <a:pt x="1248" y="2842"/>
                    </a:cubicBezTo>
                    <a:cubicBezTo>
                      <a:pt x="1447" y="2842"/>
                      <a:pt x="1647" y="2770"/>
                      <a:pt x="1782" y="2626"/>
                    </a:cubicBezTo>
                    <a:cubicBezTo>
                      <a:pt x="1968" y="2403"/>
                      <a:pt x="2029" y="2082"/>
                      <a:pt x="2066" y="1797"/>
                    </a:cubicBezTo>
                    <a:cubicBezTo>
                      <a:pt x="2079" y="1612"/>
                      <a:pt x="2066" y="1426"/>
                      <a:pt x="2029" y="1265"/>
                    </a:cubicBezTo>
                    <a:cubicBezTo>
                      <a:pt x="1992" y="931"/>
                      <a:pt x="1893" y="598"/>
                      <a:pt x="1658" y="350"/>
                    </a:cubicBezTo>
                    <a:cubicBezTo>
                      <a:pt x="1464" y="133"/>
                      <a:pt x="1187" y="1"/>
                      <a:pt x="8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2" name="Google Shape;4832;p118"/>
              <p:cNvSpPr/>
              <p:nvPr/>
            </p:nvSpPr>
            <p:spPr>
              <a:xfrm>
                <a:off x="2539675" y="3846475"/>
                <a:ext cx="56200" cy="75075"/>
              </a:xfrm>
              <a:custGeom>
                <a:rect b="b" l="l" r="r" t="t"/>
                <a:pathLst>
                  <a:path extrusionOk="0" h="3003" w="2248">
                    <a:moveTo>
                      <a:pt x="1022" y="0"/>
                    </a:moveTo>
                    <a:cubicBezTo>
                      <a:pt x="812" y="0"/>
                      <a:pt x="604" y="64"/>
                      <a:pt x="434" y="207"/>
                    </a:cubicBezTo>
                    <a:cubicBezTo>
                      <a:pt x="87" y="467"/>
                      <a:pt x="1" y="925"/>
                      <a:pt x="63" y="1345"/>
                    </a:cubicBezTo>
                    <a:cubicBezTo>
                      <a:pt x="100" y="1778"/>
                      <a:pt x="273" y="2236"/>
                      <a:pt x="570" y="2582"/>
                    </a:cubicBezTo>
                    <a:cubicBezTo>
                      <a:pt x="786" y="2828"/>
                      <a:pt x="1095" y="3003"/>
                      <a:pt x="1424" y="3003"/>
                    </a:cubicBezTo>
                    <a:cubicBezTo>
                      <a:pt x="1510" y="3003"/>
                      <a:pt x="1596" y="2991"/>
                      <a:pt x="1683" y="2966"/>
                    </a:cubicBezTo>
                    <a:cubicBezTo>
                      <a:pt x="1751" y="2954"/>
                      <a:pt x="1736" y="2839"/>
                      <a:pt x="1666" y="2839"/>
                    </a:cubicBezTo>
                    <a:cubicBezTo>
                      <a:pt x="1660" y="2839"/>
                      <a:pt x="1653" y="2840"/>
                      <a:pt x="1646" y="2842"/>
                    </a:cubicBezTo>
                    <a:cubicBezTo>
                      <a:pt x="1569" y="2864"/>
                      <a:pt x="1492" y="2874"/>
                      <a:pt x="1416" y="2874"/>
                    </a:cubicBezTo>
                    <a:cubicBezTo>
                      <a:pt x="1065" y="2874"/>
                      <a:pt x="740" y="2657"/>
                      <a:pt x="558" y="2372"/>
                    </a:cubicBezTo>
                    <a:cubicBezTo>
                      <a:pt x="335" y="2038"/>
                      <a:pt x="186" y="1605"/>
                      <a:pt x="162" y="1222"/>
                    </a:cubicBezTo>
                    <a:cubicBezTo>
                      <a:pt x="137" y="863"/>
                      <a:pt x="261" y="455"/>
                      <a:pt x="595" y="244"/>
                    </a:cubicBezTo>
                    <a:cubicBezTo>
                      <a:pt x="712" y="174"/>
                      <a:pt x="846" y="143"/>
                      <a:pt x="982" y="143"/>
                    </a:cubicBezTo>
                    <a:cubicBezTo>
                      <a:pt x="1204" y="143"/>
                      <a:pt x="1433" y="226"/>
                      <a:pt x="1609" y="356"/>
                    </a:cubicBezTo>
                    <a:cubicBezTo>
                      <a:pt x="1893" y="591"/>
                      <a:pt x="2054" y="962"/>
                      <a:pt x="2116" y="1321"/>
                    </a:cubicBezTo>
                    <a:cubicBezTo>
                      <a:pt x="2121" y="1353"/>
                      <a:pt x="2141" y="1366"/>
                      <a:pt x="2164" y="1366"/>
                    </a:cubicBezTo>
                    <a:cubicBezTo>
                      <a:pt x="2202" y="1366"/>
                      <a:pt x="2247" y="1330"/>
                      <a:pt x="2240" y="1283"/>
                    </a:cubicBezTo>
                    <a:cubicBezTo>
                      <a:pt x="2240" y="1259"/>
                      <a:pt x="2215" y="1209"/>
                      <a:pt x="2215" y="1172"/>
                    </a:cubicBezTo>
                    <a:lnTo>
                      <a:pt x="2190" y="1036"/>
                    </a:lnTo>
                    <a:cubicBezTo>
                      <a:pt x="2104" y="653"/>
                      <a:pt x="1881" y="306"/>
                      <a:pt x="1522" y="121"/>
                    </a:cubicBezTo>
                    <a:cubicBezTo>
                      <a:pt x="1367" y="43"/>
                      <a:pt x="1193" y="0"/>
                      <a:pt x="10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33" name="Google Shape;4833;p118"/>
          <p:cNvSpPr txBox="1"/>
          <p:nvPr>
            <p:ph idx="1" type="subTitle"/>
          </p:nvPr>
        </p:nvSpPr>
        <p:spPr>
          <a:xfrm>
            <a:off x="1452325" y="3274199"/>
            <a:ext cx="4299000" cy="438000"/>
          </a:xfrm>
          <a:prstGeom prst="rect">
            <a:avLst/>
          </a:prstGeom>
          <a:solidFill>
            <a:srgbClr val="674EA7"/>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Prof: Erasmo Gómez</a:t>
            </a:r>
            <a:endParaRPr>
              <a:solidFill>
                <a:schemeClr val="lt1"/>
              </a:solidFill>
            </a:endParaRPr>
          </a:p>
        </p:txBody>
      </p:sp>
      <p:sp>
        <p:nvSpPr>
          <p:cNvPr id="4834" name="Google Shape;4834;p118"/>
          <p:cNvSpPr txBox="1"/>
          <p:nvPr>
            <p:ph type="ctrTitle"/>
          </p:nvPr>
        </p:nvSpPr>
        <p:spPr>
          <a:xfrm>
            <a:off x="980425" y="1431301"/>
            <a:ext cx="5242800" cy="168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200"/>
              <a:t>Seminario de Métodos Computacionales:</a:t>
            </a:r>
            <a:r>
              <a:rPr lang="en" sz="3000"/>
              <a:t> </a:t>
            </a:r>
            <a:r>
              <a:rPr lang="en" sz="4600"/>
              <a:t>Estudio de Lenguas Amerindias</a:t>
            </a:r>
            <a:endParaRPr sz="4600"/>
          </a:p>
        </p:txBody>
      </p:sp>
      <p:grpSp>
        <p:nvGrpSpPr>
          <p:cNvPr id="4835" name="Google Shape;4835;p118"/>
          <p:cNvGrpSpPr/>
          <p:nvPr/>
        </p:nvGrpSpPr>
        <p:grpSpPr>
          <a:xfrm>
            <a:off x="5997676" y="2221950"/>
            <a:ext cx="2627486" cy="2626797"/>
            <a:chOff x="5089875" y="2256081"/>
            <a:chExt cx="924000" cy="923725"/>
          </a:xfrm>
        </p:grpSpPr>
        <p:sp>
          <p:nvSpPr>
            <p:cNvPr id="4836" name="Google Shape;4836;p118"/>
            <p:cNvSpPr/>
            <p:nvPr/>
          </p:nvSpPr>
          <p:spPr>
            <a:xfrm>
              <a:off x="5089875" y="2256081"/>
              <a:ext cx="924000" cy="923725"/>
            </a:xfrm>
            <a:custGeom>
              <a:rect b="b" l="l" r="r" t="t"/>
              <a:pathLst>
                <a:path extrusionOk="0" h="36949" w="36960">
                  <a:moveTo>
                    <a:pt x="16117" y="1"/>
                  </a:moveTo>
                  <a:cubicBezTo>
                    <a:pt x="15029" y="1"/>
                    <a:pt x="14151" y="879"/>
                    <a:pt x="14151" y="1968"/>
                  </a:cubicBezTo>
                  <a:cubicBezTo>
                    <a:pt x="14151" y="2475"/>
                    <a:pt x="14336" y="2920"/>
                    <a:pt x="14658" y="3279"/>
                  </a:cubicBezTo>
                  <a:cubicBezTo>
                    <a:pt x="14695" y="3415"/>
                    <a:pt x="14794" y="3538"/>
                    <a:pt x="14979" y="3637"/>
                  </a:cubicBezTo>
                  <a:cubicBezTo>
                    <a:pt x="15078" y="3687"/>
                    <a:pt x="15190" y="3724"/>
                    <a:pt x="15289" y="3761"/>
                  </a:cubicBezTo>
                  <a:cubicBezTo>
                    <a:pt x="15214" y="3897"/>
                    <a:pt x="15153" y="4058"/>
                    <a:pt x="15091" y="4206"/>
                  </a:cubicBezTo>
                  <a:cubicBezTo>
                    <a:pt x="14782" y="4404"/>
                    <a:pt x="14547" y="4775"/>
                    <a:pt x="14509" y="5233"/>
                  </a:cubicBezTo>
                  <a:cubicBezTo>
                    <a:pt x="14472" y="5555"/>
                    <a:pt x="14547" y="5851"/>
                    <a:pt x="14695" y="6074"/>
                  </a:cubicBezTo>
                  <a:cubicBezTo>
                    <a:pt x="14670" y="6359"/>
                    <a:pt x="14695" y="6618"/>
                    <a:pt x="14720" y="6903"/>
                  </a:cubicBezTo>
                  <a:cubicBezTo>
                    <a:pt x="14410" y="6928"/>
                    <a:pt x="14175" y="7299"/>
                    <a:pt x="14200" y="7732"/>
                  </a:cubicBezTo>
                  <a:cubicBezTo>
                    <a:pt x="14224" y="8155"/>
                    <a:pt x="14482" y="8489"/>
                    <a:pt x="14784" y="8489"/>
                  </a:cubicBezTo>
                  <a:cubicBezTo>
                    <a:pt x="14799" y="8489"/>
                    <a:pt x="14815" y="8488"/>
                    <a:pt x="14831" y="8486"/>
                  </a:cubicBezTo>
                  <a:cubicBezTo>
                    <a:pt x="14918" y="8486"/>
                    <a:pt x="14992" y="8461"/>
                    <a:pt x="15066" y="8399"/>
                  </a:cubicBezTo>
                  <a:lnTo>
                    <a:pt x="15066" y="8399"/>
                  </a:lnTo>
                  <a:cubicBezTo>
                    <a:pt x="14819" y="9290"/>
                    <a:pt x="14547" y="10082"/>
                    <a:pt x="14163" y="10564"/>
                  </a:cubicBezTo>
                  <a:cubicBezTo>
                    <a:pt x="14163" y="10539"/>
                    <a:pt x="14163" y="10539"/>
                    <a:pt x="14151" y="10527"/>
                  </a:cubicBezTo>
                  <a:cubicBezTo>
                    <a:pt x="14106" y="10442"/>
                    <a:pt x="14031" y="10406"/>
                    <a:pt x="13937" y="10406"/>
                  </a:cubicBezTo>
                  <a:cubicBezTo>
                    <a:pt x="13486" y="10406"/>
                    <a:pt x="12605" y="11220"/>
                    <a:pt x="12605" y="11220"/>
                  </a:cubicBezTo>
                  <a:cubicBezTo>
                    <a:pt x="12605" y="11220"/>
                    <a:pt x="14843" y="9117"/>
                    <a:pt x="14398" y="8659"/>
                  </a:cubicBezTo>
                  <a:cubicBezTo>
                    <a:pt x="14358" y="8618"/>
                    <a:pt x="14297" y="8599"/>
                    <a:pt x="14220" y="8599"/>
                  </a:cubicBezTo>
                  <a:cubicBezTo>
                    <a:pt x="13512" y="8599"/>
                    <a:pt x="11425" y="10218"/>
                    <a:pt x="11269" y="11244"/>
                  </a:cubicBezTo>
                  <a:lnTo>
                    <a:pt x="11256" y="11244"/>
                  </a:lnTo>
                  <a:lnTo>
                    <a:pt x="11232" y="12320"/>
                  </a:lnTo>
                  <a:cubicBezTo>
                    <a:pt x="10564" y="13075"/>
                    <a:pt x="10329" y="14040"/>
                    <a:pt x="10799" y="14930"/>
                  </a:cubicBezTo>
                  <a:cubicBezTo>
                    <a:pt x="3637" y="17862"/>
                    <a:pt x="2215" y="28412"/>
                    <a:pt x="2116" y="31220"/>
                  </a:cubicBezTo>
                  <a:cubicBezTo>
                    <a:pt x="2054" y="33162"/>
                    <a:pt x="1844" y="35191"/>
                    <a:pt x="3340" y="36638"/>
                  </a:cubicBezTo>
                  <a:lnTo>
                    <a:pt x="124" y="36638"/>
                  </a:lnTo>
                  <a:cubicBezTo>
                    <a:pt x="62" y="36638"/>
                    <a:pt x="1" y="36700"/>
                    <a:pt x="1" y="36762"/>
                  </a:cubicBezTo>
                  <a:cubicBezTo>
                    <a:pt x="1" y="36836"/>
                    <a:pt x="62" y="36898"/>
                    <a:pt x="124" y="36898"/>
                  </a:cubicBezTo>
                  <a:lnTo>
                    <a:pt x="26854" y="36898"/>
                  </a:lnTo>
                  <a:cubicBezTo>
                    <a:pt x="27027" y="36922"/>
                    <a:pt x="27212" y="36935"/>
                    <a:pt x="27386" y="36935"/>
                  </a:cubicBezTo>
                  <a:cubicBezTo>
                    <a:pt x="27887" y="36935"/>
                    <a:pt x="28543" y="36949"/>
                    <a:pt x="29242" y="36949"/>
                  </a:cubicBezTo>
                  <a:cubicBezTo>
                    <a:pt x="29853" y="36949"/>
                    <a:pt x="30496" y="36938"/>
                    <a:pt x="31096" y="36898"/>
                  </a:cubicBezTo>
                  <a:lnTo>
                    <a:pt x="36836" y="36898"/>
                  </a:lnTo>
                  <a:cubicBezTo>
                    <a:pt x="36897" y="36898"/>
                    <a:pt x="36959" y="36836"/>
                    <a:pt x="36959" y="36762"/>
                  </a:cubicBezTo>
                  <a:cubicBezTo>
                    <a:pt x="36959" y="36700"/>
                    <a:pt x="36959" y="36626"/>
                    <a:pt x="36873" y="36626"/>
                  </a:cubicBezTo>
                  <a:lnTo>
                    <a:pt x="35574" y="36626"/>
                  </a:lnTo>
                  <a:cubicBezTo>
                    <a:pt x="35995" y="35859"/>
                    <a:pt x="36032" y="33842"/>
                    <a:pt x="35759" y="31406"/>
                  </a:cubicBezTo>
                  <a:cubicBezTo>
                    <a:pt x="35549" y="29118"/>
                    <a:pt x="35191" y="27695"/>
                    <a:pt x="35191" y="27695"/>
                  </a:cubicBezTo>
                  <a:cubicBezTo>
                    <a:pt x="34461" y="23984"/>
                    <a:pt x="33211" y="20175"/>
                    <a:pt x="31653" y="18418"/>
                  </a:cubicBezTo>
                  <a:cubicBezTo>
                    <a:pt x="31121" y="17701"/>
                    <a:pt x="30404" y="17008"/>
                    <a:pt x="29488" y="16340"/>
                  </a:cubicBezTo>
                  <a:cubicBezTo>
                    <a:pt x="30725" y="14646"/>
                    <a:pt x="30144" y="12308"/>
                    <a:pt x="27596" y="11789"/>
                  </a:cubicBezTo>
                  <a:cubicBezTo>
                    <a:pt x="23885" y="10997"/>
                    <a:pt x="24702" y="9179"/>
                    <a:pt x="23737" y="5913"/>
                  </a:cubicBezTo>
                  <a:cubicBezTo>
                    <a:pt x="23564" y="5369"/>
                    <a:pt x="23390" y="4899"/>
                    <a:pt x="23230" y="4503"/>
                  </a:cubicBezTo>
                  <a:cubicBezTo>
                    <a:pt x="23242" y="3650"/>
                    <a:pt x="22760" y="2091"/>
                    <a:pt x="22438" y="1782"/>
                  </a:cubicBezTo>
                  <a:cubicBezTo>
                    <a:pt x="22252" y="1609"/>
                    <a:pt x="21659" y="1337"/>
                    <a:pt x="21028" y="1052"/>
                  </a:cubicBezTo>
                  <a:cubicBezTo>
                    <a:pt x="20880" y="879"/>
                    <a:pt x="20607" y="694"/>
                    <a:pt x="20224" y="533"/>
                  </a:cubicBezTo>
                  <a:cubicBezTo>
                    <a:pt x="20046" y="449"/>
                    <a:pt x="19815" y="418"/>
                    <a:pt x="19562" y="418"/>
                  </a:cubicBezTo>
                  <a:cubicBezTo>
                    <a:pt x="19515" y="418"/>
                    <a:pt x="19468" y="420"/>
                    <a:pt x="19420" y="421"/>
                  </a:cubicBezTo>
                  <a:cubicBezTo>
                    <a:pt x="19160" y="322"/>
                    <a:pt x="18987" y="261"/>
                    <a:pt x="18987" y="261"/>
                  </a:cubicBezTo>
                  <a:lnTo>
                    <a:pt x="18987" y="261"/>
                  </a:lnTo>
                  <a:cubicBezTo>
                    <a:pt x="18987" y="298"/>
                    <a:pt x="19037" y="360"/>
                    <a:pt x="19098" y="446"/>
                  </a:cubicBezTo>
                  <a:cubicBezTo>
                    <a:pt x="18665" y="508"/>
                    <a:pt x="18183" y="632"/>
                    <a:pt x="17701" y="817"/>
                  </a:cubicBezTo>
                  <a:cubicBezTo>
                    <a:pt x="17354" y="322"/>
                    <a:pt x="16773" y="1"/>
                    <a:pt x="16117" y="1"/>
                  </a:cubicBezTo>
                  <a:close/>
                </a:path>
              </a:pathLst>
            </a:custGeom>
            <a:solidFill>
              <a:schemeClr val="lt1"/>
            </a:solidFill>
            <a:ln cap="flat" cmpd="sng" w="114300">
              <a:solidFill>
                <a:schemeClr val="l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7" name="Google Shape;4837;p118"/>
            <p:cNvGrpSpPr/>
            <p:nvPr/>
          </p:nvGrpSpPr>
          <p:grpSpPr>
            <a:xfrm>
              <a:off x="5093125" y="2256231"/>
              <a:ext cx="917500" cy="923425"/>
              <a:chOff x="2184375" y="2234700"/>
              <a:chExt cx="917500" cy="923425"/>
            </a:xfrm>
          </p:grpSpPr>
          <p:sp>
            <p:nvSpPr>
              <p:cNvPr id="4838" name="Google Shape;4838;p118"/>
              <p:cNvSpPr/>
              <p:nvPr/>
            </p:nvSpPr>
            <p:spPr>
              <a:xfrm>
                <a:off x="2418475" y="2287500"/>
                <a:ext cx="545175" cy="403625"/>
              </a:xfrm>
              <a:custGeom>
                <a:rect b="b" l="l" r="r" t="t"/>
                <a:pathLst>
                  <a:path extrusionOk="0" h="16145" w="21807">
                    <a:moveTo>
                      <a:pt x="10884" y="0"/>
                    </a:moveTo>
                    <a:cubicBezTo>
                      <a:pt x="4992" y="0"/>
                      <a:pt x="6412" y="8299"/>
                      <a:pt x="4020" y="8897"/>
                    </a:cubicBezTo>
                    <a:cubicBezTo>
                      <a:pt x="1472" y="9528"/>
                      <a:pt x="0" y="11928"/>
                      <a:pt x="2066" y="13734"/>
                    </a:cubicBezTo>
                    <a:cubicBezTo>
                      <a:pt x="2973" y="14548"/>
                      <a:pt x="9975" y="16145"/>
                      <a:pt x="14687" y="16145"/>
                    </a:cubicBezTo>
                    <a:cubicBezTo>
                      <a:pt x="15628" y="16145"/>
                      <a:pt x="16477" y="16081"/>
                      <a:pt x="17168" y="15935"/>
                    </a:cubicBezTo>
                    <a:cubicBezTo>
                      <a:pt x="21324" y="15045"/>
                      <a:pt x="21807" y="10456"/>
                      <a:pt x="18096" y="9664"/>
                    </a:cubicBezTo>
                    <a:cubicBezTo>
                      <a:pt x="14373" y="8885"/>
                      <a:pt x="15202" y="7067"/>
                      <a:pt x="14225" y="3789"/>
                    </a:cubicBezTo>
                    <a:cubicBezTo>
                      <a:pt x="13235" y="511"/>
                      <a:pt x="11924" y="78"/>
                      <a:pt x="11924" y="78"/>
                    </a:cubicBezTo>
                    <a:cubicBezTo>
                      <a:pt x="11554" y="25"/>
                      <a:pt x="11208" y="0"/>
                      <a:pt x="108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9" name="Google Shape;4839;p118"/>
              <p:cNvSpPr/>
              <p:nvPr/>
            </p:nvSpPr>
            <p:spPr>
              <a:xfrm>
                <a:off x="2227375" y="2564000"/>
                <a:ext cx="873900" cy="591450"/>
              </a:xfrm>
              <a:custGeom>
                <a:rect b="b" l="l" r="r" t="t"/>
                <a:pathLst>
                  <a:path extrusionOk="0" h="23658" w="34956">
                    <a:moveTo>
                      <a:pt x="17303" y="1"/>
                    </a:moveTo>
                    <a:cubicBezTo>
                      <a:pt x="16187" y="1"/>
                      <a:pt x="13220" y="166"/>
                      <a:pt x="9203" y="1659"/>
                    </a:cubicBezTo>
                    <a:cubicBezTo>
                      <a:pt x="1818" y="4405"/>
                      <a:pt x="371" y="15203"/>
                      <a:pt x="272" y="18023"/>
                    </a:cubicBezTo>
                    <a:cubicBezTo>
                      <a:pt x="210" y="20027"/>
                      <a:pt x="0" y="22080"/>
                      <a:pt x="1571" y="23515"/>
                    </a:cubicBezTo>
                    <a:cubicBezTo>
                      <a:pt x="1641" y="23580"/>
                      <a:pt x="3024" y="23599"/>
                      <a:pt x="5177" y="23599"/>
                    </a:cubicBezTo>
                    <a:cubicBezTo>
                      <a:pt x="8114" y="23599"/>
                      <a:pt x="12482" y="23564"/>
                      <a:pt x="16896" y="23564"/>
                    </a:cubicBezTo>
                    <a:cubicBezTo>
                      <a:pt x="17292" y="23564"/>
                      <a:pt x="17688" y="23564"/>
                      <a:pt x="18084" y="23565"/>
                    </a:cubicBezTo>
                    <a:cubicBezTo>
                      <a:pt x="23441" y="23573"/>
                      <a:pt x="28688" y="23658"/>
                      <a:pt x="31492" y="23658"/>
                    </a:cubicBezTo>
                    <a:cubicBezTo>
                      <a:pt x="32772" y="23658"/>
                      <a:pt x="33543" y="23640"/>
                      <a:pt x="33582" y="23590"/>
                    </a:cubicBezTo>
                    <a:cubicBezTo>
                      <a:pt x="34955" y="21907"/>
                      <a:pt x="33075" y="8982"/>
                      <a:pt x="29760" y="5246"/>
                    </a:cubicBezTo>
                    <a:cubicBezTo>
                      <a:pt x="27868" y="2698"/>
                      <a:pt x="23242" y="126"/>
                      <a:pt x="17787" y="14"/>
                    </a:cubicBezTo>
                    <a:cubicBezTo>
                      <a:pt x="17787" y="14"/>
                      <a:pt x="17619" y="1"/>
                      <a:pt x="173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0" name="Google Shape;4840;p118"/>
              <p:cNvSpPr/>
              <p:nvPr/>
            </p:nvSpPr>
            <p:spPr>
              <a:xfrm>
                <a:off x="2581750" y="2412500"/>
                <a:ext cx="169150" cy="317625"/>
              </a:xfrm>
              <a:custGeom>
                <a:rect b="b" l="l" r="r" t="t"/>
                <a:pathLst>
                  <a:path extrusionOk="0" h="12705" w="6766">
                    <a:moveTo>
                      <a:pt x="5467" y="1"/>
                    </a:moveTo>
                    <a:lnTo>
                      <a:pt x="1546" y="1782"/>
                    </a:lnTo>
                    <a:lnTo>
                      <a:pt x="507" y="6235"/>
                    </a:lnTo>
                    <a:cubicBezTo>
                      <a:pt x="507" y="6235"/>
                      <a:pt x="0" y="12642"/>
                      <a:pt x="2598" y="12704"/>
                    </a:cubicBezTo>
                    <a:cubicBezTo>
                      <a:pt x="2610" y="12704"/>
                      <a:pt x="2622" y="12704"/>
                      <a:pt x="2634" y="12704"/>
                    </a:cubicBezTo>
                    <a:cubicBezTo>
                      <a:pt x="5161" y="12704"/>
                      <a:pt x="6766" y="6396"/>
                      <a:pt x="6766" y="6396"/>
                    </a:cubicBezTo>
                    <a:lnTo>
                      <a:pt x="5467" y="1"/>
                    </a:lnTo>
                    <a:close/>
                  </a:path>
                </a:pathLst>
              </a:custGeom>
              <a:solidFill>
                <a:srgbClr val="A37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1" name="Google Shape;4841;p118"/>
              <p:cNvSpPr/>
              <p:nvPr/>
            </p:nvSpPr>
            <p:spPr>
              <a:xfrm>
                <a:off x="2535050" y="2406025"/>
                <a:ext cx="30325" cy="41150"/>
              </a:xfrm>
              <a:custGeom>
                <a:rect b="b" l="l" r="r" t="t"/>
                <a:pathLst>
                  <a:path extrusionOk="0" fill="none" h="1646" w="1213">
                    <a:moveTo>
                      <a:pt x="13" y="866"/>
                    </a:moveTo>
                    <a:cubicBezTo>
                      <a:pt x="37" y="1311"/>
                      <a:pt x="322" y="1645"/>
                      <a:pt x="644" y="1621"/>
                    </a:cubicBezTo>
                    <a:cubicBezTo>
                      <a:pt x="965" y="1596"/>
                      <a:pt x="1213" y="1212"/>
                      <a:pt x="1188" y="779"/>
                    </a:cubicBezTo>
                    <a:cubicBezTo>
                      <a:pt x="1151" y="334"/>
                      <a:pt x="879" y="0"/>
                      <a:pt x="545" y="25"/>
                    </a:cubicBezTo>
                    <a:cubicBezTo>
                      <a:pt x="223" y="37"/>
                      <a:pt x="0" y="408"/>
                      <a:pt x="13" y="866"/>
                    </a:cubicBezTo>
                    <a:close/>
                  </a:path>
                </a:pathLst>
              </a:custGeom>
              <a:noFill/>
              <a:ln cap="flat" cmpd="sng" w="6175">
                <a:solidFill>
                  <a:schemeClr val="accent1"/>
                </a:solidFill>
                <a:prstDash val="solid"/>
                <a:miter lim="123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2" name="Google Shape;4842;p118"/>
              <p:cNvSpPr/>
              <p:nvPr/>
            </p:nvSpPr>
            <p:spPr>
              <a:xfrm>
                <a:off x="2534125" y="2261125"/>
                <a:ext cx="222350" cy="231675"/>
              </a:xfrm>
              <a:custGeom>
                <a:rect b="b" l="l" r="r" t="t"/>
                <a:pathLst>
                  <a:path extrusionOk="0" h="9267" w="8894">
                    <a:moveTo>
                      <a:pt x="4935" y="0"/>
                    </a:moveTo>
                    <a:cubicBezTo>
                      <a:pt x="3234" y="0"/>
                      <a:pt x="1532" y="1349"/>
                      <a:pt x="841" y="3409"/>
                    </a:cubicBezTo>
                    <a:cubicBezTo>
                      <a:pt x="0" y="5883"/>
                      <a:pt x="928" y="8418"/>
                      <a:pt x="2919" y="9099"/>
                    </a:cubicBezTo>
                    <a:cubicBezTo>
                      <a:pt x="3252" y="9212"/>
                      <a:pt x="3594" y="9267"/>
                      <a:pt x="3935" y="9267"/>
                    </a:cubicBezTo>
                    <a:cubicBezTo>
                      <a:pt x="5639" y="9267"/>
                      <a:pt x="7350" y="7919"/>
                      <a:pt x="8040" y="5858"/>
                    </a:cubicBezTo>
                    <a:cubicBezTo>
                      <a:pt x="8894" y="3397"/>
                      <a:pt x="7954" y="849"/>
                      <a:pt x="5950" y="168"/>
                    </a:cubicBezTo>
                    <a:cubicBezTo>
                      <a:pt x="5617" y="55"/>
                      <a:pt x="5276" y="0"/>
                      <a:pt x="4935" y="0"/>
                    </a:cubicBezTo>
                    <a:close/>
                  </a:path>
                </a:pathLst>
              </a:custGeom>
              <a:solidFill>
                <a:srgbClr val="A37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3" name="Google Shape;4843;p118"/>
              <p:cNvSpPr/>
              <p:nvPr/>
            </p:nvSpPr>
            <p:spPr>
              <a:xfrm>
                <a:off x="2574325" y="2358100"/>
                <a:ext cx="15475" cy="11450"/>
              </a:xfrm>
              <a:custGeom>
                <a:rect b="b" l="l" r="r" t="t"/>
                <a:pathLst>
                  <a:path extrusionOk="0" fill="none" h="458" w="619">
                    <a:moveTo>
                      <a:pt x="0" y="396"/>
                    </a:moveTo>
                    <a:cubicBezTo>
                      <a:pt x="13" y="161"/>
                      <a:pt x="173" y="0"/>
                      <a:pt x="347" y="12"/>
                    </a:cubicBezTo>
                    <a:cubicBezTo>
                      <a:pt x="495" y="25"/>
                      <a:pt x="619" y="223"/>
                      <a:pt x="594" y="458"/>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4" name="Google Shape;4844;p118"/>
              <p:cNvSpPr/>
              <p:nvPr/>
            </p:nvSpPr>
            <p:spPr>
              <a:xfrm>
                <a:off x="2643900" y="2363650"/>
                <a:ext cx="15475" cy="11775"/>
              </a:xfrm>
              <a:custGeom>
                <a:rect b="b" l="l" r="r" t="t"/>
                <a:pathLst>
                  <a:path extrusionOk="0" fill="none" h="471" w="619">
                    <a:moveTo>
                      <a:pt x="0" y="409"/>
                    </a:moveTo>
                    <a:cubicBezTo>
                      <a:pt x="13" y="174"/>
                      <a:pt x="173" y="1"/>
                      <a:pt x="347" y="25"/>
                    </a:cubicBezTo>
                    <a:cubicBezTo>
                      <a:pt x="495" y="38"/>
                      <a:pt x="619" y="236"/>
                      <a:pt x="594" y="47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5" name="Google Shape;4845;p118"/>
              <p:cNvSpPr/>
              <p:nvPr/>
            </p:nvSpPr>
            <p:spPr>
              <a:xfrm>
                <a:off x="2594425" y="2358400"/>
                <a:ext cx="10525" cy="39925"/>
              </a:xfrm>
              <a:custGeom>
                <a:rect b="b" l="l" r="r" t="t"/>
                <a:pathLst>
                  <a:path extrusionOk="0" fill="none" h="1597" w="421">
                    <a:moveTo>
                      <a:pt x="309" y="0"/>
                    </a:moveTo>
                    <a:cubicBezTo>
                      <a:pt x="421" y="668"/>
                      <a:pt x="384" y="940"/>
                      <a:pt x="384" y="940"/>
                    </a:cubicBezTo>
                    <a:lnTo>
                      <a:pt x="235" y="1002"/>
                    </a:lnTo>
                    <a:cubicBezTo>
                      <a:pt x="37" y="1077"/>
                      <a:pt x="0" y="1312"/>
                      <a:pt x="173" y="1435"/>
                    </a:cubicBezTo>
                    <a:lnTo>
                      <a:pt x="384" y="1596"/>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6" name="Google Shape;4846;p118"/>
              <p:cNvSpPr/>
              <p:nvPr/>
            </p:nvSpPr>
            <p:spPr>
              <a:xfrm>
                <a:off x="2585150" y="2406625"/>
                <a:ext cx="50425" cy="16775"/>
              </a:xfrm>
              <a:custGeom>
                <a:rect b="b" l="l" r="r" t="t"/>
                <a:pathLst>
                  <a:path extrusionOk="0" h="671" w="2017">
                    <a:moveTo>
                      <a:pt x="0" y="1"/>
                    </a:moveTo>
                    <a:cubicBezTo>
                      <a:pt x="0" y="1"/>
                      <a:pt x="354" y="671"/>
                      <a:pt x="1026" y="671"/>
                    </a:cubicBezTo>
                    <a:cubicBezTo>
                      <a:pt x="1303" y="671"/>
                      <a:pt x="1634" y="557"/>
                      <a:pt x="2016" y="236"/>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7" name="Google Shape;4847;p118"/>
              <p:cNvSpPr/>
              <p:nvPr/>
            </p:nvSpPr>
            <p:spPr>
              <a:xfrm>
                <a:off x="2564725" y="2338925"/>
                <a:ext cx="30025" cy="10525"/>
              </a:xfrm>
              <a:custGeom>
                <a:rect b="b" l="l" r="r" t="t"/>
                <a:pathLst>
                  <a:path extrusionOk="0" fill="none" h="421" w="1201">
                    <a:moveTo>
                      <a:pt x="1" y="421"/>
                    </a:moveTo>
                    <a:cubicBezTo>
                      <a:pt x="1" y="421"/>
                      <a:pt x="322" y="0"/>
                      <a:pt x="1201" y="186"/>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8" name="Google Shape;4848;p118"/>
              <p:cNvSpPr/>
              <p:nvPr/>
            </p:nvSpPr>
            <p:spPr>
              <a:xfrm>
                <a:off x="2641100" y="2344175"/>
                <a:ext cx="30025" cy="11150"/>
              </a:xfrm>
              <a:custGeom>
                <a:rect b="b" l="l" r="r" t="t"/>
                <a:pathLst>
                  <a:path extrusionOk="0" fill="none" h="446" w="1201">
                    <a:moveTo>
                      <a:pt x="1201" y="446"/>
                    </a:moveTo>
                    <a:cubicBezTo>
                      <a:pt x="1201" y="446"/>
                      <a:pt x="916" y="0"/>
                      <a:pt x="1" y="99"/>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9" name="Google Shape;4849;p118"/>
              <p:cNvSpPr/>
              <p:nvPr/>
            </p:nvSpPr>
            <p:spPr>
              <a:xfrm>
                <a:off x="2702025" y="2359500"/>
                <a:ext cx="66825" cy="63225"/>
              </a:xfrm>
              <a:custGeom>
                <a:rect b="b" l="l" r="r" t="t"/>
                <a:pathLst>
                  <a:path extrusionOk="0" h="2529" w="2673">
                    <a:moveTo>
                      <a:pt x="1301" y="0"/>
                    </a:moveTo>
                    <a:cubicBezTo>
                      <a:pt x="868" y="0"/>
                      <a:pt x="515" y="411"/>
                      <a:pt x="285" y="1070"/>
                    </a:cubicBezTo>
                    <a:cubicBezTo>
                      <a:pt x="25" y="1837"/>
                      <a:pt x="1" y="2257"/>
                      <a:pt x="557" y="2455"/>
                    </a:cubicBezTo>
                    <a:cubicBezTo>
                      <a:pt x="699" y="2502"/>
                      <a:pt x="871" y="2529"/>
                      <a:pt x="1054" y="2529"/>
                    </a:cubicBezTo>
                    <a:cubicBezTo>
                      <a:pt x="1588" y="2529"/>
                      <a:pt x="2210" y="2303"/>
                      <a:pt x="2413" y="1713"/>
                    </a:cubicBezTo>
                    <a:cubicBezTo>
                      <a:pt x="2672" y="946"/>
                      <a:pt x="2103" y="229"/>
                      <a:pt x="1547" y="43"/>
                    </a:cubicBezTo>
                    <a:cubicBezTo>
                      <a:pt x="1462" y="14"/>
                      <a:pt x="1380" y="0"/>
                      <a:pt x="1301" y="0"/>
                    </a:cubicBezTo>
                    <a:close/>
                  </a:path>
                </a:pathLst>
              </a:custGeom>
              <a:solidFill>
                <a:srgbClr val="A37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0" name="Google Shape;4850;p118"/>
              <p:cNvSpPr/>
              <p:nvPr/>
            </p:nvSpPr>
            <p:spPr>
              <a:xfrm>
                <a:off x="2655025" y="2241200"/>
                <a:ext cx="117025" cy="140425"/>
              </a:xfrm>
              <a:custGeom>
                <a:rect b="b" l="l" r="r" t="t"/>
                <a:pathLst>
                  <a:path extrusionOk="0" h="5617" w="4681">
                    <a:moveTo>
                      <a:pt x="1" y="1"/>
                    </a:moveTo>
                    <a:cubicBezTo>
                      <a:pt x="62" y="236"/>
                      <a:pt x="2140" y="2845"/>
                      <a:pt x="2326" y="5616"/>
                    </a:cubicBezTo>
                    <a:cubicBezTo>
                      <a:pt x="2326" y="5616"/>
                      <a:pt x="2909" y="4747"/>
                      <a:pt x="3656" y="4747"/>
                    </a:cubicBezTo>
                    <a:cubicBezTo>
                      <a:pt x="3731" y="4747"/>
                      <a:pt x="3807" y="4756"/>
                      <a:pt x="3884" y="4775"/>
                    </a:cubicBezTo>
                    <a:cubicBezTo>
                      <a:pt x="3915" y="4783"/>
                      <a:pt x="3943" y="4787"/>
                      <a:pt x="3969" y="4787"/>
                    </a:cubicBezTo>
                    <a:cubicBezTo>
                      <a:pt x="4680" y="4787"/>
                      <a:pt x="3905" y="1964"/>
                      <a:pt x="3464" y="1534"/>
                    </a:cubicBezTo>
                    <a:cubicBezTo>
                      <a:pt x="3006" y="1089"/>
                      <a:pt x="1"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1" name="Google Shape;4851;p118"/>
              <p:cNvSpPr/>
              <p:nvPr/>
            </p:nvSpPr>
            <p:spPr>
              <a:xfrm>
                <a:off x="2516925" y="2245650"/>
                <a:ext cx="213275" cy="84950"/>
              </a:xfrm>
              <a:custGeom>
                <a:rect b="b" l="l" r="r" t="t"/>
                <a:pathLst>
                  <a:path extrusionOk="0" h="3398" w="8531">
                    <a:moveTo>
                      <a:pt x="6058" y="0"/>
                    </a:moveTo>
                    <a:cubicBezTo>
                      <a:pt x="3941" y="0"/>
                      <a:pt x="0" y="2407"/>
                      <a:pt x="1529" y="3199"/>
                    </a:cubicBezTo>
                    <a:cubicBezTo>
                      <a:pt x="1805" y="3339"/>
                      <a:pt x="2146" y="3398"/>
                      <a:pt x="2526" y="3398"/>
                    </a:cubicBezTo>
                    <a:cubicBezTo>
                      <a:pt x="4498" y="3398"/>
                      <a:pt x="7491" y="1814"/>
                      <a:pt x="7491" y="1814"/>
                    </a:cubicBezTo>
                    <a:cubicBezTo>
                      <a:pt x="7491" y="1814"/>
                      <a:pt x="8530" y="824"/>
                      <a:pt x="6749" y="119"/>
                    </a:cubicBezTo>
                    <a:cubicBezTo>
                      <a:pt x="6556" y="37"/>
                      <a:pt x="6322" y="0"/>
                      <a:pt x="60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2" name="Google Shape;4852;p118"/>
              <p:cNvSpPr/>
              <p:nvPr/>
            </p:nvSpPr>
            <p:spPr>
              <a:xfrm>
                <a:off x="2541550" y="2334600"/>
                <a:ext cx="55375" cy="65875"/>
              </a:xfrm>
              <a:custGeom>
                <a:rect b="b" l="l" r="r" t="t"/>
                <a:pathLst>
                  <a:path extrusionOk="0" fill="none" h="2635" w="2215">
                    <a:moveTo>
                      <a:pt x="2140" y="1410"/>
                    </a:moveTo>
                    <a:cubicBezTo>
                      <a:pt x="2090" y="2115"/>
                      <a:pt x="1559" y="2635"/>
                      <a:pt x="990" y="2585"/>
                    </a:cubicBezTo>
                    <a:cubicBezTo>
                      <a:pt x="408" y="2523"/>
                      <a:pt x="0" y="1917"/>
                      <a:pt x="62" y="1225"/>
                    </a:cubicBezTo>
                    <a:cubicBezTo>
                      <a:pt x="124" y="532"/>
                      <a:pt x="643" y="0"/>
                      <a:pt x="1212" y="49"/>
                    </a:cubicBezTo>
                    <a:cubicBezTo>
                      <a:pt x="1806" y="99"/>
                      <a:pt x="2214" y="717"/>
                      <a:pt x="2140" y="1410"/>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3" name="Google Shape;4853;p118"/>
              <p:cNvSpPr/>
              <p:nvPr/>
            </p:nvSpPr>
            <p:spPr>
              <a:xfrm>
                <a:off x="2615450" y="2337050"/>
                <a:ext cx="63725" cy="66825"/>
              </a:xfrm>
              <a:custGeom>
                <a:rect b="b" l="l" r="r" t="t"/>
                <a:pathLst>
                  <a:path extrusionOk="0" fill="none" h="2673" w="2549">
                    <a:moveTo>
                      <a:pt x="2487" y="1461"/>
                    </a:moveTo>
                    <a:cubicBezTo>
                      <a:pt x="2425" y="2153"/>
                      <a:pt x="1819" y="2673"/>
                      <a:pt x="1151" y="2598"/>
                    </a:cubicBezTo>
                    <a:cubicBezTo>
                      <a:pt x="495" y="2537"/>
                      <a:pt x="0" y="1918"/>
                      <a:pt x="62" y="1225"/>
                    </a:cubicBezTo>
                    <a:cubicBezTo>
                      <a:pt x="112" y="533"/>
                      <a:pt x="718" y="1"/>
                      <a:pt x="1386" y="75"/>
                    </a:cubicBezTo>
                    <a:cubicBezTo>
                      <a:pt x="2054" y="137"/>
                      <a:pt x="2548" y="755"/>
                      <a:pt x="2487" y="1461"/>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4" name="Google Shape;4854;p118"/>
              <p:cNvSpPr/>
              <p:nvPr/>
            </p:nvSpPr>
            <p:spPr>
              <a:xfrm>
                <a:off x="2592575" y="2352825"/>
                <a:ext cx="28150" cy="5900"/>
              </a:xfrm>
              <a:custGeom>
                <a:rect b="b" l="l" r="r" t="t"/>
                <a:pathLst>
                  <a:path extrusionOk="0" fill="none" h="236" w="1126">
                    <a:moveTo>
                      <a:pt x="0" y="124"/>
                    </a:moveTo>
                    <a:cubicBezTo>
                      <a:pt x="0" y="124"/>
                      <a:pt x="458" y="1"/>
                      <a:pt x="1126" y="236"/>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5" name="Google Shape;4855;p118"/>
              <p:cNvSpPr/>
              <p:nvPr/>
            </p:nvSpPr>
            <p:spPr>
              <a:xfrm>
                <a:off x="2721200" y="2370775"/>
                <a:ext cx="32500" cy="38675"/>
              </a:xfrm>
              <a:custGeom>
                <a:rect b="b" l="l" r="r" t="t"/>
                <a:pathLst>
                  <a:path extrusionOk="0" fill="none" h="1547" w="1300">
                    <a:moveTo>
                      <a:pt x="1299" y="371"/>
                    </a:moveTo>
                    <a:cubicBezTo>
                      <a:pt x="236" y="0"/>
                      <a:pt x="1" y="1546"/>
                      <a:pt x="1" y="1546"/>
                    </a:cubicBezTo>
                    <a:cubicBezTo>
                      <a:pt x="1" y="1546"/>
                      <a:pt x="297" y="866"/>
                      <a:pt x="916" y="792"/>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6" name="Google Shape;4856;p118"/>
              <p:cNvSpPr/>
              <p:nvPr/>
            </p:nvSpPr>
            <p:spPr>
              <a:xfrm>
                <a:off x="2715950" y="2410975"/>
                <a:ext cx="30950" cy="41450"/>
              </a:xfrm>
              <a:custGeom>
                <a:rect b="b" l="l" r="r" t="t"/>
                <a:pathLst>
                  <a:path extrusionOk="0" fill="none" h="1658" w="1238">
                    <a:moveTo>
                      <a:pt x="25" y="866"/>
                    </a:moveTo>
                    <a:cubicBezTo>
                      <a:pt x="62" y="1311"/>
                      <a:pt x="334" y="1658"/>
                      <a:pt x="656" y="1620"/>
                    </a:cubicBezTo>
                    <a:cubicBezTo>
                      <a:pt x="990" y="1608"/>
                      <a:pt x="1237" y="1212"/>
                      <a:pt x="1200" y="792"/>
                    </a:cubicBezTo>
                    <a:cubicBezTo>
                      <a:pt x="1175" y="334"/>
                      <a:pt x="891" y="0"/>
                      <a:pt x="569" y="25"/>
                    </a:cubicBezTo>
                    <a:cubicBezTo>
                      <a:pt x="223" y="50"/>
                      <a:pt x="0" y="408"/>
                      <a:pt x="25" y="866"/>
                    </a:cubicBezTo>
                    <a:close/>
                  </a:path>
                </a:pathLst>
              </a:custGeom>
              <a:solidFill>
                <a:schemeClr val="accent1"/>
              </a:solidFill>
              <a:ln cap="flat" cmpd="sng" w="6175">
                <a:solidFill>
                  <a:schemeClr val="accent1"/>
                </a:solidFill>
                <a:prstDash val="solid"/>
                <a:miter lim="123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7" name="Google Shape;4857;p118"/>
              <p:cNvSpPr/>
              <p:nvPr/>
            </p:nvSpPr>
            <p:spPr>
              <a:xfrm>
                <a:off x="2534125" y="2234700"/>
                <a:ext cx="98350" cy="98050"/>
              </a:xfrm>
              <a:custGeom>
                <a:rect b="b" l="l" r="r" t="t"/>
                <a:pathLst>
                  <a:path extrusionOk="0" h="3922" w="3934">
                    <a:moveTo>
                      <a:pt x="1967" y="1"/>
                    </a:moveTo>
                    <a:cubicBezTo>
                      <a:pt x="878" y="1"/>
                      <a:pt x="0" y="879"/>
                      <a:pt x="0" y="1967"/>
                    </a:cubicBezTo>
                    <a:cubicBezTo>
                      <a:pt x="0" y="3044"/>
                      <a:pt x="878" y="3922"/>
                      <a:pt x="1967" y="3922"/>
                    </a:cubicBezTo>
                    <a:cubicBezTo>
                      <a:pt x="3043" y="3922"/>
                      <a:pt x="3934" y="3044"/>
                      <a:pt x="3934" y="1967"/>
                    </a:cubicBezTo>
                    <a:cubicBezTo>
                      <a:pt x="3934" y="879"/>
                      <a:pt x="3043" y="1"/>
                      <a:pt x="19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8" name="Google Shape;4858;p118"/>
              <p:cNvSpPr/>
              <p:nvPr/>
            </p:nvSpPr>
            <p:spPr>
              <a:xfrm>
                <a:off x="2233325" y="2600200"/>
                <a:ext cx="300825" cy="491675"/>
              </a:xfrm>
              <a:custGeom>
                <a:rect b="b" l="l" r="r" t="t"/>
                <a:pathLst>
                  <a:path extrusionOk="0" h="19667" w="12033">
                    <a:moveTo>
                      <a:pt x="9175" y="1"/>
                    </a:moveTo>
                    <a:cubicBezTo>
                      <a:pt x="9175" y="1"/>
                      <a:pt x="467" y="14040"/>
                      <a:pt x="269" y="15957"/>
                    </a:cubicBezTo>
                    <a:cubicBezTo>
                      <a:pt x="1" y="18452"/>
                      <a:pt x="1802" y="19667"/>
                      <a:pt x="3830" y="19667"/>
                    </a:cubicBezTo>
                    <a:cubicBezTo>
                      <a:pt x="4607" y="19667"/>
                      <a:pt x="5417" y="19489"/>
                      <a:pt x="6157" y="19136"/>
                    </a:cubicBezTo>
                    <a:cubicBezTo>
                      <a:pt x="8829" y="17849"/>
                      <a:pt x="12032" y="1448"/>
                      <a:pt x="12032" y="1448"/>
                    </a:cubicBezTo>
                    <a:lnTo>
                      <a:pt x="9175" y="1"/>
                    </a:lnTo>
                    <a:close/>
                  </a:path>
                </a:pathLst>
              </a:custGeom>
              <a:solidFill>
                <a:srgbClr val="A37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9" name="Google Shape;4859;p118"/>
              <p:cNvSpPr/>
              <p:nvPr/>
            </p:nvSpPr>
            <p:spPr>
              <a:xfrm>
                <a:off x="2453550" y="2449250"/>
                <a:ext cx="117700" cy="124075"/>
              </a:xfrm>
              <a:custGeom>
                <a:rect b="b" l="l" r="r" t="t"/>
                <a:pathLst>
                  <a:path extrusionOk="0" h="4963" w="4708">
                    <a:moveTo>
                      <a:pt x="3319" y="1"/>
                    </a:moveTo>
                    <a:cubicBezTo>
                      <a:pt x="2538" y="1"/>
                      <a:pt x="1" y="2039"/>
                      <a:pt x="428" y="2984"/>
                    </a:cubicBezTo>
                    <a:cubicBezTo>
                      <a:pt x="978" y="4244"/>
                      <a:pt x="2878" y="4962"/>
                      <a:pt x="3808" y="4962"/>
                    </a:cubicBezTo>
                    <a:cubicBezTo>
                      <a:pt x="4028" y="4962"/>
                      <a:pt x="4194" y="4922"/>
                      <a:pt x="4275" y="4839"/>
                    </a:cubicBezTo>
                    <a:cubicBezTo>
                      <a:pt x="4708" y="4419"/>
                      <a:pt x="4176" y="2848"/>
                      <a:pt x="3780" y="2675"/>
                    </a:cubicBezTo>
                    <a:cubicBezTo>
                      <a:pt x="3731" y="2654"/>
                      <a:pt x="3677" y="2645"/>
                      <a:pt x="3621" y="2645"/>
                    </a:cubicBezTo>
                    <a:cubicBezTo>
                      <a:pt x="3264" y="2645"/>
                      <a:pt x="2798" y="3007"/>
                      <a:pt x="2658" y="3122"/>
                    </a:cubicBezTo>
                    <a:lnTo>
                      <a:pt x="2658" y="3122"/>
                    </a:lnTo>
                    <a:cubicBezTo>
                      <a:pt x="2832" y="2971"/>
                      <a:pt x="3485" y="2363"/>
                      <a:pt x="3248" y="1932"/>
                    </a:cubicBezTo>
                    <a:cubicBezTo>
                      <a:pt x="3203" y="1847"/>
                      <a:pt x="3128" y="1812"/>
                      <a:pt x="3034" y="1812"/>
                    </a:cubicBezTo>
                    <a:cubicBezTo>
                      <a:pt x="2583" y="1812"/>
                      <a:pt x="1702" y="2625"/>
                      <a:pt x="1702" y="2625"/>
                    </a:cubicBezTo>
                    <a:cubicBezTo>
                      <a:pt x="1702" y="2625"/>
                      <a:pt x="3928" y="522"/>
                      <a:pt x="3495" y="65"/>
                    </a:cubicBezTo>
                    <a:cubicBezTo>
                      <a:pt x="3457" y="21"/>
                      <a:pt x="3397" y="1"/>
                      <a:pt x="3319" y="1"/>
                    </a:cubicBezTo>
                    <a:close/>
                  </a:path>
                </a:pathLst>
              </a:custGeom>
              <a:solidFill>
                <a:srgbClr val="A37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0" name="Google Shape;4860;p118"/>
              <p:cNvSpPr/>
              <p:nvPr/>
            </p:nvSpPr>
            <p:spPr>
              <a:xfrm>
                <a:off x="2496400" y="2485175"/>
                <a:ext cx="45175" cy="43025"/>
              </a:xfrm>
              <a:custGeom>
                <a:rect b="b" l="l" r="r" t="t"/>
                <a:pathLst>
                  <a:path extrusionOk="0" fill="none" h="1721" w="1807">
                    <a:moveTo>
                      <a:pt x="0" y="1188"/>
                    </a:moveTo>
                    <a:cubicBezTo>
                      <a:pt x="0" y="1188"/>
                      <a:pt x="1274" y="1"/>
                      <a:pt x="1546" y="495"/>
                    </a:cubicBezTo>
                    <a:cubicBezTo>
                      <a:pt x="1806" y="990"/>
                      <a:pt x="903" y="1720"/>
                      <a:pt x="903" y="172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1" name="Google Shape;4861;p118"/>
              <p:cNvSpPr/>
              <p:nvPr/>
            </p:nvSpPr>
            <p:spPr>
              <a:xfrm>
                <a:off x="2460825" y="2515175"/>
                <a:ext cx="90025" cy="130825"/>
              </a:xfrm>
              <a:custGeom>
                <a:rect b="b" l="l" r="r" t="t"/>
                <a:pathLst>
                  <a:path extrusionOk="0" h="5233" w="3601">
                    <a:moveTo>
                      <a:pt x="75" y="1"/>
                    </a:moveTo>
                    <a:lnTo>
                      <a:pt x="1" y="3526"/>
                    </a:lnTo>
                    <a:lnTo>
                      <a:pt x="2858" y="5233"/>
                    </a:lnTo>
                    <a:cubicBezTo>
                      <a:pt x="2858" y="5233"/>
                      <a:pt x="2982" y="4367"/>
                      <a:pt x="3241" y="3748"/>
                    </a:cubicBezTo>
                    <a:cubicBezTo>
                      <a:pt x="3600" y="2932"/>
                      <a:pt x="3353" y="1275"/>
                      <a:pt x="3353" y="1275"/>
                    </a:cubicBezTo>
                    <a:lnTo>
                      <a:pt x="3105" y="1101"/>
                    </a:lnTo>
                    <a:lnTo>
                      <a:pt x="1337" y="433"/>
                    </a:lnTo>
                    <a:lnTo>
                      <a:pt x="75" y="1"/>
                    </a:lnTo>
                    <a:close/>
                  </a:path>
                </a:pathLst>
              </a:custGeom>
              <a:solidFill>
                <a:srgbClr val="A37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2" name="Google Shape;4862;p118"/>
              <p:cNvSpPr/>
              <p:nvPr/>
            </p:nvSpPr>
            <p:spPr>
              <a:xfrm>
                <a:off x="2542150" y="2552275"/>
                <a:ext cx="4675" cy="18275"/>
              </a:xfrm>
              <a:custGeom>
                <a:rect b="b" l="l" r="r" t="t"/>
                <a:pathLst>
                  <a:path extrusionOk="0" fill="none" h="731" w="187">
                    <a:moveTo>
                      <a:pt x="186" y="731"/>
                    </a:moveTo>
                    <a:cubicBezTo>
                      <a:pt x="38" y="409"/>
                      <a:pt x="1" y="1"/>
                      <a:pt x="1"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3" name="Google Shape;4863;p118"/>
              <p:cNvSpPr/>
              <p:nvPr/>
            </p:nvSpPr>
            <p:spPr>
              <a:xfrm>
                <a:off x="2606775" y="2487350"/>
                <a:ext cx="63750" cy="20475"/>
              </a:xfrm>
              <a:custGeom>
                <a:rect b="b" l="l" r="r" t="t"/>
                <a:pathLst>
                  <a:path extrusionOk="0" h="819" w="2550">
                    <a:moveTo>
                      <a:pt x="2549" y="0"/>
                    </a:moveTo>
                    <a:lnTo>
                      <a:pt x="2549" y="0"/>
                    </a:lnTo>
                    <a:cubicBezTo>
                      <a:pt x="2153" y="163"/>
                      <a:pt x="1693" y="211"/>
                      <a:pt x="1288" y="211"/>
                    </a:cubicBezTo>
                    <a:cubicBezTo>
                      <a:pt x="705" y="211"/>
                      <a:pt x="236" y="112"/>
                      <a:pt x="236" y="112"/>
                    </a:cubicBezTo>
                    <a:lnTo>
                      <a:pt x="1" y="755"/>
                    </a:lnTo>
                    <a:cubicBezTo>
                      <a:pt x="179" y="799"/>
                      <a:pt x="354" y="818"/>
                      <a:pt x="525" y="818"/>
                    </a:cubicBezTo>
                    <a:cubicBezTo>
                      <a:pt x="1638" y="818"/>
                      <a:pt x="2549" y="0"/>
                      <a:pt x="25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4" name="Google Shape;4864;p118"/>
              <p:cNvSpPr/>
              <p:nvPr/>
            </p:nvSpPr>
            <p:spPr>
              <a:xfrm>
                <a:off x="2598450" y="2656425"/>
                <a:ext cx="155250" cy="178300"/>
              </a:xfrm>
              <a:custGeom>
                <a:rect b="b" l="l" r="r" t="t"/>
                <a:pathLst>
                  <a:path extrusionOk="0" h="7132" w="6210">
                    <a:moveTo>
                      <a:pt x="3710" y="0"/>
                    </a:moveTo>
                    <a:cubicBezTo>
                      <a:pt x="3628" y="0"/>
                      <a:pt x="3545" y="13"/>
                      <a:pt x="3463" y="40"/>
                    </a:cubicBezTo>
                    <a:lnTo>
                      <a:pt x="631" y="1030"/>
                    </a:lnTo>
                    <a:cubicBezTo>
                      <a:pt x="210" y="1191"/>
                      <a:pt x="0" y="1636"/>
                      <a:pt x="136" y="2056"/>
                    </a:cubicBezTo>
                    <a:lnTo>
                      <a:pt x="1732" y="6596"/>
                    </a:lnTo>
                    <a:cubicBezTo>
                      <a:pt x="1850" y="6930"/>
                      <a:pt x="2156" y="7132"/>
                      <a:pt x="2487" y="7132"/>
                    </a:cubicBezTo>
                    <a:cubicBezTo>
                      <a:pt x="2573" y="7132"/>
                      <a:pt x="2660" y="7118"/>
                      <a:pt x="2746" y="7091"/>
                    </a:cubicBezTo>
                    <a:lnTo>
                      <a:pt x="5578" y="6101"/>
                    </a:lnTo>
                    <a:cubicBezTo>
                      <a:pt x="5974" y="5953"/>
                      <a:pt x="6209" y="5507"/>
                      <a:pt x="6073" y="5087"/>
                    </a:cubicBezTo>
                    <a:lnTo>
                      <a:pt x="4478" y="535"/>
                    </a:lnTo>
                    <a:cubicBezTo>
                      <a:pt x="4359" y="208"/>
                      <a:pt x="4042" y="0"/>
                      <a:pt x="3710"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5" name="Google Shape;4865;p118"/>
              <p:cNvSpPr/>
              <p:nvPr/>
            </p:nvSpPr>
            <p:spPr>
              <a:xfrm>
                <a:off x="2603700" y="2659575"/>
                <a:ext cx="144750" cy="172275"/>
              </a:xfrm>
              <a:custGeom>
                <a:rect b="b" l="l" r="r" t="t"/>
                <a:pathLst>
                  <a:path extrusionOk="0" fill="none" h="6891" w="5790">
                    <a:moveTo>
                      <a:pt x="5195" y="5839"/>
                    </a:moveTo>
                    <a:lnTo>
                      <a:pt x="2585" y="6754"/>
                    </a:lnTo>
                    <a:cubicBezTo>
                      <a:pt x="2202" y="6890"/>
                      <a:pt x="1769" y="6680"/>
                      <a:pt x="1645" y="6284"/>
                    </a:cubicBezTo>
                    <a:lnTo>
                      <a:pt x="136" y="1992"/>
                    </a:lnTo>
                    <a:cubicBezTo>
                      <a:pt x="0" y="1609"/>
                      <a:pt x="223" y="1176"/>
                      <a:pt x="606" y="1040"/>
                    </a:cubicBezTo>
                    <a:lnTo>
                      <a:pt x="3216" y="137"/>
                    </a:lnTo>
                    <a:cubicBezTo>
                      <a:pt x="3600" y="1"/>
                      <a:pt x="4033" y="211"/>
                      <a:pt x="4156" y="595"/>
                    </a:cubicBezTo>
                    <a:lnTo>
                      <a:pt x="5665" y="4899"/>
                    </a:lnTo>
                    <a:cubicBezTo>
                      <a:pt x="5789" y="5270"/>
                      <a:pt x="5579" y="5703"/>
                      <a:pt x="5195" y="5839"/>
                    </a:cubicBezTo>
                    <a:close/>
                  </a:path>
                </a:pathLst>
              </a:custGeom>
              <a:noFill/>
              <a:ln cap="flat" cmpd="sng" w="9525">
                <a:solidFill>
                  <a:schemeClr val="lt1"/>
                </a:solidFill>
                <a:prstDash val="solid"/>
                <a:miter lim="123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6" name="Google Shape;4866;p118"/>
              <p:cNvSpPr/>
              <p:nvPr/>
            </p:nvSpPr>
            <p:spPr>
              <a:xfrm>
                <a:off x="2648850" y="2710600"/>
                <a:ext cx="64950" cy="67450"/>
              </a:xfrm>
              <a:custGeom>
                <a:rect b="b" l="l" r="r" t="t"/>
                <a:pathLst>
                  <a:path extrusionOk="0" h="2698" w="2598">
                    <a:moveTo>
                      <a:pt x="668" y="768"/>
                    </a:moveTo>
                    <a:cubicBezTo>
                      <a:pt x="718" y="829"/>
                      <a:pt x="767" y="879"/>
                      <a:pt x="804" y="941"/>
                    </a:cubicBezTo>
                    <a:lnTo>
                      <a:pt x="1212" y="1361"/>
                    </a:lnTo>
                    <a:lnTo>
                      <a:pt x="656" y="1559"/>
                    </a:lnTo>
                    <a:lnTo>
                      <a:pt x="668" y="990"/>
                    </a:lnTo>
                    <a:lnTo>
                      <a:pt x="668" y="768"/>
                    </a:lnTo>
                    <a:close/>
                    <a:moveTo>
                      <a:pt x="779" y="1"/>
                    </a:moveTo>
                    <a:lnTo>
                      <a:pt x="396" y="137"/>
                    </a:lnTo>
                    <a:lnTo>
                      <a:pt x="235" y="2351"/>
                    </a:lnTo>
                    <a:lnTo>
                      <a:pt x="0" y="2425"/>
                    </a:lnTo>
                    <a:lnTo>
                      <a:pt x="99" y="2697"/>
                    </a:lnTo>
                    <a:lnTo>
                      <a:pt x="1237" y="2301"/>
                    </a:lnTo>
                    <a:lnTo>
                      <a:pt x="1151" y="2017"/>
                    </a:lnTo>
                    <a:lnTo>
                      <a:pt x="594" y="2202"/>
                    </a:lnTo>
                    <a:lnTo>
                      <a:pt x="594" y="2202"/>
                    </a:lnTo>
                    <a:lnTo>
                      <a:pt x="606" y="1881"/>
                    </a:lnTo>
                    <a:lnTo>
                      <a:pt x="1410" y="1609"/>
                    </a:lnTo>
                    <a:lnTo>
                      <a:pt x="1645" y="1856"/>
                    </a:lnTo>
                    <a:lnTo>
                      <a:pt x="1361" y="1943"/>
                    </a:lnTo>
                    <a:lnTo>
                      <a:pt x="1460" y="2227"/>
                    </a:lnTo>
                    <a:lnTo>
                      <a:pt x="2598" y="1819"/>
                    </a:lnTo>
                    <a:lnTo>
                      <a:pt x="2511" y="1547"/>
                    </a:lnTo>
                    <a:lnTo>
                      <a:pt x="2288" y="1621"/>
                    </a:lnTo>
                    <a:lnTo>
                      <a:pt x="7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7" name="Google Shape;4867;p118"/>
              <p:cNvSpPr/>
              <p:nvPr/>
            </p:nvSpPr>
            <p:spPr>
              <a:xfrm>
                <a:off x="2699875" y="2658025"/>
                <a:ext cx="115350" cy="160225"/>
              </a:xfrm>
              <a:custGeom>
                <a:rect b="b" l="l" r="r" t="t"/>
                <a:pathLst>
                  <a:path extrusionOk="0" h="6409" w="4614">
                    <a:moveTo>
                      <a:pt x="804" y="1"/>
                    </a:moveTo>
                    <a:cubicBezTo>
                      <a:pt x="359" y="1"/>
                      <a:pt x="0" y="372"/>
                      <a:pt x="0" y="805"/>
                    </a:cubicBezTo>
                    <a:lnTo>
                      <a:pt x="0" y="5604"/>
                    </a:lnTo>
                    <a:cubicBezTo>
                      <a:pt x="0" y="6062"/>
                      <a:pt x="371" y="6408"/>
                      <a:pt x="804" y="6408"/>
                    </a:cubicBezTo>
                    <a:lnTo>
                      <a:pt x="3810" y="6408"/>
                    </a:lnTo>
                    <a:cubicBezTo>
                      <a:pt x="4255" y="6408"/>
                      <a:pt x="4614" y="6062"/>
                      <a:pt x="4614" y="5604"/>
                    </a:cubicBezTo>
                    <a:lnTo>
                      <a:pt x="4614" y="805"/>
                    </a:lnTo>
                    <a:cubicBezTo>
                      <a:pt x="4614" y="347"/>
                      <a:pt x="4243" y="1"/>
                      <a:pt x="38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8" name="Google Shape;4868;p118"/>
              <p:cNvSpPr/>
              <p:nvPr/>
            </p:nvSpPr>
            <p:spPr>
              <a:xfrm>
                <a:off x="2704500" y="2662975"/>
                <a:ext cx="106400" cy="150625"/>
              </a:xfrm>
              <a:custGeom>
                <a:rect b="b" l="l" r="r" t="t"/>
                <a:pathLst>
                  <a:path extrusionOk="0" fill="none" h="6025" w="4256">
                    <a:moveTo>
                      <a:pt x="3513" y="6025"/>
                    </a:moveTo>
                    <a:lnTo>
                      <a:pt x="743" y="6025"/>
                    </a:lnTo>
                    <a:cubicBezTo>
                      <a:pt x="322" y="6025"/>
                      <a:pt x="1" y="5691"/>
                      <a:pt x="1" y="5282"/>
                    </a:cubicBezTo>
                    <a:lnTo>
                      <a:pt x="1" y="743"/>
                    </a:lnTo>
                    <a:cubicBezTo>
                      <a:pt x="1" y="322"/>
                      <a:pt x="347" y="1"/>
                      <a:pt x="743" y="1"/>
                    </a:cubicBezTo>
                    <a:lnTo>
                      <a:pt x="3513" y="1"/>
                    </a:lnTo>
                    <a:cubicBezTo>
                      <a:pt x="3934" y="1"/>
                      <a:pt x="4256" y="335"/>
                      <a:pt x="4256" y="743"/>
                    </a:cubicBezTo>
                    <a:lnTo>
                      <a:pt x="4256" y="5282"/>
                    </a:lnTo>
                    <a:cubicBezTo>
                      <a:pt x="4256" y="5691"/>
                      <a:pt x="3922" y="6025"/>
                      <a:pt x="3513" y="6025"/>
                    </a:cubicBezTo>
                    <a:close/>
                  </a:path>
                </a:pathLst>
              </a:custGeom>
              <a:noFill/>
              <a:ln cap="flat" cmpd="sng" w="9525">
                <a:solidFill>
                  <a:schemeClr val="lt1"/>
                </a:solidFill>
                <a:prstDash val="solid"/>
                <a:miter lim="123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9" name="Google Shape;4869;p118"/>
              <p:cNvSpPr/>
              <p:nvPr/>
            </p:nvSpPr>
            <p:spPr>
              <a:xfrm>
                <a:off x="2729550" y="2702250"/>
                <a:ext cx="55675" cy="58175"/>
              </a:xfrm>
              <a:custGeom>
                <a:rect b="b" l="l" r="r" t="t"/>
                <a:pathLst>
                  <a:path extrusionOk="0" h="2327" w="2227">
                    <a:moveTo>
                      <a:pt x="1151" y="335"/>
                    </a:moveTo>
                    <a:cubicBezTo>
                      <a:pt x="1213" y="335"/>
                      <a:pt x="1262" y="335"/>
                      <a:pt x="1299" y="347"/>
                    </a:cubicBezTo>
                    <a:cubicBezTo>
                      <a:pt x="1349" y="359"/>
                      <a:pt x="1386" y="372"/>
                      <a:pt x="1411" y="397"/>
                    </a:cubicBezTo>
                    <a:cubicBezTo>
                      <a:pt x="1448" y="409"/>
                      <a:pt x="1460" y="434"/>
                      <a:pt x="1472" y="471"/>
                    </a:cubicBezTo>
                    <a:cubicBezTo>
                      <a:pt x="1485" y="496"/>
                      <a:pt x="1510" y="533"/>
                      <a:pt x="1510" y="582"/>
                    </a:cubicBezTo>
                    <a:cubicBezTo>
                      <a:pt x="1522" y="619"/>
                      <a:pt x="1522" y="669"/>
                      <a:pt x="1522" y="731"/>
                    </a:cubicBezTo>
                    <a:cubicBezTo>
                      <a:pt x="1522" y="1015"/>
                      <a:pt x="1373" y="1151"/>
                      <a:pt x="1077" y="1151"/>
                    </a:cubicBezTo>
                    <a:lnTo>
                      <a:pt x="916" y="1151"/>
                    </a:lnTo>
                    <a:lnTo>
                      <a:pt x="916" y="335"/>
                    </a:lnTo>
                    <a:close/>
                    <a:moveTo>
                      <a:pt x="1077" y="1448"/>
                    </a:moveTo>
                    <a:cubicBezTo>
                      <a:pt x="1200" y="1448"/>
                      <a:pt x="1287" y="1460"/>
                      <a:pt x="1373" y="1473"/>
                    </a:cubicBezTo>
                    <a:cubicBezTo>
                      <a:pt x="1448" y="1485"/>
                      <a:pt x="1497" y="1522"/>
                      <a:pt x="1522" y="1572"/>
                    </a:cubicBezTo>
                    <a:cubicBezTo>
                      <a:pt x="1559" y="1609"/>
                      <a:pt x="1571" y="1671"/>
                      <a:pt x="1571" y="1757"/>
                    </a:cubicBezTo>
                    <a:cubicBezTo>
                      <a:pt x="1571" y="1856"/>
                      <a:pt x="1534" y="1943"/>
                      <a:pt x="1472" y="1980"/>
                    </a:cubicBezTo>
                    <a:cubicBezTo>
                      <a:pt x="1411" y="2029"/>
                      <a:pt x="1312" y="2042"/>
                      <a:pt x="1151" y="2042"/>
                    </a:cubicBezTo>
                    <a:lnTo>
                      <a:pt x="916" y="2042"/>
                    </a:lnTo>
                    <a:lnTo>
                      <a:pt x="916" y="1448"/>
                    </a:lnTo>
                    <a:close/>
                    <a:moveTo>
                      <a:pt x="1" y="1"/>
                    </a:moveTo>
                    <a:lnTo>
                      <a:pt x="1" y="298"/>
                    </a:lnTo>
                    <a:lnTo>
                      <a:pt x="297" y="298"/>
                    </a:lnTo>
                    <a:lnTo>
                      <a:pt x="297" y="2029"/>
                    </a:lnTo>
                    <a:lnTo>
                      <a:pt x="1" y="2029"/>
                    </a:lnTo>
                    <a:lnTo>
                      <a:pt x="1" y="2326"/>
                    </a:lnTo>
                    <a:lnTo>
                      <a:pt x="1485" y="2326"/>
                    </a:lnTo>
                    <a:cubicBezTo>
                      <a:pt x="1571" y="2326"/>
                      <a:pt x="1633" y="2314"/>
                      <a:pt x="1670" y="2314"/>
                    </a:cubicBezTo>
                    <a:cubicBezTo>
                      <a:pt x="1720" y="2289"/>
                      <a:pt x="1769" y="2289"/>
                      <a:pt x="1819" y="2277"/>
                    </a:cubicBezTo>
                    <a:cubicBezTo>
                      <a:pt x="1844" y="2264"/>
                      <a:pt x="1893" y="2252"/>
                      <a:pt x="1918" y="2227"/>
                    </a:cubicBezTo>
                    <a:cubicBezTo>
                      <a:pt x="1955" y="2215"/>
                      <a:pt x="1980" y="2202"/>
                      <a:pt x="2017" y="2165"/>
                    </a:cubicBezTo>
                    <a:cubicBezTo>
                      <a:pt x="2153" y="2066"/>
                      <a:pt x="2227" y="1906"/>
                      <a:pt x="2227" y="1695"/>
                    </a:cubicBezTo>
                    <a:cubicBezTo>
                      <a:pt x="2227" y="1572"/>
                      <a:pt x="2202" y="1473"/>
                      <a:pt x="2140" y="1398"/>
                    </a:cubicBezTo>
                    <a:cubicBezTo>
                      <a:pt x="2079" y="1324"/>
                      <a:pt x="1967" y="1262"/>
                      <a:pt x="1844" y="1213"/>
                    </a:cubicBezTo>
                    <a:cubicBezTo>
                      <a:pt x="1955" y="1139"/>
                      <a:pt x="2041" y="1052"/>
                      <a:pt x="2103" y="966"/>
                    </a:cubicBezTo>
                    <a:cubicBezTo>
                      <a:pt x="2165" y="867"/>
                      <a:pt x="2202" y="780"/>
                      <a:pt x="2202" y="681"/>
                    </a:cubicBezTo>
                    <a:cubicBezTo>
                      <a:pt x="2202" y="594"/>
                      <a:pt x="2190" y="496"/>
                      <a:pt x="2153" y="421"/>
                    </a:cubicBezTo>
                    <a:cubicBezTo>
                      <a:pt x="2128" y="347"/>
                      <a:pt x="2091" y="285"/>
                      <a:pt x="2029" y="223"/>
                    </a:cubicBezTo>
                    <a:cubicBezTo>
                      <a:pt x="1967" y="162"/>
                      <a:pt x="1905" y="112"/>
                      <a:pt x="1831" y="87"/>
                    </a:cubicBezTo>
                    <a:cubicBezTo>
                      <a:pt x="1757" y="50"/>
                      <a:pt x="1646" y="38"/>
                      <a:pt x="1522" y="25"/>
                    </a:cubicBezTo>
                    <a:cubicBezTo>
                      <a:pt x="1386" y="1"/>
                      <a:pt x="1213" y="1"/>
                      <a:pt x="9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0" name="Google Shape;4870;p118"/>
              <p:cNvSpPr/>
              <p:nvPr/>
            </p:nvSpPr>
            <p:spPr>
              <a:xfrm>
                <a:off x="2754900" y="2664500"/>
                <a:ext cx="154650" cy="177625"/>
              </a:xfrm>
              <a:custGeom>
                <a:rect b="b" l="l" r="r" t="t"/>
                <a:pathLst>
                  <a:path extrusionOk="0" h="7105" w="6186">
                    <a:moveTo>
                      <a:pt x="2418" y="0"/>
                    </a:moveTo>
                    <a:cubicBezTo>
                      <a:pt x="2094" y="0"/>
                      <a:pt x="1790" y="216"/>
                      <a:pt x="1683" y="546"/>
                    </a:cubicBezTo>
                    <a:lnTo>
                      <a:pt x="149" y="5098"/>
                    </a:lnTo>
                    <a:cubicBezTo>
                      <a:pt x="1" y="5518"/>
                      <a:pt x="236" y="5964"/>
                      <a:pt x="644" y="6112"/>
                    </a:cubicBezTo>
                    <a:lnTo>
                      <a:pt x="3489" y="7064"/>
                    </a:lnTo>
                    <a:cubicBezTo>
                      <a:pt x="3573" y="7092"/>
                      <a:pt x="3658" y="7104"/>
                      <a:pt x="3743" y="7104"/>
                    </a:cubicBezTo>
                    <a:cubicBezTo>
                      <a:pt x="4083" y="7104"/>
                      <a:pt x="4404" y="6897"/>
                      <a:pt x="4503" y="6570"/>
                    </a:cubicBezTo>
                    <a:lnTo>
                      <a:pt x="6025" y="2006"/>
                    </a:lnTo>
                    <a:cubicBezTo>
                      <a:pt x="6185" y="1597"/>
                      <a:pt x="5950" y="1140"/>
                      <a:pt x="5530" y="1004"/>
                    </a:cubicBezTo>
                    <a:lnTo>
                      <a:pt x="2685" y="51"/>
                    </a:lnTo>
                    <a:cubicBezTo>
                      <a:pt x="2597" y="17"/>
                      <a:pt x="2507" y="0"/>
                      <a:pt x="24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1" name="Google Shape;4871;p118"/>
              <p:cNvSpPr/>
              <p:nvPr/>
            </p:nvSpPr>
            <p:spPr>
              <a:xfrm>
                <a:off x="2760175" y="2667325"/>
                <a:ext cx="144425" cy="171950"/>
              </a:xfrm>
              <a:custGeom>
                <a:rect b="b" l="l" r="r" t="t"/>
                <a:pathLst>
                  <a:path extrusionOk="0" fill="none" h="6878" w="5777">
                    <a:moveTo>
                      <a:pt x="3241" y="6741"/>
                    </a:moveTo>
                    <a:lnTo>
                      <a:pt x="606" y="5851"/>
                    </a:lnTo>
                    <a:cubicBezTo>
                      <a:pt x="223" y="5727"/>
                      <a:pt x="0" y="5294"/>
                      <a:pt x="148" y="4911"/>
                    </a:cubicBezTo>
                    <a:lnTo>
                      <a:pt x="1596" y="594"/>
                    </a:lnTo>
                    <a:cubicBezTo>
                      <a:pt x="1719" y="210"/>
                      <a:pt x="2152" y="0"/>
                      <a:pt x="2536" y="136"/>
                    </a:cubicBezTo>
                    <a:lnTo>
                      <a:pt x="5170" y="1014"/>
                    </a:lnTo>
                    <a:cubicBezTo>
                      <a:pt x="5554" y="1138"/>
                      <a:pt x="5776" y="1571"/>
                      <a:pt x="5628" y="1954"/>
                    </a:cubicBezTo>
                    <a:lnTo>
                      <a:pt x="4181" y="6271"/>
                    </a:lnTo>
                    <a:cubicBezTo>
                      <a:pt x="4057" y="6655"/>
                      <a:pt x="3624" y="6877"/>
                      <a:pt x="3241" y="6741"/>
                    </a:cubicBezTo>
                    <a:close/>
                  </a:path>
                </a:pathLst>
              </a:custGeom>
              <a:solidFill>
                <a:srgbClr val="53C8C0"/>
              </a:solidFill>
              <a:ln cap="flat" cmpd="sng" w="9525">
                <a:solidFill>
                  <a:schemeClr val="lt1"/>
                </a:solidFill>
                <a:prstDash val="solid"/>
                <a:miter lim="123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2" name="Google Shape;4872;p118"/>
              <p:cNvSpPr/>
              <p:nvPr/>
            </p:nvSpPr>
            <p:spPr>
              <a:xfrm>
                <a:off x="2804700" y="2716875"/>
                <a:ext cx="61250" cy="60550"/>
              </a:xfrm>
              <a:custGeom>
                <a:rect b="b" l="l" r="r" t="t"/>
                <a:pathLst>
                  <a:path extrusionOk="0" h="2422" w="2450">
                    <a:moveTo>
                      <a:pt x="1177" y="0"/>
                    </a:moveTo>
                    <a:cubicBezTo>
                      <a:pt x="1129" y="0"/>
                      <a:pt x="1082" y="3"/>
                      <a:pt x="1039" y="9"/>
                    </a:cubicBezTo>
                    <a:cubicBezTo>
                      <a:pt x="940" y="22"/>
                      <a:pt x="854" y="59"/>
                      <a:pt x="767" y="84"/>
                    </a:cubicBezTo>
                    <a:cubicBezTo>
                      <a:pt x="693" y="121"/>
                      <a:pt x="619" y="158"/>
                      <a:pt x="544" y="207"/>
                    </a:cubicBezTo>
                    <a:cubicBezTo>
                      <a:pt x="458" y="257"/>
                      <a:pt x="396" y="319"/>
                      <a:pt x="334" y="381"/>
                    </a:cubicBezTo>
                    <a:cubicBezTo>
                      <a:pt x="272" y="442"/>
                      <a:pt x="235" y="504"/>
                      <a:pt x="186" y="578"/>
                    </a:cubicBezTo>
                    <a:cubicBezTo>
                      <a:pt x="136" y="653"/>
                      <a:pt x="112" y="739"/>
                      <a:pt x="74" y="813"/>
                    </a:cubicBezTo>
                    <a:cubicBezTo>
                      <a:pt x="50" y="888"/>
                      <a:pt x="25" y="962"/>
                      <a:pt x="13" y="1061"/>
                    </a:cubicBezTo>
                    <a:cubicBezTo>
                      <a:pt x="13" y="1147"/>
                      <a:pt x="0" y="1234"/>
                      <a:pt x="13" y="1321"/>
                    </a:cubicBezTo>
                    <a:cubicBezTo>
                      <a:pt x="13" y="1395"/>
                      <a:pt x="25" y="1494"/>
                      <a:pt x="62" y="1568"/>
                    </a:cubicBezTo>
                    <a:cubicBezTo>
                      <a:pt x="87" y="1667"/>
                      <a:pt x="124" y="1741"/>
                      <a:pt x="173" y="1815"/>
                    </a:cubicBezTo>
                    <a:cubicBezTo>
                      <a:pt x="210" y="1890"/>
                      <a:pt x="272" y="1976"/>
                      <a:pt x="334" y="2038"/>
                    </a:cubicBezTo>
                    <a:cubicBezTo>
                      <a:pt x="396" y="2112"/>
                      <a:pt x="483" y="2162"/>
                      <a:pt x="569" y="2224"/>
                    </a:cubicBezTo>
                    <a:cubicBezTo>
                      <a:pt x="668" y="2285"/>
                      <a:pt x="755" y="2322"/>
                      <a:pt x="866" y="2360"/>
                    </a:cubicBezTo>
                    <a:cubicBezTo>
                      <a:pt x="953" y="2384"/>
                      <a:pt x="1052" y="2409"/>
                      <a:pt x="1126" y="2421"/>
                    </a:cubicBezTo>
                    <a:lnTo>
                      <a:pt x="1361" y="2421"/>
                    </a:lnTo>
                    <a:cubicBezTo>
                      <a:pt x="1435" y="2421"/>
                      <a:pt x="1497" y="2409"/>
                      <a:pt x="1559" y="2372"/>
                    </a:cubicBezTo>
                    <a:cubicBezTo>
                      <a:pt x="1621" y="2347"/>
                      <a:pt x="1682" y="2310"/>
                      <a:pt x="1732" y="2285"/>
                    </a:cubicBezTo>
                    <a:cubicBezTo>
                      <a:pt x="1794" y="2248"/>
                      <a:pt x="1843" y="2199"/>
                      <a:pt x="1880" y="2162"/>
                    </a:cubicBezTo>
                    <a:cubicBezTo>
                      <a:pt x="1930" y="2112"/>
                      <a:pt x="1967" y="2050"/>
                      <a:pt x="2004" y="2001"/>
                    </a:cubicBezTo>
                    <a:cubicBezTo>
                      <a:pt x="2041" y="1951"/>
                      <a:pt x="2091" y="1890"/>
                      <a:pt x="2115" y="1828"/>
                    </a:cubicBezTo>
                    <a:lnTo>
                      <a:pt x="1856" y="1667"/>
                    </a:lnTo>
                    <a:cubicBezTo>
                      <a:pt x="1806" y="1791"/>
                      <a:pt x="1732" y="1877"/>
                      <a:pt x="1633" y="1951"/>
                    </a:cubicBezTo>
                    <a:cubicBezTo>
                      <a:pt x="1546" y="2038"/>
                      <a:pt x="1447" y="2075"/>
                      <a:pt x="1348" y="2112"/>
                    </a:cubicBezTo>
                    <a:cubicBezTo>
                      <a:pt x="1302" y="2117"/>
                      <a:pt x="1258" y="2120"/>
                      <a:pt x="1216" y="2120"/>
                    </a:cubicBezTo>
                    <a:cubicBezTo>
                      <a:pt x="1155" y="2120"/>
                      <a:pt x="1097" y="2114"/>
                      <a:pt x="1039" y="2100"/>
                    </a:cubicBezTo>
                    <a:cubicBezTo>
                      <a:pt x="953" y="2075"/>
                      <a:pt x="891" y="2038"/>
                      <a:pt x="854" y="1989"/>
                    </a:cubicBezTo>
                    <a:cubicBezTo>
                      <a:pt x="804" y="1927"/>
                      <a:pt x="755" y="1865"/>
                      <a:pt x="730" y="1803"/>
                    </a:cubicBezTo>
                    <a:cubicBezTo>
                      <a:pt x="693" y="1729"/>
                      <a:pt x="680" y="1642"/>
                      <a:pt x="668" y="1568"/>
                    </a:cubicBezTo>
                    <a:cubicBezTo>
                      <a:pt x="643" y="1494"/>
                      <a:pt x="643" y="1395"/>
                      <a:pt x="668" y="1308"/>
                    </a:cubicBezTo>
                    <a:cubicBezTo>
                      <a:pt x="680" y="1209"/>
                      <a:pt x="693" y="1123"/>
                      <a:pt x="730" y="1024"/>
                    </a:cubicBezTo>
                    <a:cubicBezTo>
                      <a:pt x="755" y="937"/>
                      <a:pt x="792" y="838"/>
                      <a:pt x="829" y="764"/>
                    </a:cubicBezTo>
                    <a:cubicBezTo>
                      <a:pt x="878" y="677"/>
                      <a:pt x="928" y="616"/>
                      <a:pt x="990" y="554"/>
                    </a:cubicBezTo>
                    <a:cubicBezTo>
                      <a:pt x="1052" y="504"/>
                      <a:pt x="1113" y="442"/>
                      <a:pt x="1175" y="405"/>
                    </a:cubicBezTo>
                    <a:cubicBezTo>
                      <a:pt x="1237" y="381"/>
                      <a:pt x="1299" y="368"/>
                      <a:pt x="1373" y="343"/>
                    </a:cubicBezTo>
                    <a:cubicBezTo>
                      <a:pt x="1447" y="343"/>
                      <a:pt x="1509" y="343"/>
                      <a:pt x="1596" y="381"/>
                    </a:cubicBezTo>
                    <a:cubicBezTo>
                      <a:pt x="1695" y="405"/>
                      <a:pt x="1794" y="455"/>
                      <a:pt x="1856" y="517"/>
                    </a:cubicBezTo>
                    <a:cubicBezTo>
                      <a:pt x="1917" y="578"/>
                      <a:pt x="1967" y="653"/>
                      <a:pt x="1979" y="752"/>
                    </a:cubicBezTo>
                    <a:cubicBezTo>
                      <a:pt x="1942" y="764"/>
                      <a:pt x="1917" y="801"/>
                      <a:pt x="1880" y="826"/>
                    </a:cubicBezTo>
                    <a:cubicBezTo>
                      <a:pt x="1856" y="863"/>
                      <a:pt x="1843" y="888"/>
                      <a:pt x="1818" y="937"/>
                    </a:cubicBezTo>
                    <a:cubicBezTo>
                      <a:pt x="1794" y="1011"/>
                      <a:pt x="1806" y="1086"/>
                      <a:pt x="1843" y="1172"/>
                    </a:cubicBezTo>
                    <a:cubicBezTo>
                      <a:pt x="1868" y="1246"/>
                      <a:pt x="1930" y="1296"/>
                      <a:pt x="2004" y="1321"/>
                    </a:cubicBezTo>
                    <a:cubicBezTo>
                      <a:pt x="2036" y="1334"/>
                      <a:pt x="2066" y="1340"/>
                      <a:pt x="2095" y="1340"/>
                    </a:cubicBezTo>
                    <a:cubicBezTo>
                      <a:pt x="2145" y="1340"/>
                      <a:pt x="2192" y="1324"/>
                      <a:pt x="2239" y="1308"/>
                    </a:cubicBezTo>
                    <a:cubicBezTo>
                      <a:pt x="2313" y="1271"/>
                      <a:pt x="2363" y="1209"/>
                      <a:pt x="2400" y="1135"/>
                    </a:cubicBezTo>
                    <a:cubicBezTo>
                      <a:pt x="2425" y="1024"/>
                      <a:pt x="2449" y="937"/>
                      <a:pt x="2425" y="863"/>
                    </a:cubicBezTo>
                    <a:cubicBezTo>
                      <a:pt x="2425" y="776"/>
                      <a:pt x="2375" y="690"/>
                      <a:pt x="2338" y="591"/>
                    </a:cubicBezTo>
                    <a:cubicBezTo>
                      <a:pt x="2214" y="381"/>
                      <a:pt x="1979" y="207"/>
                      <a:pt x="1670" y="96"/>
                    </a:cubicBezTo>
                    <a:cubicBezTo>
                      <a:pt x="1583" y="71"/>
                      <a:pt x="1472" y="34"/>
                      <a:pt x="1324" y="9"/>
                    </a:cubicBezTo>
                    <a:cubicBezTo>
                      <a:pt x="1274" y="3"/>
                      <a:pt x="1225" y="0"/>
                      <a:pt x="1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3" name="Google Shape;4873;p118"/>
              <p:cNvSpPr/>
              <p:nvPr/>
            </p:nvSpPr>
            <p:spPr>
              <a:xfrm>
                <a:off x="2679575" y="2772875"/>
                <a:ext cx="132050" cy="73800"/>
              </a:xfrm>
              <a:custGeom>
                <a:rect b="b" l="l" r="r" t="t"/>
                <a:pathLst>
                  <a:path extrusionOk="0" h="2952" w="5282">
                    <a:moveTo>
                      <a:pt x="3551" y="1"/>
                    </a:moveTo>
                    <a:cubicBezTo>
                      <a:pt x="3528" y="1"/>
                      <a:pt x="3506" y="3"/>
                      <a:pt x="3484" y="8"/>
                    </a:cubicBezTo>
                    <a:cubicBezTo>
                      <a:pt x="3181" y="87"/>
                      <a:pt x="3175" y="457"/>
                      <a:pt x="3247" y="813"/>
                    </a:cubicBezTo>
                    <a:lnTo>
                      <a:pt x="3247" y="813"/>
                    </a:lnTo>
                    <a:cubicBezTo>
                      <a:pt x="3101" y="450"/>
                      <a:pt x="2898" y="88"/>
                      <a:pt x="2671" y="88"/>
                    </a:cubicBezTo>
                    <a:cubicBezTo>
                      <a:pt x="2634" y="88"/>
                      <a:pt x="2595" y="98"/>
                      <a:pt x="2556" y="120"/>
                    </a:cubicBezTo>
                    <a:cubicBezTo>
                      <a:pt x="2112" y="364"/>
                      <a:pt x="2356" y="1278"/>
                      <a:pt x="2410" y="1461"/>
                    </a:cubicBezTo>
                    <a:lnTo>
                      <a:pt x="2410" y="1461"/>
                    </a:lnTo>
                    <a:cubicBezTo>
                      <a:pt x="2358" y="1296"/>
                      <a:pt x="2100" y="544"/>
                      <a:pt x="1715" y="478"/>
                    </a:cubicBezTo>
                    <a:cubicBezTo>
                      <a:pt x="1698" y="475"/>
                      <a:pt x="1680" y="473"/>
                      <a:pt x="1660" y="473"/>
                    </a:cubicBezTo>
                    <a:cubicBezTo>
                      <a:pt x="1184" y="473"/>
                      <a:pt x="1" y="1466"/>
                      <a:pt x="119" y="2024"/>
                    </a:cubicBezTo>
                    <a:cubicBezTo>
                      <a:pt x="204" y="2422"/>
                      <a:pt x="1495" y="2952"/>
                      <a:pt x="2759" y="2952"/>
                    </a:cubicBezTo>
                    <a:cubicBezTo>
                      <a:pt x="3344" y="2952"/>
                      <a:pt x="3924" y="2838"/>
                      <a:pt x="4374" y="2544"/>
                    </a:cubicBezTo>
                    <a:cubicBezTo>
                      <a:pt x="5282" y="1947"/>
                      <a:pt x="4195" y="1"/>
                      <a:pt x="3551" y="1"/>
                    </a:cubicBezTo>
                    <a:close/>
                  </a:path>
                </a:pathLst>
              </a:custGeom>
              <a:solidFill>
                <a:srgbClr val="A37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4" name="Google Shape;4874;p118"/>
              <p:cNvSpPr/>
              <p:nvPr/>
            </p:nvSpPr>
            <p:spPr>
              <a:xfrm>
                <a:off x="2674500" y="2811725"/>
                <a:ext cx="120325" cy="90925"/>
              </a:xfrm>
              <a:custGeom>
                <a:rect b="b" l="l" r="r" t="t"/>
                <a:pathLst>
                  <a:path extrusionOk="0" h="3637" w="4813">
                    <a:moveTo>
                      <a:pt x="1658" y="0"/>
                    </a:moveTo>
                    <a:lnTo>
                      <a:pt x="1361" y="13"/>
                    </a:lnTo>
                    <a:cubicBezTo>
                      <a:pt x="1361" y="13"/>
                      <a:pt x="261" y="1287"/>
                      <a:pt x="112" y="2153"/>
                    </a:cubicBezTo>
                    <a:cubicBezTo>
                      <a:pt x="1" y="2821"/>
                      <a:pt x="211" y="3563"/>
                      <a:pt x="211" y="3563"/>
                    </a:cubicBezTo>
                    <a:lnTo>
                      <a:pt x="3415" y="3637"/>
                    </a:lnTo>
                    <a:lnTo>
                      <a:pt x="4812" y="718"/>
                    </a:lnTo>
                    <a:lnTo>
                      <a:pt x="3489" y="384"/>
                    </a:lnTo>
                    <a:lnTo>
                      <a:pt x="1658" y="0"/>
                    </a:lnTo>
                    <a:close/>
                  </a:path>
                </a:pathLst>
              </a:custGeom>
              <a:solidFill>
                <a:srgbClr val="A37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5" name="Google Shape;4875;p118"/>
              <p:cNvSpPr/>
              <p:nvPr/>
            </p:nvSpPr>
            <p:spPr>
              <a:xfrm>
                <a:off x="2693050" y="2825950"/>
                <a:ext cx="19825" cy="6200"/>
              </a:xfrm>
              <a:custGeom>
                <a:rect b="b" l="l" r="r" t="t"/>
                <a:pathLst>
                  <a:path extrusionOk="0" fill="none" h="248" w="793">
                    <a:moveTo>
                      <a:pt x="1" y="248"/>
                    </a:moveTo>
                    <a:cubicBezTo>
                      <a:pt x="1" y="248"/>
                      <a:pt x="459" y="211"/>
                      <a:pt x="793"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6" name="Google Shape;4876;p118"/>
              <p:cNvSpPr/>
              <p:nvPr/>
            </p:nvSpPr>
            <p:spPr>
              <a:xfrm>
                <a:off x="2679775" y="2900775"/>
                <a:ext cx="401075" cy="257350"/>
              </a:xfrm>
              <a:custGeom>
                <a:rect b="b" l="l" r="r" t="t"/>
                <a:pathLst>
                  <a:path extrusionOk="0" h="10294" w="16043">
                    <a:moveTo>
                      <a:pt x="0" y="1"/>
                    </a:moveTo>
                    <a:cubicBezTo>
                      <a:pt x="0" y="1"/>
                      <a:pt x="2619" y="10279"/>
                      <a:pt x="7438" y="10279"/>
                    </a:cubicBezTo>
                    <a:cubicBezTo>
                      <a:pt x="7440" y="10279"/>
                      <a:pt x="7443" y="10279"/>
                      <a:pt x="7446" y="10279"/>
                    </a:cubicBezTo>
                    <a:cubicBezTo>
                      <a:pt x="7936" y="10279"/>
                      <a:pt x="8577" y="10294"/>
                      <a:pt x="9261" y="10294"/>
                    </a:cubicBezTo>
                    <a:cubicBezTo>
                      <a:pt x="10772" y="10294"/>
                      <a:pt x="12493" y="10223"/>
                      <a:pt x="13260" y="9772"/>
                    </a:cubicBezTo>
                    <a:cubicBezTo>
                      <a:pt x="15338" y="8511"/>
                      <a:pt x="16043" y="7311"/>
                      <a:pt x="15795" y="4763"/>
                    </a:cubicBezTo>
                    <a:cubicBezTo>
                      <a:pt x="15573" y="2474"/>
                      <a:pt x="15214" y="1052"/>
                      <a:pt x="15214" y="1052"/>
                    </a:cubicBezTo>
                    <a:lnTo>
                      <a:pt x="7755" y="2190"/>
                    </a:lnTo>
                    <a:lnTo>
                      <a:pt x="8324" y="4070"/>
                    </a:lnTo>
                    <a:lnTo>
                      <a:pt x="8324" y="4070"/>
                    </a:lnTo>
                    <a:lnTo>
                      <a:pt x="3204" y="87"/>
                    </a:lnTo>
                    <a:lnTo>
                      <a:pt x="0" y="1"/>
                    </a:lnTo>
                    <a:close/>
                  </a:path>
                </a:pathLst>
              </a:custGeom>
              <a:solidFill>
                <a:srgbClr val="A37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7" name="Google Shape;4877;p118"/>
              <p:cNvSpPr/>
              <p:nvPr/>
            </p:nvSpPr>
            <p:spPr>
              <a:xfrm>
                <a:off x="2184375" y="3153425"/>
                <a:ext cx="917500" cy="25"/>
              </a:xfrm>
              <a:custGeom>
                <a:rect b="b" l="l" r="r" t="t"/>
                <a:pathLst>
                  <a:path extrusionOk="0" fill="none" h="1" w="36700">
                    <a:moveTo>
                      <a:pt x="36700" y="0"/>
                    </a:moveTo>
                    <a:lnTo>
                      <a:pt x="1" y="0"/>
                    </a:lnTo>
                  </a:path>
                </a:pathLst>
              </a:custGeom>
              <a:noFill/>
              <a:ln cap="rnd" cmpd="sng" w="6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78" name="Google Shape;4878;p118"/>
          <p:cNvGrpSpPr/>
          <p:nvPr/>
        </p:nvGrpSpPr>
        <p:grpSpPr>
          <a:xfrm>
            <a:off x="7727481" y="1687903"/>
            <a:ext cx="597485" cy="584750"/>
            <a:chOff x="7305750" y="3630988"/>
            <a:chExt cx="87850" cy="85975"/>
          </a:xfrm>
        </p:grpSpPr>
        <p:sp>
          <p:nvSpPr>
            <p:cNvPr id="4879" name="Google Shape;4879;p118"/>
            <p:cNvSpPr/>
            <p:nvPr/>
          </p:nvSpPr>
          <p:spPr>
            <a:xfrm>
              <a:off x="7305750" y="3630988"/>
              <a:ext cx="87850" cy="85975"/>
            </a:xfrm>
            <a:custGeom>
              <a:rect b="b" l="l" r="r" t="t"/>
              <a:pathLst>
                <a:path extrusionOk="0" h="3439" w="3514">
                  <a:moveTo>
                    <a:pt x="1774" y="935"/>
                  </a:moveTo>
                  <a:cubicBezTo>
                    <a:pt x="1980" y="935"/>
                    <a:pt x="2185" y="1016"/>
                    <a:pt x="2338" y="1175"/>
                  </a:cubicBezTo>
                  <a:cubicBezTo>
                    <a:pt x="2635" y="1484"/>
                    <a:pt x="2623" y="1979"/>
                    <a:pt x="2313" y="2276"/>
                  </a:cubicBezTo>
                  <a:cubicBezTo>
                    <a:pt x="2167" y="2417"/>
                    <a:pt x="1978" y="2485"/>
                    <a:pt x="1789" y="2485"/>
                  </a:cubicBezTo>
                  <a:cubicBezTo>
                    <a:pt x="1579" y="2485"/>
                    <a:pt x="1368" y="2401"/>
                    <a:pt x="1213" y="2239"/>
                  </a:cubicBezTo>
                  <a:cubicBezTo>
                    <a:pt x="916" y="1930"/>
                    <a:pt x="928" y="1435"/>
                    <a:pt x="1237" y="1150"/>
                  </a:cubicBezTo>
                  <a:cubicBezTo>
                    <a:pt x="1387" y="1006"/>
                    <a:pt x="1581" y="935"/>
                    <a:pt x="1774" y="935"/>
                  </a:cubicBezTo>
                  <a:close/>
                  <a:moveTo>
                    <a:pt x="1336" y="0"/>
                  </a:moveTo>
                  <a:lnTo>
                    <a:pt x="1336" y="371"/>
                  </a:lnTo>
                  <a:cubicBezTo>
                    <a:pt x="1225" y="408"/>
                    <a:pt x="1101" y="470"/>
                    <a:pt x="990" y="544"/>
                  </a:cubicBezTo>
                  <a:cubicBezTo>
                    <a:pt x="891" y="619"/>
                    <a:pt x="792" y="693"/>
                    <a:pt x="705" y="804"/>
                  </a:cubicBezTo>
                  <a:lnTo>
                    <a:pt x="347" y="668"/>
                  </a:lnTo>
                  <a:lnTo>
                    <a:pt x="0" y="1534"/>
                  </a:lnTo>
                  <a:lnTo>
                    <a:pt x="359" y="1670"/>
                  </a:lnTo>
                  <a:cubicBezTo>
                    <a:pt x="359" y="1806"/>
                    <a:pt x="371" y="1954"/>
                    <a:pt x="409" y="2078"/>
                  </a:cubicBezTo>
                  <a:lnTo>
                    <a:pt x="87" y="2288"/>
                  </a:lnTo>
                  <a:lnTo>
                    <a:pt x="594" y="3043"/>
                  </a:lnTo>
                  <a:lnTo>
                    <a:pt x="916" y="2833"/>
                  </a:lnTo>
                  <a:cubicBezTo>
                    <a:pt x="1027" y="2907"/>
                    <a:pt x="1151" y="2981"/>
                    <a:pt x="1274" y="3030"/>
                  </a:cubicBezTo>
                  <a:lnTo>
                    <a:pt x="1274" y="3414"/>
                  </a:lnTo>
                  <a:lnTo>
                    <a:pt x="2202" y="3439"/>
                  </a:lnTo>
                  <a:lnTo>
                    <a:pt x="2202" y="3043"/>
                  </a:lnTo>
                  <a:cubicBezTo>
                    <a:pt x="2326" y="3006"/>
                    <a:pt x="2425" y="2956"/>
                    <a:pt x="2536" y="2882"/>
                  </a:cubicBezTo>
                  <a:cubicBezTo>
                    <a:pt x="2647" y="2795"/>
                    <a:pt x="2734" y="2721"/>
                    <a:pt x="2820" y="2635"/>
                  </a:cubicBezTo>
                  <a:lnTo>
                    <a:pt x="3167" y="2771"/>
                  </a:lnTo>
                  <a:lnTo>
                    <a:pt x="3513" y="1905"/>
                  </a:lnTo>
                  <a:lnTo>
                    <a:pt x="3167" y="1769"/>
                  </a:lnTo>
                  <a:cubicBezTo>
                    <a:pt x="3167" y="1620"/>
                    <a:pt x="3154" y="1484"/>
                    <a:pt x="3130" y="1348"/>
                  </a:cubicBezTo>
                  <a:lnTo>
                    <a:pt x="3439" y="1150"/>
                  </a:lnTo>
                  <a:lnTo>
                    <a:pt x="2919" y="383"/>
                  </a:lnTo>
                  <a:lnTo>
                    <a:pt x="2610" y="594"/>
                  </a:lnTo>
                  <a:cubicBezTo>
                    <a:pt x="2511" y="495"/>
                    <a:pt x="2363" y="433"/>
                    <a:pt x="2239" y="383"/>
                  </a:cubicBezTo>
                  <a:lnTo>
                    <a:pt x="2239" y="12"/>
                  </a:lnTo>
                  <a:lnTo>
                    <a:pt x="1336" y="0"/>
                  </a:lnTo>
                  <a:close/>
                </a:path>
              </a:pathLst>
            </a:custGeom>
            <a:solidFill>
              <a:schemeClr val="lt1"/>
            </a:solidFill>
            <a:ln cap="flat" cmpd="sng" w="114300">
              <a:solidFill>
                <a:schemeClr val="l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0" name="Google Shape;4880;p118"/>
            <p:cNvSpPr/>
            <p:nvPr/>
          </p:nvSpPr>
          <p:spPr>
            <a:xfrm>
              <a:off x="7305750" y="3631125"/>
              <a:ext cx="87850" cy="85700"/>
            </a:xfrm>
            <a:custGeom>
              <a:rect b="b" l="l" r="r" t="t"/>
              <a:pathLst>
                <a:path extrusionOk="0" h="3428" w="3514">
                  <a:moveTo>
                    <a:pt x="1763" y="920"/>
                  </a:moveTo>
                  <a:cubicBezTo>
                    <a:pt x="1972" y="920"/>
                    <a:pt x="2183" y="1007"/>
                    <a:pt x="2338" y="1176"/>
                  </a:cubicBezTo>
                  <a:cubicBezTo>
                    <a:pt x="2635" y="1485"/>
                    <a:pt x="2623" y="1980"/>
                    <a:pt x="2313" y="2277"/>
                  </a:cubicBezTo>
                  <a:cubicBezTo>
                    <a:pt x="2165" y="2413"/>
                    <a:pt x="1975" y="2481"/>
                    <a:pt x="1783" y="2481"/>
                  </a:cubicBezTo>
                  <a:cubicBezTo>
                    <a:pt x="1576" y="2481"/>
                    <a:pt x="1367" y="2401"/>
                    <a:pt x="1213" y="2240"/>
                  </a:cubicBezTo>
                  <a:cubicBezTo>
                    <a:pt x="916" y="1931"/>
                    <a:pt x="928" y="1436"/>
                    <a:pt x="1237" y="1139"/>
                  </a:cubicBezTo>
                  <a:cubicBezTo>
                    <a:pt x="1384" y="992"/>
                    <a:pt x="1573" y="920"/>
                    <a:pt x="1763" y="920"/>
                  </a:cubicBezTo>
                  <a:close/>
                  <a:moveTo>
                    <a:pt x="1312" y="1"/>
                  </a:moveTo>
                  <a:lnTo>
                    <a:pt x="1312" y="372"/>
                  </a:lnTo>
                  <a:cubicBezTo>
                    <a:pt x="1213" y="422"/>
                    <a:pt x="1089" y="459"/>
                    <a:pt x="990" y="545"/>
                  </a:cubicBezTo>
                  <a:cubicBezTo>
                    <a:pt x="891" y="619"/>
                    <a:pt x="792" y="694"/>
                    <a:pt x="706" y="805"/>
                  </a:cubicBezTo>
                  <a:lnTo>
                    <a:pt x="347" y="669"/>
                  </a:lnTo>
                  <a:lnTo>
                    <a:pt x="0" y="1535"/>
                  </a:lnTo>
                  <a:lnTo>
                    <a:pt x="359" y="1671"/>
                  </a:lnTo>
                  <a:cubicBezTo>
                    <a:pt x="359" y="1807"/>
                    <a:pt x="372" y="1943"/>
                    <a:pt x="409" y="2067"/>
                  </a:cubicBezTo>
                  <a:lnTo>
                    <a:pt x="75" y="2289"/>
                  </a:lnTo>
                  <a:lnTo>
                    <a:pt x="594" y="3044"/>
                  </a:lnTo>
                  <a:lnTo>
                    <a:pt x="916" y="2834"/>
                  </a:lnTo>
                  <a:cubicBezTo>
                    <a:pt x="1027" y="2908"/>
                    <a:pt x="1151" y="2982"/>
                    <a:pt x="1274" y="3031"/>
                  </a:cubicBezTo>
                  <a:lnTo>
                    <a:pt x="1274" y="3415"/>
                  </a:lnTo>
                  <a:lnTo>
                    <a:pt x="2202" y="3427"/>
                  </a:lnTo>
                  <a:lnTo>
                    <a:pt x="2202" y="3044"/>
                  </a:lnTo>
                  <a:cubicBezTo>
                    <a:pt x="2326" y="2994"/>
                    <a:pt x="2425" y="2957"/>
                    <a:pt x="2536" y="2871"/>
                  </a:cubicBezTo>
                  <a:cubicBezTo>
                    <a:pt x="2647" y="2796"/>
                    <a:pt x="2734" y="2722"/>
                    <a:pt x="2821" y="2623"/>
                  </a:cubicBezTo>
                  <a:lnTo>
                    <a:pt x="3167" y="2772"/>
                  </a:lnTo>
                  <a:lnTo>
                    <a:pt x="3513" y="1906"/>
                  </a:lnTo>
                  <a:lnTo>
                    <a:pt x="3167" y="1757"/>
                  </a:lnTo>
                  <a:cubicBezTo>
                    <a:pt x="3167" y="1621"/>
                    <a:pt x="3155" y="1485"/>
                    <a:pt x="3130" y="1349"/>
                  </a:cubicBezTo>
                  <a:lnTo>
                    <a:pt x="3439" y="1139"/>
                  </a:lnTo>
                  <a:lnTo>
                    <a:pt x="2920" y="384"/>
                  </a:lnTo>
                  <a:lnTo>
                    <a:pt x="2610" y="582"/>
                  </a:lnTo>
                  <a:cubicBezTo>
                    <a:pt x="2511" y="496"/>
                    <a:pt x="2363" y="434"/>
                    <a:pt x="2239" y="384"/>
                  </a:cubicBezTo>
                  <a:lnTo>
                    <a:pt x="2239" y="13"/>
                  </a:lnTo>
                  <a:lnTo>
                    <a:pt x="131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1" name="Google Shape;4881;p118"/>
          <p:cNvGrpSpPr/>
          <p:nvPr/>
        </p:nvGrpSpPr>
        <p:grpSpPr>
          <a:xfrm>
            <a:off x="457207" y="3618928"/>
            <a:ext cx="386451" cy="381039"/>
            <a:chOff x="7509563" y="3716963"/>
            <a:chExt cx="65900" cy="64975"/>
          </a:xfrm>
        </p:grpSpPr>
        <p:sp>
          <p:nvSpPr>
            <p:cNvPr id="4882" name="Google Shape;4882;p118"/>
            <p:cNvSpPr/>
            <p:nvPr/>
          </p:nvSpPr>
          <p:spPr>
            <a:xfrm>
              <a:off x="7509563" y="3716963"/>
              <a:ext cx="65900" cy="64975"/>
            </a:xfrm>
            <a:custGeom>
              <a:rect b="b" l="l" r="r" t="t"/>
              <a:pathLst>
                <a:path extrusionOk="0" h="2599" w="2636">
                  <a:moveTo>
                    <a:pt x="1310" y="749"/>
                  </a:moveTo>
                  <a:cubicBezTo>
                    <a:pt x="1460" y="749"/>
                    <a:pt x="1609" y="811"/>
                    <a:pt x="1720" y="928"/>
                  </a:cubicBezTo>
                  <a:cubicBezTo>
                    <a:pt x="1943" y="1151"/>
                    <a:pt x="1918" y="1510"/>
                    <a:pt x="1683" y="1720"/>
                  </a:cubicBezTo>
                  <a:cubicBezTo>
                    <a:pt x="1583" y="1825"/>
                    <a:pt x="1451" y="1875"/>
                    <a:pt x="1317" y="1875"/>
                  </a:cubicBezTo>
                  <a:cubicBezTo>
                    <a:pt x="1167" y="1875"/>
                    <a:pt x="1014" y="1813"/>
                    <a:pt x="904" y="1695"/>
                  </a:cubicBezTo>
                  <a:cubicBezTo>
                    <a:pt x="706" y="1473"/>
                    <a:pt x="706" y="1114"/>
                    <a:pt x="928" y="904"/>
                  </a:cubicBezTo>
                  <a:cubicBezTo>
                    <a:pt x="1039" y="799"/>
                    <a:pt x="1175" y="749"/>
                    <a:pt x="1310" y="749"/>
                  </a:cubicBezTo>
                  <a:close/>
                  <a:moveTo>
                    <a:pt x="1670" y="1"/>
                  </a:moveTo>
                  <a:lnTo>
                    <a:pt x="1534" y="248"/>
                  </a:lnTo>
                  <a:cubicBezTo>
                    <a:pt x="1473" y="239"/>
                    <a:pt x="1406" y="231"/>
                    <a:pt x="1341" y="231"/>
                  </a:cubicBezTo>
                  <a:cubicBezTo>
                    <a:pt x="1314" y="231"/>
                    <a:pt x="1288" y="232"/>
                    <a:pt x="1262" y="236"/>
                  </a:cubicBezTo>
                  <a:cubicBezTo>
                    <a:pt x="1163" y="236"/>
                    <a:pt x="1052" y="273"/>
                    <a:pt x="978" y="298"/>
                  </a:cubicBezTo>
                  <a:lnTo>
                    <a:pt x="792" y="87"/>
                  </a:lnTo>
                  <a:lnTo>
                    <a:pt x="248" y="520"/>
                  </a:lnTo>
                  <a:lnTo>
                    <a:pt x="434" y="743"/>
                  </a:lnTo>
                  <a:cubicBezTo>
                    <a:pt x="372" y="842"/>
                    <a:pt x="347" y="928"/>
                    <a:pt x="310" y="1027"/>
                  </a:cubicBezTo>
                  <a:lnTo>
                    <a:pt x="1" y="1052"/>
                  </a:lnTo>
                  <a:lnTo>
                    <a:pt x="50" y="1757"/>
                  </a:lnTo>
                  <a:lnTo>
                    <a:pt x="347" y="1732"/>
                  </a:lnTo>
                  <a:cubicBezTo>
                    <a:pt x="396" y="1831"/>
                    <a:pt x="434" y="1918"/>
                    <a:pt x="520" y="2005"/>
                  </a:cubicBezTo>
                  <a:lnTo>
                    <a:pt x="359" y="2252"/>
                  </a:lnTo>
                  <a:lnTo>
                    <a:pt x="965" y="2598"/>
                  </a:lnTo>
                  <a:lnTo>
                    <a:pt x="1101" y="2351"/>
                  </a:lnTo>
                  <a:cubicBezTo>
                    <a:pt x="1174" y="2369"/>
                    <a:pt x="1240" y="2380"/>
                    <a:pt x="1313" y="2380"/>
                  </a:cubicBezTo>
                  <a:cubicBezTo>
                    <a:pt x="1340" y="2380"/>
                    <a:pt x="1368" y="2379"/>
                    <a:pt x="1398" y="2376"/>
                  </a:cubicBezTo>
                  <a:cubicBezTo>
                    <a:pt x="1485" y="2376"/>
                    <a:pt x="1584" y="2338"/>
                    <a:pt x="1670" y="2314"/>
                  </a:cubicBezTo>
                  <a:lnTo>
                    <a:pt x="1856" y="2524"/>
                  </a:lnTo>
                  <a:lnTo>
                    <a:pt x="2400" y="2091"/>
                  </a:lnTo>
                  <a:lnTo>
                    <a:pt x="2227" y="1881"/>
                  </a:lnTo>
                  <a:cubicBezTo>
                    <a:pt x="2289" y="1782"/>
                    <a:pt x="2326" y="1695"/>
                    <a:pt x="2351" y="1584"/>
                  </a:cubicBezTo>
                  <a:lnTo>
                    <a:pt x="2635" y="1572"/>
                  </a:lnTo>
                  <a:lnTo>
                    <a:pt x="2586" y="867"/>
                  </a:lnTo>
                  <a:lnTo>
                    <a:pt x="2314" y="891"/>
                  </a:lnTo>
                  <a:cubicBezTo>
                    <a:pt x="2264" y="792"/>
                    <a:pt x="2202" y="706"/>
                    <a:pt x="2140" y="607"/>
                  </a:cubicBezTo>
                  <a:lnTo>
                    <a:pt x="2276" y="359"/>
                  </a:lnTo>
                  <a:lnTo>
                    <a:pt x="1670" y="1"/>
                  </a:lnTo>
                  <a:close/>
                </a:path>
              </a:pathLst>
            </a:custGeom>
            <a:solidFill>
              <a:schemeClr val="lt1"/>
            </a:solidFill>
            <a:ln cap="flat" cmpd="sng" w="114300">
              <a:solidFill>
                <a:schemeClr val="l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3" name="Google Shape;4883;p118"/>
            <p:cNvSpPr/>
            <p:nvPr/>
          </p:nvSpPr>
          <p:spPr>
            <a:xfrm>
              <a:off x="7509575" y="3716975"/>
              <a:ext cx="65875" cy="64950"/>
            </a:xfrm>
            <a:custGeom>
              <a:rect b="b" l="l" r="r" t="t"/>
              <a:pathLst>
                <a:path extrusionOk="0" h="2598" w="2635">
                  <a:moveTo>
                    <a:pt x="1314" y="754"/>
                  </a:moveTo>
                  <a:cubicBezTo>
                    <a:pt x="1466" y="754"/>
                    <a:pt x="1615" y="816"/>
                    <a:pt x="1720" y="940"/>
                  </a:cubicBezTo>
                  <a:cubicBezTo>
                    <a:pt x="1930" y="1163"/>
                    <a:pt x="1918" y="1509"/>
                    <a:pt x="1683" y="1732"/>
                  </a:cubicBezTo>
                  <a:cubicBezTo>
                    <a:pt x="1583" y="1831"/>
                    <a:pt x="1451" y="1881"/>
                    <a:pt x="1315" y="1881"/>
                  </a:cubicBezTo>
                  <a:cubicBezTo>
                    <a:pt x="1164" y="1881"/>
                    <a:pt x="1008" y="1819"/>
                    <a:pt x="891" y="1695"/>
                  </a:cubicBezTo>
                  <a:cubicBezTo>
                    <a:pt x="681" y="1485"/>
                    <a:pt x="693" y="1126"/>
                    <a:pt x="928" y="903"/>
                  </a:cubicBezTo>
                  <a:cubicBezTo>
                    <a:pt x="1039" y="804"/>
                    <a:pt x="1178" y="754"/>
                    <a:pt x="1314" y="754"/>
                  </a:cubicBezTo>
                  <a:close/>
                  <a:moveTo>
                    <a:pt x="1670" y="0"/>
                  </a:moveTo>
                  <a:lnTo>
                    <a:pt x="1534" y="248"/>
                  </a:lnTo>
                  <a:cubicBezTo>
                    <a:pt x="1466" y="239"/>
                    <a:pt x="1403" y="225"/>
                    <a:pt x="1339" y="225"/>
                  </a:cubicBezTo>
                  <a:cubicBezTo>
                    <a:pt x="1310" y="225"/>
                    <a:pt x="1280" y="228"/>
                    <a:pt x="1250" y="235"/>
                  </a:cubicBezTo>
                  <a:cubicBezTo>
                    <a:pt x="1163" y="235"/>
                    <a:pt x="1052" y="260"/>
                    <a:pt x="978" y="297"/>
                  </a:cubicBezTo>
                  <a:lnTo>
                    <a:pt x="792" y="75"/>
                  </a:lnTo>
                  <a:lnTo>
                    <a:pt x="248" y="507"/>
                  </a:lnTo>
                  <a:lnTo>
                    <a:pt x="421" y="755"/>
                  </a:lnTo>
                  <a:cubicBezTo>
                    <a:pt x="359" y="854"/>
                    <a:pt x="322" y="940"/>
                    <a:pt x="297" y="1027"/>
                  </a:cubicBezTo>
                  <a:lnTo>
                    <a:pt x="0" y="1052"/>
                  </a:lnTo>
                  <a:lnTo>
                    <a:pt x="50" y="1744"/>
                  </a:lnTo>
                  <a:lnTo>
                    <a:pt x="347" y="1732"/>
                  </a:lnTo>
                  <a:cubicBezTo>
                    <a:pt x="384" y="1819"/>
                    <a:pt x="433" y="1918"/>
                    <a:pt x="507" y="1992"/>
                  </a:cubicBezTo>
                  <a:lnTo>
                    <a:pt x="359" y="2239"/>
                  </a:lnTo>
                  <a:lnTo>
                    <a:pt x="965" y="2598"/>
                  </a:lnTo>
                  <a:lnTo>
                    <a:pt x="1101" y="2350"/>
                  </a:lnTo>
                  <a:cubicBezTo>
                    <a:pt x="1162" y="2359"/>
                    <a:pt x="1230" y="2368"/>
                    <a:pt x="1303" y="2368"/>
                  </a:cubicBezTo>
                  <a:cubicBezTo>
                    <a:pt x="1334" y="2368"/>
                    <a:pt x="1365" y="2366"/>
                    <a:pt x="1398" y="2363"/>
                  </a:cubicBezTo>
                  <a:cubicBezTo>
                    <a:pt x="1485" y="2363"/>
                    <a:pt x="1584" y="2326"/>
                    <a:pt x="1670" y="2301"/>
                  </a:cubicBezTo>
                  <a:lnTo>
                    <a:pt x="1856" y="2511"/>
                  </a:lnTo>
                  <a:lnTo>
                    <a:pt x="2400" y="2091"/>
                  </a:lnTo>
                  <a:lnTo>
                    <a:pt x="2227" y="1868"/>
                  </a:lnTo>
                  <a:cubicBezTo>
                    <a:pt x="2289" y="1781"/>
                    <a:pt x="2326" y="1682"/>
                    <a:pt x="2350" y="1571"/>
                  </a:cubicBezTo>
                  <a:lnTo>
                    <a:pt x="2635" y="1559"/>
                  </a:lnTo>
                  <a:lnTo>
                    <a:pt x="2585" y="866"/>
                  </a:lnTo>
                  <a:lnTo>
                    <a:pt x="2301" y="879"/>
                  </a:lnTo>
                  <a:cubicBezTo>
                    <a:pt x="2264" y="792"/>
                    <a:pt x="2202" y="693"/>
                    <a:pt x="2140" y="606"/>
                  </a:cubicBezTo>
                  <a:lnTo>
                    <a:pt x="2276" y="359"/>
                  </a:lnTo>
                  <a:lnTo>
                    <a:pt x="16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4" name="Google Shape;4884;p118"/>
          <p:cNvGrpSpPr/>
          <p:nvPr/>
        </p:nvGrpSpPr>
        <p:grpSpPr>
          <a:xfrm>
            <a:off x="679847" y="3871324"/>
            <a:ext cx="515170" cy="504192"/>
            <a:chOff x="7305750" y="3630988"/>
            <a:chExt cx="87850" cy="85975"/>
          </a:xfrm>
        </p:grpSpPr>
        <p:sp>
          <p:nvSpPr>
            <p:cNvPr id="4885" name="Google Shape;4885;p118"/>
            <p:cNvSpPr/>
            <p:nvPr/>
          </p:nvSpPr>
          <p:spPr>
            <a:xfrm>
              <a:off x="7305750" y="3630988"/>
              <a:ext cx="87850" cy="85975"/>
            </a:xfrm>
            <a:custGeom>
              <a:rect b="b" l="l" r="r" t="t"/>
              <a:pathLst>
                <a:path extrusionOk="0" h="3439" w="3514">
                  <a:moveTo>
                    <a:pt x="1774" y="935"/>
                  </a:moveTo>
                  <a:cubicBezTo>
                    <a:pt x="1980" y="935"/>
                    <a:pt x="2185" y="1016"/>
                    <a:pt x="2338" y="1175"/>
                  </a:cubicBezTo>
                  <a:cubicBezTo>
                    <a:pt x="2635" y="1484"/>
                    <a:pt x="2623" y="1979"/>
                    <a:pt x="2313" y="2276"/>
                  </a:cubicBezTo>
                  <a:cubicBezTo>
                    <a:pt x="2167" y="2417"/>
                    <a:pt x="1978" y="2485"/>
                    <a:pt x="1789" y="2485"/>
                  </a:cubicBezTo>
                  <a:cubicBezTo>
                    <a:pt x="1579" y="2485"/>
                    <a:pt x="1368" y="2401"/>
                    <a:pt x="1213" y="2239"/>
                  </a:cubicBezTo>
                  <a:cubicBezTo>
                    <a:pt x="916" y="1930"/>
                    <a:pt x="928" y="1435"/>
                    <a:pt x="1237" y="1150"/>
                  </a:cubicBezTo>
                  <a:cubicBezTo>
                    <a:pt x="1387" y="1006"/>
                    <a:pt x="1581" y="935"/>
                    <a:pt x="1774" y="935"/>
                  </a:cubicBezTo>
                  <a:close/>
                  <a:moveTo>
                    <a:pt x="1336" y="0"/>
                  </a:moveTo>
                  <a:lnTo>
                    <a:pt x="1336" y="371"/>
                  </a:lnTo>
                  <a:cubicBezTo>
                    <a:pt x="1225" y="408"/>
                    <a:pt x="1101" y="470"/>
                    <a:pt x="990" y="544"/>
                  </a:cubicBezTo>
                  <a:cubicBezTo>
                    <a:pt x="891" y="619"/>
                    <a:pt x="792" y="693"/>
                    <a:pt x="705" y="804"/>
                  </a:cubicBezTo>
                  <a:lnTo>
                    <a:pt x="347" y="668"/>
                  </a:lnTo>
                  <a:lnTo>
                    <a:pt x="0" y="1534"/>
                  </a:lnTo>
                  <a:lnTo>
                    <a:pt x="359" y="1670"/>
                  </a:lnTo>
                  <a:cubicBezTo>
                    <a:pt x="359" y="1806"/>
                    <a:pt x="371" y="1954"/>
                    <a:pt x="409" y="2078"/>
                  </a:cubicBezTo>
                  <a:lnTo>
                    <a:pt x="87" y="2288"/>
                  </a:lnTo>
                  <a:lnTo>
                    <a:pt x="594" y="3043"/>
                  </a:lnTo>
                  <a:lnTo>
                    <a:pt x="916" y="2833"/>
                  </a:lnTo>
                  <a:cubicBezTo>
                    <a:pt x="1027" y="2907"/>
                    <a:pt x="1151" y="2981"/>
                    <a:pt x="1274" y="3030"/>
                  </a:cubicBezTo>
                  <a:lnTo>
                    <a:pt x="1274" y="3414"/>
                  </a:lnTo>
                  <a:lnTo>
                    <a:pt x="2202" y="3439"/>
                  </a:lnTo>
                  <a:lnTo>
                    <a:pt x="2202" y="3043"/>
                  </a:lnTo>
                  <a:cubicBezTo>
                    <a:pt x="2326" y="3006"/>
                    <a:pt x="2425" y="2956"/>
                    <a:pt x="2536" y="2882"/>
                  </a:cubicBezTo>
                  <a:cubicBezTo>
                    <a:pt x="2647" y="2795"/>
                    <a:pt x="2734" y="2721"/>
                    <a:pt x="2820" y="2635"/>
                  </a:cubicBezTo>
                  <a:lnTo>
                    <a:pt x="3167" y="2771"/>
                  </a:lnTo>
                  <a:lnTo>
                    <a:pt x="3513" y="1905"/>
                  </a:lnTo>
                  <a:lnTo>
                    <a:pt x="3167" y="1769"/>
                  </a:lnTo>
                  <a:cubicBezTo>
                    <a:pt x="3167" y="1620"/>
                    <a:pt x="3154" y="1484"/>
                    <a:pt x="3130" y="1348"/>
                  </a:cubicBezTo>
                  <a:lnTo>
                    <a:pt x="3439" y="1150"/>
                  </a:lnTo>
                  <a:lnTo>
                    <a:pt x="2919" y="383"/>
                  </a:lnTo>
                  <a:lnTo>
                    <a:pt x="2610" y="594"/>
                  </a:lnTo>
                  <a:cubicBezTo>
                    <a:pt x="2511" y="495"/>
                    <a:pt x="2363" y="433"/>
                    <a:pt x="2239" y="383"/>
                  </a:cubicBezTo>
                  <a:lnTo>
                    <a:pt x="2239" y="12"/>
                  </a:lnTo>
                  <a:lnTo>
                    <a:pt x="1336" y="0"/>
                  </a:lnTo>
                  <a:close/>
                </a:path>
              </a:pathLst>
            </a:custGeom>
            <a:solidFill>
              <a:schemeClr val="lt1"/>
            </a:solidFill>
            <a:ln cap="flat" cmpd="sng" w="114300">
              <a:solidFill>
                <a:schemeClr val="l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6" name="Google Shape;4886;p118"/>
            <p:cNvSpPr/>
            <p:nvPr/>
          </p:nvSpPr>
          <p:spPr>
            <a:xfrm>
              <a:off x="7305750" y="3631125"/>
              <a:ext cx="87850" cy="85700"/>
            </a:xfrm>
            <a:custGeom>
              <a:rect b="b" l="l" r="r" t="t"/>
              <a:pathLst>
                <a:path extrusionOk="0" h="3428" w="3514">
                  <a:moveTo>
                    <a:pt x="1763" y="920"/>
                  </a:moveTo>
                  <a:cubicBezTo>
                    <a:pt x="1972" y="920"/>
                    <a:pt x="2183" y="1007"/>
                    <a:pt x="2338" y="1176"/>
                  </a:cubicBezTo>
                  <a:cubicBezTo>
                    <a:pt x="2635" y="1485"/>
                    <a:pt x="2623" y="1980"/>
                    <a:pt x="2313" y="2277"/>
                  </a:cubicBezTo>
                  <a:cubicBezTo>
                    <a:pt x="2165" y="2413"/>
                    <a:pt x="1975" y="2481"/>
                    <a:pt x="1783" y="2481"/>
                  </a:cubicBezTo>
                  <a:cubicBezTo>
                    <a:pt x="1576" y="2481"/>
                    <a:pt x="1367" y="2401"/>
                    <a:pt x="1213" y="2240"/>
                  </a:cubicBezTo>
                  <a:cubicBezTo>
                    <a:pt x="916" y="1931"/>
                    <a:pt x="928" y="1436"/>
                    <a:pt x="1237" y="1139"/>
                  </a:cubicBezTo>
                  <a:cubicBezTo>
                    <a:pt x="1384" y="992"/>
                    <a:pt x="1573" y="920"/>
                    <a:pt x="1763" y="920"/>
                  </a:cubicBezTo>
                  <a:close/>
                  <a:moveTo>
                    <a:pt x="1312" y="1"/>
                  </a:moveTo>
                  <a:lnTo>
                    <a:pt x="1312" y="372"/>
                  </a:lnTo>
                  <a:cubicBezTo>
                    <a:pt x="1213" y="422"/>
                    <a:pt x="1089" y="459"/>
                    <a:pt x="990" y="545"/>
                  </a:cubicBezTo>
                  <a:cubicBezTo>
                    <a:pt x="891" y="619"/>
                    <a:pt x="792" y="694"/>
                    <a:pt x="706" y="805"/>
                  </a:cubicBezTo>
                  <a:lnTo>
                    <a:pt x="347" y="669"/>
                  </a:lnTo>
                  <a:lnTo>
                    <a:pt x="0" y="1535"/>
                  </a:lnTo>
                  <a:lnTo>
                    <a:pt x="359" y="1671"/>
                  </a:lnTo>
                  <a:cubicBezTo>
                    <a:pt x="359" y="1807"/>
                    <a:pt x="372" y="1943"/>
                    <a:pt x="409" y="2067"/>
                  </a:cubicBezTo>
                  <a:lnTo>
                    <a:pt x="75" y="2289"/>
                  </a:lnTo>
                  <a:lnTo>
                    <a:pt x="594" y="3044"/>
                  </a:lnTo>
                  <a:lnTo>
                    <a:pt x="916" y="2834"/>
                  </a:lnTo>
                  <a:cubicBezTo>
                    <a:pt x="1027" y="2908"/>
                    <a:pt x="1151" y="2982"/>
                    <a:pt x="1274" y="3031"/>
                  </a:cubicBezTo>
                  <a:lnTo>
                    <a:pt x="1274" y="3415"/>
                  </a:lnTo>
                  <a:lnTo>
                    <a:pt x="2202" y="3427"/>
                  </a:lnTo>
                  <a:lnTo>
                    <a:pt x="2202" y="3044"/>
                  </a:lnTo>
                  <a:cubicBezTo>
                    <a:pt x="2326" y="2994"/>
                    <a:pt x="2425" y="2957"/>
                    <a:pt x="2536" y="2871"/>
                  </a:cubicBezTo>
                  <a:cubicBezTo>
                    <a:pt x="2647" y="2796"/>
                    <a:pt x="2734" y="2722"/>
                    <a:pt x="2821" y="2623"/>
                  </a:cubicBezTo>
                  <a:lnTo>
                    <a:pt x="3167" y="2772"/>
                  </a:lnTo>
                  <a:lnTo>
                    <a:pt x="3513" y="1906"/>
                  </a:lnTo>
                  <a:lnTo>
                    <a:pt x="3167" y="1757"/>
                  </a:lnTo>
                  <a:cubicBezTo>
                    <a:pt x="3167" y="1621"/>
                    <a:pt x="3155" y="1485"/>
                    <a:pt x="3130" y="1349"/>
                  </a:cubicBezTo>
                  <a:lnTo>
                    <a:pt x="3439" y="1139"/>
                  </a:lnTo>
                  <a:lnTo>
                    <a:pt x="2920" y="384"/>
                  </a:lnTo>
                  <a:lnTo>
                    <a:pt x="2610" y="582"/>
                  </a:lnTo>
                  <a:cubicBezTo>
                    <a:pt x="2511" y="496"/>
                    <a:pt x="2363" y="434"/>
                    <a:pt x="2239" y="384"/>
                  </a:cubicBezTo>
                  <a:lnTo>
                    <a:pt x="2239" y="13"/>
                  </a:lnTo>
                  <a:lnTo>
                    <a:pt x="131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7" name="Google Shape;4887;p118"/>
          <p:cNvGrpSpPr/>
          <p:nvPr/>
        </p:nvGrpSpPr>
        <p:grpSpPr>
          <a:xfrm flipH="1">
            <a:off x="2939546" y="652600"/>
            <a:ext cx="748782" cy="499000"/>
            <a:chOff x="3273775" y="1707038"/>
            <a:chExt cx="166075" cy="110675"/>
          </a:xfrm>
        </p:grpSpPr>
        <p:sp>
          <p:nvSpPr>
            <p:cNvPr id="4888" name="Google Shape;4888;p118"/>
            <p:cNvSpPr/>
            <p:nvPr/>
          </p:nvSpPr>
          <p:spPr>
            <a:xfrm>
              <a:off x="3273775" y="1707050"/>
              <a:ext cx="166075" cy="110650"/>
            </a:xfrm>
            <a:custGeom>
              <a:rect b="b" l="l" r="r" t="t"/>
              <a:pathLst>
                <a:path extrusionOk="0" h="4426" w="6643">
                  <a:moveTo>
                    <a:pt x="990" y="0"/>
                  </a:moveTo>
                  <a:cubicBezTo>
                    <a:pt x="458" y="0"/>
                    <a:pt x="0" y="445"/>
                    <a:pt x="0" y="990"/>
                  </a:cubicBezTo>
                  <a:lnTo>
                    <a:pt x="0" y="2375"/>
                  </a:lnTo>
                  <a:cubicBezTo>
                    <a:pt x="0" y="2919"/>
                    <a:pt x="458" y="3364"/>
                    <a:pt x="990" y="3364"/>
                  </a:cubicBezTo>
                  <a:lnTo>
                    <a:pt x="4255" y="3364"/>
                  </a:lnTo>
                  <a:lnTo>
                    <a:pt x="5282" y="4391"/>
                  </a:lnTo>
                  <a:cubicBezTo>
                    <a:pt x="5306" y="4415"/>
                    <a:pt x="5336" y="4426"/>
                    <a:pt x="5366" y="4426"/>
                  </a:cubicBezTo>
                  <a:cubicBezTo>
                    <a:pt x="5429" y="4426"/>
                    <a:pt x="5492" y="4376"/>
                    <a:pt x="5492" y="4292"/>
                  </a:cubicBezTo>
                  <a:lnTo>
                    <a:pt x="5492" y="3364"/>
                  </a:lnTo>
                  <a:lnTo>
                    <a:pt x="5653" y="3364"/>
                  </a:lnTo>
                  <a:cubicBezTo>
                    <a:pt x="6185" y="3364"/>
                    <a:pt x="6642" y="2919"/>
                    <a:pt x="6642" y="2375"/>
                  </a:cubicBezTo>
                  <a:lnTo>
                    <a:pt x="6642" y="990"/>
                  </a:lnTo>
                  <a:cubicBezTo>
                    <a:pt x="6642" y="445"/>
                    <a:pt x="6185" y="0"/>
                    <a:pt x="5653" y="0"/>
                  </a:cubicBezTo>
                  <a:close/>
                </a:path>
              </a:pathLst>
            </a:custGeom>
            <a:solidFill>
              <a:srgbClr val="E59934"/>
            </a:solidFill>
            <a:ln cap="flat" cmpd="sng" w="114300">
              <a:solidFill>
                <a:schemeClr val="l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89" name="Google Shape;4889;p118"/>
            <p:cNvGrpSpPr/>
            <p:nvPr/>
          </p:nvGrpSpPr>
          <p:grpSpPr>
            <a:xfrm>
              <a:off x="3273775" y="1707038"/>
              <a:ext cx="166075" cy="110675"/>
              <a:chOff x="3254300" y="1541550"/>
              <a:chExt cx="166075" cy="110675"/>
            </a:xfrm>
          </p:grpSpPr>
          <p:sp>
            <p:nvSpPr>
              <p:cNvPr id="4890" name="Google Shape;4890;p118"/>
              <p:cNvSpPr/>
              <p:nvPr/>
            </p:nvSpPr>
            <p:spPr>
              <a:xfrm>
                <a:off x="3254300" y="1541550"/>
                <a:ext cx="166075" cy="110675"/>
              </a:xfrm>
              <a:custGeom>
                <a:rect b="b" l="l" r="r" t="t"/>
                <a:pathLst>
                  <a:path extrusionOk="0" h="4427" w="6643">
                    <a:moveTo>
                      <a:pt x="990" y="1"/>
                    </a:moveTo>
                    <a:cubicBezTo>
                      <a:pt x="458" y="1"/>
                      <a:pt x="0" y="446"/>
                      <a:pt x="0" y="990"/>
                    </a:cubicBezTo>
                    <a:lnTo>
                      <a:pt x="0" y="2376"/>
                    </a:lnTo>
                    <a:cubicBezTo>
                      <a:pt x="0" y="2920"/>
                      <a:pt x="458" y="3365"/>
                      <a:pt x="990" y="3365"/>
                    </a:cubicBezTo>
                    <a:lnTo>
                      <a:pt x="4255" y="3365"/>
                    </a:lnTo>
                    <a:lnTo>
                      <a:pt x="5282" y="4392"/>
                    </a:lnTo>
                    <a:cubicBezTo>
                      <a:pt x="5306" y="4416"/>
                      <a:pt x="5336" y="4427"/>
                      <a:pt x="5366" y="4427"/>
                    </a:cubicBezTo>
                    <a:cubicBezTo>
                      <a:pt x="5429" y="4427"/>
                      <a:pt x="5492" y="4377"/>
                      <a:pt x="5492" y="4293"/>
                    </a:cubicBezTo>
                    <a:lnTo>
                      <a:pt x="5492" y="3365"/>
                    </a:lnTo>
                    <a:lnTo>
                      <a:pt x="5653" y="3365"/>
                    </a:lnTo>
                    <a:cubicBezTo>
                      <a:pt x="6185" y="3365"/>
                      <a:pt x="6643" y="2920"/>
                      <a:pt x="6643" y="2376"/>
                    </a:cubicBezTo>
                    <a:lnTo>
                      <a:pt x="6643" y="990"/>
                    </a:lnTo>
                    <a:cubicBezTo>
                      <a:pt x="6643" y="434"/>
                      <a:pt x="6185" y="1"/>
                      <a:pt x="5653" y="1"/>
                    </a:cubicBezTo>
                    <a:close/>
                  </a:path>
                </a:pathLst>
              </a:custGeom>
              <a:solidFill>
                <a:srgbClr val="E599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1" name="Google Shape;4891;p118"/>
              <p:cNvSpPr/>
              <p:nvPr/>
            </p:nvSpPr>
            <p:spPr>
              <a:xfrm>
                <a:off x="3296350" y="1571550"/>
                <a:ext cx="21675" cy="21675"/>
              </a:xfrm>
              <a:custGeom>
                <a:rect b="b" l="l" r="r" t="t"/>
                <a:pathLst>
                  <a:path extrusionOk="0" h="867" w="867">
                    <a:moveTo>
                      <a:pt x="433" y="1"/>
                    </a:moveTo>
                    <a:cubicBezTo>
                      <a:pt x="198" y="1"/>
                      <a:pt x="1" y="199"/>
                      <a:pt x="1" y="434"/>
                    </a:cubicBezTo>
                    <a:cubicBezTo>
                      <a:pt x="1" y="669"/>
                      <a:pt x="198" y="867"/>
                      <a:pt x="433" y="867"/>
                    </a:cubicBezTo>
                    <a:cubicBezTo>
                      <a:pt x="681" y="867"/>
                      <a:pt x="866" y="669"/>
                      <a:pt x="866" y="434"/>
                    </a:cubicBezTo>
                    <a:cubicBezTo>
                      <a:pt x="866" y="199"/>
                      <a:pt x="681" y="1"/>
                      <a:pt x="4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2" name="Google Shape;4892;p118"/>
              <p:cNvSpPr/>
              <p:nvPr/>
            </p:nvSpPr>
            <p:spPr>
              <a:xfrm>
                <a:off x="3326350" y="1571550"/>
                <a:ext cx="21675" cy="21675"/>
              </a:xfrm>
              <a:custGeom>
                <a:rect b="b" l="l" r="r" t="t"/>
                <a:pathLst>
                  <a:path extrusionOk="0" h="867" w="867">
                    <a:moveTo>
                      <a:pt x="433" y="1"/>
                    </a:moveTo>
                    <a:cubicBezTo>
                      <a:pt x="186" y="1"/>
                      <a:pt x="0" y="199"/>
                      <a:pt x="0" y="434"/>
                    </a:cubicBezTo>
                    <a:cubicBezTo>
                      <a:pt x="0" y="681"/>
                      <a:pt x="198" y="867"/>
                      <a:pt x="433" y="867"/>
                    </a:cubicBezTo>
                    <a:cubicBezTo>
                      <a:pt x="681" y="867"/>
                      <a:pt x="866" y="669"/>
                      <a:pt x="866" y="434"/>
                    </a:cubicBezTo>
                    <a:cubicBezTo>
                      <a:pt x="866" y="186"/>
                      <a:pt x="668" y="1"/>
                      <a:pt x="4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3" name="Google Shape;4893;p118"/>
              <p:cNvSpPr/>
              <p:nvPr/>
            </p:nvSpPr>
            <p:spPr>
              <a:xfrm>
                <a:off x="3356025" y="1571550"/>
                <a:ext cx="21675" cy="21675"/>
              </a:xfrm>
              <a:custGeom>
                <a:rect b="b" l="l" r="r" t="t"/>
                <a:pathLst>
                  <a:path extrusionOk="0" h="867" w="867">
                    <a:moveTo>
                      <a:pt x="434" y="1"/>
                    </a:moveTo>
                    <a:cubicBezTo>
                      <a:pt x="186" y="1"/>
                      <a:pt x="1" y="199"/>
                      <a:pt x="1" y="434"/>
                    </a:cubicBezTo>
                    <a:cubicBezTo>
                      <a:pt x="1" y="681"/>
                      <a:pt x="199" y="867"/>
                      <a:pt x="434" y="867"/>
                    </a:cubicBezTo>
                    <a:cubicBezTo>
                      <a:pt x="681" y="867"/>
                      <a:pt x="867" y="669"/>
                      <a:pt x="867" y="434"/>
                    </a:cubicBezTo>
                    <a:cubicBezTo>
                      <a:pt x="867" y="186"/>
                      <a:pt x="681" y="1"/>
                      <a:pt x="4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94" name="Google Shape;4894;p118"/>
          <p:cNvGrpSpPr/>
          <p:nvPr/>
        </p:nvGrpSpPr>
        <p:grpSpPr>
          <a:xfrm flipH="1">
            <a:off x="3400036" y="294823"/>
            <a:ext cx="864086" cy="576622"/>
            <a:chOff x="2696613" y="1604900"/>
            <a:chExt cx="165775" cy="110625"/>
          </a:xfrm>
        </p:grpSpPr>
        <p:sp>
          <p:nvSpPr>
            <p:cNvPr id="4895" name="Google Shape;4895;p118"/>
            <p:cNvSpPr/>
            <p:nvPr/>
          </p:nvSpPr>
          <p:spPr>
            <a:xfrm>
              <a:off x="2696613" y="1604900"/>
              <a:ext cx="165775" cy="110625"/>
            </a:xfrm>
            <a:custGeom>
              <a:rect b="b" l="l" r="r" t="t"/>
              <a:pathLst>
                <a:path extrusionOk="0" h="4425" w="6631">
                  <a:moveTo>
                    <a:pt x="990" y="1"/>
                  </a:moveTo>
                  <a:cubicBezTo>
                    <a:pt x="446" y="1"/>
                    <a:pt x="1" y="446"/>
                    <a:pt x="1" y="990"/>
                  </a:cubicBezTo>
                  <a:lnTo>
                    <a:pt x="1" y="2388"/>
                  </a:lnTo>
                  <a:cubicBezTo>
                    <a:pt x="1" y="2920"/>
                    <a:pt x="446" y="3377"/>
                    <a:pt x="990" y="3377"/>
                  </a:cubicBezTo>
                  <a:lnTo>
                    <a:pt x="1151" y="3377"/>
                  </a:lnTo>
                  <a:lnTo>
                    <a:pt x="1151" y="4305"/>
                  </a:lnTo>
                  <a:cubicBezTo>
                    <a:pt x="1151" y="4374"/>
                    <a:pt x="1217" y="4424"/>
                    <a:pt x="1281" y="4424"/>
                  </a:cubicBezTo>
                  <a:cubicBezTo>
                    <a:pt x="1310" y="4424"/>
                    <a:pt x="1339" y="4414"/>
                    <a:pt x="1362" y="4392"/>
                  </a:cubicBezTo>
                  <a:lnTo>
                    <a:pt x="2388" y="3377"/>
                  </a:lnTo>
                  <a:lnTo>
                    <a:pt x="5641" y="3377"/>
                  </a:lnTo>
                  <a:cubicBezTo>
                    <a:pt x="6185" y="3377"/>
                    <a:pt x="6631" y="2920"/>
                    <a:pt x="6631" y="2388"/>
                  </a:cubicBezTo>
                  <a:lnTo>
                    <a:pt x="6631" y="990"/>
                  </a:lnTo>
                  <a:cubicBezTo>
                    <a:pt x="6631" y="446"/>
                    <a:pt x="6185" y="1"/>
                    <a:pt x="5641" y="1"/>
                  </a:cubicBezTo>
                  <a:close/>
                </a:path>
              </a:pathLst>
            </a:custGeom>
            <a:solidFill>
              <a:schemeClr val="lt1"/>
            </a:solidFill>
            <a:ln cap="flat" cmpd="sng" w="114300">
              <a:solidFill>
                <a:schemeClr val="l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96" name="Google Shape;4896;p118"/>
            <p:cNvGrpSpPr/>
            <p:nvPr/>
          </p:nvGrpSpPr>
          <p:grpSpPr>
            <a:xfrm>
              <a:off x="2696625" y="1604900"/>
              <a:ext cx="165750" cy="110625"/>
              <a:chOff x="3162775" y="1449100"/>
              <a:chExt cx="165750" cy="110625"/>
            </a:xfrm>
          </p:grpSpPr>
          <p:sp>
            <p:nvSpPr>
              <p:cNvPr id="4897" name="Google Shape;4897;p118"/>
              <p:cNvSpPr/>
              <p:nvPr/>
            </p:nvSpPr>
            <p:spPr>
              <a:xfrm>
                <a:off x="3162775" y="1449100"/>
                <a:ext cx="165750" cy="110625"/>
              </a:xfrm>
              <a:custGeom>
                <a:rect b="b" l="l" r="r" t="t"/>
                <a:pathLst>
                  <a:path extrusionOk="0" h="4425" w="6630">
                    <a:moveTo>
                      <a:pt x="990" y="1"/>
                    </a:moveTo>
                    <a:cubicBezTo>
                      <a:pt x="445" y="1"/>
                      <a:pt x="0" y="446"/>
                      <a:pt x="0" y="990"/>
                    </a:cubicBezTo>
                    <a:lnTo>
                      <a:pt x="0" y="2375"/>
                    </a:lnTo>
                    <a:cubicBezTo>
                      <a:pt x="0" y="2920"/>
                      <a:pt x="445" y="3365"/>
                      <a:pt x="990" y="3365"/>
                    </a:cubicBezTo>
                    <a:lnTo>
                      <a:pt x="1150" y="3365"/>
                    </a:lnTo>
                    <a:lnTo>
                      <a:pt x="1150" y="4293"/>
                    </a:lnTo>
                    <a:cubicBezTo>
                      <a:pt x="1150" y="4370"/>
                      <a:pt x="1217" y="4424"/>
                      <a:pt x="1282" y="4424"/>
                    </a:cubicBezTo>
                    <a:cubicBezTo>
                      <a:pt x="1310" y="4424"/>
                      <a:pt x="1338" y="4414"/>
                      <a:pt x="1361" y="4392"/>
                    </a:cubicBezTo>
                    <a:lnTo>
                      <a:pt x="2387" y="3365"/>
                    </a:lnTo>
                    <a:lnTo>
                      <a:pt x="5640" y="3365"/>
                    </a:lnTo>
                    <a:cubicBezTo>
                      <a:pt x="6185" y="3365"/>
                      <a:pt x="6630" y="2920"/>
                      <a:pt x="6630" y="2375"/>
                    </a:cubicBezTo>
                    <a:lnTo>
                      <a:pt x="6630" y="990"/>
                    </a:lnTo>
                    <a:cubicBezTo>
                      <a:pt x="6630" y="446"/>
                      <a:pt x="6185" y="1"/>
                      <a:pt x="5640"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8" name="Google Shape;4898;p118"/>
              <p:cNvSpPr/>
              <p:nvPr/>
            </p:nvSpPr>
            <p:spPr>
              <a:xfrm>
                <a:off x="3204825" y="1480650"/>
                <a:ext cx="21675" cy="21675"/>
              </a:xfrm>
              <a:custGeom>
                <a:rect b="b" l="l" r="r" t="t"/>
                <a:pathLst>
                  <a:path extrusionOk="0" h="867" w="867">
                    <a:moveTo>
                      <a:pt x="433" y="0"/>
                    </a:moveTo>
                    <a:cubicBezTo>
                      <a:pt x="186" y="0"/>
                      <a:pt x="0" y="211"/>
                      <a:pt x="0" y="433"/>
                    </a:cubicBezTo>
                    <a:cubicBezTo>
                      <a:pt x="0" y="681"/>
                      <a:pt x="211" y="866"/>
                      <a:pt x="433" y="866"/>
                    </a:cubicBezTo>
                    <a:cubicBezTo>
                      <a:pt x="681" y="866"/>
                      <a:pt x="866" y="668"/>
                      <a:pt x="866" y="433"/>
                    </a:cubicBezTo>
                    <a:cubicBezTo>
                      <a:pt x="866" y="186"/>
                      <a:pt x="668" y="0"/>
                      <a:pt x="4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9" name="Google Shape;4899;p118"/>
              <p:cNvSpPr/>
              <p:nvPr/>
            </p:nvSpPr>
            <p:spPr>
              <a:xfrm>
                <a:off x="3234825" y="1480650"/>
                <a:ext cx="21650" cy="21675"/>
              </a:xfrm>
              <a:custGeom>
                <a:rect b="b" l="l" r="r" t="t"/>
                <a:pathLst>
                  <a:path extrusionOk="0" h="867" w="866">
                    <a:moveTo>
                      <a:pt x="433" y="0"/>
                    </a:moveTo>
                    <a:cubicBezTo>
                      <a:pt x="186" y="0"/>
                      <a:pt x="0" y="211"/>
                      <a:pt x="0" y="433"/>
                    </a:cubicBezTo>
                    <a:cubicBezTo>
                      <a:pt x="0" y="681"/>
                      <a:pt x="198" y="866"/>
                      <a:pt x="433" y="866"/>
                    </a:cubicBezTo>
                    <a:cubicBezTo>
                      <a:pt x="680" y="866"/>
                      <a:pt x="866" y="668"/>
                      <a:pt x="866" y="433"/>
                    </a:cubicBezTo>
                    <a:cubicBezTo>
                      <a:pt x="866" y="186"/>
                      <a:pt x="680" y="0"/>
                      <a:pt x="4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0" name="Google Shape;4900;p118"/>
              <p:cNvSpPr/>
              <p:nvPr/>
            </p:nvSpPr>
            <p:spPr>
              <a:xfrm>
                <a:off x="3264500" y="1480650"/>
                <a:ext cx="21675" cy="21675"/>
              </a:xfrm>
              <a:custGeom>
                <a:rect b="b" l="l" r="r" t="t"/>
                <a:pathLst>
                  <a:path extrusionOk="0" h="867" w="867">
                    <a:moveTo>
                      <a:pt x="433" y="0"/>
                    </a:moveTo>
                    <a:cubicBezTo>
                      <a:pt x="186" y="0"/>
                      <a:pt x="1" y="211"/>
                      <a:pt x="1" y="433"/>
                    </a:cubicBezTo>
                    <a:cubicBezTo>
                      <a:pt x="1" y="681"/>
                      <a:pt x="186" y="866"/>
                      <a:pt x="433" y="866"/>
                    </a:cubicBezTo>
                    <a:cubicBezTo>
                      <a:pt x="681" y="866"/>
                      <a:pt x="866" y="668"/>
                      <a:pt x="866" y="433"/>
                    </a:cubicBezTo>
                    <a:cubicBezTo>
                      <a:pt x="866" y="186"/>
                      <a:pt x="681" y="0"/>
                      <a:pt x="4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5" name="Shape 5185"/>
        <p:cNvGrpSpPr/>
        <p:nvPr/>
      </p:nvGrpSpPr>
      <p:grpSpPr>
        <a:xfrm>
          <a:off x="0" y="0"/>
          <a:ext cx="0" cy="0"/>
          <a:chOff x="0" y="0"/>
          <a:chExt cx="0" cy="0"/>
        </a:xfrm>
      </p:grpSpPr>
      <p:sp>
        <p:nvSpPr>
          <p:cNvPr id="5186" name="Google Shape;5186;p127"/>
          <p:cNvSpPr txBox="1"/>
          <p:nvPr>
            <p:ph type="title"/>
          </p:nvPr>
        </p:nvSpPr>
        <p:spPr>
          <a:xfrm>
            <a:off x="5468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ML Estadístico: </a:t>
            </a:r>
            <a:r>
              <a:rPr lang="en">
                <a:solidFill>
                  <a:schemeClr val="accent2"/>
                </a:solidFill>
              </a:rPr>
              <a:t>Naive Approach</a:t>
            </a:r>
            <a:endParaRPr>
              <a:solidFill>
                <a:schemeClr val="accent2"/>
              </a:solidFill>
            </a:endParaRPr>
          </a:p>
        </p:txBody>
      </p:sp>
      <p:grpSp>
        <p:nvGrpSpPr>
          <p:cNvPr id="5187" name="Google Shape;5187;p127"/>
          <p:cNvGrpSpPr/>
          <p:nvPr/>
        </p:nvGrpSpPr>
        <p:grpSpPr>
          <a:xfrm flipH="1" rot="900105">
            <a:off x="7906528" y="636145"/>
            <a:ext cx="840665" cy="713489"/>
            <a:chOff x="6064225" y="1470325"/>
            <a:chExt cx="1112500" cy="944200"/>
          </a:xfrm>
        </p:grpSpPr>
        <p:sp>
          <p:nvSpPr>
            <p:cNvPr id="5188" name="Google Shape;5188;p127"/>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9" name="Google Shape;5189;p127"/>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90" name="Google Shape;5190;p127"/>
          <p:cNvSpPr txBox="1"/>
          <p:nvPr>
            <p:ph idx="4294967295" type="subTitle"/>
          </p:nvPr>
        </p:nvSpPr>
        <p:spPr>
          <a:xfrm>
            <a:off x="546825" y="1309250"/>
            <a:ext cx="7546500" cy="7656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Clr>
                <a:srgbClr val="263238"/>
              </a:buClr>
              <a:buSzPts val="1700"/>
              <a:buFont typeface="Arial"/>
              <a:buChar char="●"/>
            </a:pPr>
            <a:r>
              <a:rPr lang="en" sz="1700">
                <a:solidFill>
                  <a:srgbClr val="263238"/>
                </a:solidFill>
                <a:latin typeface="Arial"/>
                <a:ea typeface="Arial"/>
                <a:cs typeface="Arial"/>
                <a:sym typeface="Arial"/>
              </a:rPr>
              <a:t>Un enfoque básico para calcular la probabilidad es a través de la frecuencia:</a:t>
            </a:r>
            <a:endParaRPr sz="1700">
              <a:solidFill>
                <a:srgbClr val="263238"/>
              </a:solidFill>
              <a:latin typeface="Arial"/>
              <a:ea typeface="Arial"/>
              <a:cs typeface="Arial"/>
              <a:sym typeface="Arial"/>
            </a:endParaRPr>
          </a:p>
          <a:p>
            <a:pPr indent="0" lvl="0" marL="457200" rtl="0" algn="l">
              <a:spcBef>
                <a:spcPts val="600"/>
              </a:spcBef>
              <a:spcAft>
                <a:spcPts val="0"/>
              </a:spcAft>
              <a:buNone/>
            </a:pPr>
            <a:r>
              <a:t/>
            </a:r>
            <a:endParaRPr>
              <a:solidFill>
                <a:srgbClr val="263238"/>
              </a:solidFill>
              <a:latin typeface="Source Sans Pro"/>
              <a:ea typeface="Source Sans Pro"/>
              <a:cs typeface="Source Sans Pro"/>
              <a:sym typeface="Source Sans Pro"/>
            </a:endParaRPr>
          </a:p>
          <a:p>
            <a:pPr indent="0" lvl="0" marL="914400" rtl="0" algn="l">
              <a:spcBef>
                <a:spcPts val="600"/>
              </a:spcBef>
              <a:spcAft>
                <a:spcPts val="0"/>
              </a:spcAft>
              <a:buNone/>
            </a:pPr>
            <a:r>
              <a:t/>
            </a:r>
            <a:endParaRPr>
              <a:solidFill>
                <a:srgbClr val="263238"/>
              </a:solidFill>
              <a:latin typeface="Source Sans Pro"/>
              <a:ea typeface="Source Sans Pro"/>
              <a:cs typeface="Source Sans Pro"/>
              <a:sym typeface="Source Sans Pro"/>
            </a:endParaRPr>
          </a:p>
        </p:txBody>
      </p:sp>
      <p:pic>
        <p:nvPicPr>
          <p:cNvPr id="5191" name="Google Shape;5191;p127"/>
          <p:cNvPicPr preferRelativeResize="0"/>
          <p:nvPr/>
        </p:nvPicPr>
        <p:blipFill>
          <a:blip r:embed="rId3">
            <a:alphaModFix/>
          </a:blip>
          <a:stretch>
            <a:fillRect/>
          </a:stretch>
        </p:blipFill>
        <p:spPr>
          <a:xfrm>
            <a:off x="1648786" y="2031525"/>
            <a:ext cx="5151725" cy="1361800"/>
          </a:xfrm>
          <a:prstGeom prst="rect">
            <a:avLst/>
          </a:prstGeom>
          <a:noFill/>
          <a:ln>
            <a:noFill/>
          </a:ln>
        </p:spPr>
      </p:pic>
      <p:sp>
        <p:nvSpPr>
          <p:cNvPr id="5192" name="Google Shape;5192;p127"/>
          <p:cNvSpPr txBox="1"/>
          <p:nvPr>
            <p:ph idx="4294967295" type="subTitle"/>
          </p:nvPr>
        </p:nvSpPr>
        <p:spPr>
          <a:xfrm>
            <a:off x="546825" y="3724750"/>
            <a:ext cx="7546500" cy="5010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Clr>
                <a:srgbClr val="263238"/>
              </a:buClr>
              <a:buSzPts val="1700"/>
              <a:buFont typeface="Arial"/>
              <a:buChar char="●"/>
            </a:pPr>
            <a:r>
              <a:rPr lang="en" sz="1700">
                <a:solidFill>
                  <a:srgbClr val="263238"/>
                </a:solidFill>
                <a:latin typeface="Arial"/>
                <a:ea typeface="Arial"/>
                <a:cs typeface="Arial"/>
                <a:sym typeface="Arial"/>
              </a:rPr>
              <a:t>Ni toda la web junta formaría un corpus suficientemente grande para estimar esto!!</a:t>
            </a:r>
            <a:endParaRPr sz="1700">
              <a:solidFill>
                <a:srgbClr val="263238"/>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6" name="Shape 5196"/>
        <p:cNvGrpSpPr/>
        <p:nvPr/>
      </p:nvGrpSpPr>
      <p:grpSpPr>
        <a:xfrm>
          <a:off x="0" y="0"/>
          <a:ext cx="0" cy="0"/>
          <a:chOff x="0" y="0"/>
          <a:chExt cx="0" cy="0"/>
        </a:xfrm>
      </p:grpSpPr>
      <p:sp>
        <p:nvSpPr>
          <p:cNvPr id="5197" name="Google Shape;5197;p128"/>
          <p:cNvSpPr txBox="1"/>
          <p:nvPr>
            <p:ph type="title"/>
          </p:nvPr>
        </p:nvSpPr>
        <p:spPr>
          <a:xfrm>
            <a:off x="5468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ML Estadístico: </a:t>
            </a:r>
            <a:r>
              <a:rPr lang="en">
                <a:solidFill>
                  <a:schemeClr val="accent2"/>
                </a:solidFill>
              </a:rPr>
              <a:t>N-Grams</a:t>
            </a:r>
            <a:endParaRPr>
              <a:solidFill>
                <a:schemeClr val="accent2"/>
              </a:solidFill>
            </a:endParaRPr>
          </a:p>
        </p:txBody>
      </p:sp>
      <p:grpSp>
        <p:nvGrpSpPr>
          <p:cNvPr id="5198" name="Google Shape;5198;p128"/>
          <p:cNvGrpSpPr/>
          <p:nvPr/>
        </p:nvGrpSpPr>
        <p:grpSpPr>
          <a:xfrm flipH="1" rot="900105">
            <a:off x="7906528" y="636145"/>
            <a:ext cx="840665" cy="713489"/>
            <a:chOff x="6064225" y="1470325"/>
            <a:chExt cx="1112500" cy="944200"/>
          </a:xfrm>
        </p:grpSpPr>
        <p:sp>
          <p:nvSpPr>
            <p:cNvPr id="5199" name="Google Shape;5199;p128"/>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0" name="Google Shape;5200;p128"/>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1" name="Google Shape;5201;p128"/>
          <p:cNvSpPr txBox="1"/>
          <p:nvPr>
            <p:ph idx="4294967295" type="subTitle"/>
          </p:nvPr>
        </p:nvSpPr>
        <p:spPr>
          <a:xfrm>
            <a:off x="546825" y="1361300"/>
            <a:ext cx="7546500" cy="1589700"/>
          </a:xfrm>
          <a:prstGeom prst="rect">
            <a:avLst/>
          </a:prstGeom>
        </p:spPr>
        <p:txBody>
          <a:bodyPr anchorCtr="0" anchor="t" bIns="91425" lIns="91425" spcFirstLastPara="1" rIns="91425" wrap="square" tIns="91425">
            <a:noAutofit/>
          </a:bodyPr>
          <a:lstStyle/>
          <a:p>
            <a:pPr indent="-323850" lvl="0" marL="457200" rtl="0" algn="just">
              <a:spcBef>
                <a:spcPts val="600"/>
              </a:spcBef>
              <a:spcAft>
                <a:spcPts val="0"/>
              </a:spcAft>
              <a:buSzPts val="1500"/>
              <a:buChar char="●"/>
            </a:pPr>
            <a:r>
              <a:rPr lang="en" sz="1500">
                <a:solidFill>
                  <a:srgbClr val="263238"/>
                </a:solidFill>
                <a:latin typeface="Arial"/>
                <a:ea typeface="Arial"/>
                <a:cs typeface="Arial"/>
                <a:sym typeface="Arial"/>
              </a:rPr>
              <a:t>El supuesto de Markov nos permite reducir el tamaño de la historia previa a un contexto de N-palabras (N-gramas).</a:t>
            </a:r>
            <a:endParaRPr sz="1500">
              <a:solidFill>
                <a:srgbClr val="263238"/>
              </a:solidFill>
              <a:latin typeface="Arial"/>
              <a:ea typeface="Arial"/>
              <a:cs typeface="Arial"/>
              <a:sym typeface="Arial"/>
            </a:endParaRPr>
          </a:p>
          <a:p>
            <a:pPr indent="-323850" lvl="0" marL="457200" rtl="0" algn="just">
              <a:spcBef>
                <a:spcPts val="0"/>
              </a:spcBef>
              <a:spcAft>
                <a:spcPts val="0"/>
              </a:spcAft>
              <a:buSzPts val="1500"/>
              <a:buChar char="●"/>
            </a:pPr>
            <a:r>
              <a:rPr lang="en" sz="1500">
                <a:solidFill>
                  <a:srgbClr val="263238"/>
                </a:solidFill>
                <a:latin typeface="Arial"/>
                <a:ea typeface="Arial"/>
                <a:cs typeface="Arial"/>
                <a:sym typeface="Arial"/>
              </a:rPr>
              <a:t>N-gramas (N-grams): secuencia de N palabras:</a:t>
            </a:r>
            <a:endParaRPr sz="1900">
              <a:solidFill>
                <a:srgbClr val="263238"/>
              </a:solidFill>
              <a:latin typeface="Arial"/>
              <a:ea typeface="Arial"/>
              <a:cs typeface="Arial"/>
              <a:sym typeface="Arial"/>
            </a:endParaRPr>
          </a:p>
          <a:p>
            <a:pPr indent="-323850" lvl="2" marL="1371600" rtl="0" algn="l">
              <a:spcBef>
                <a:spcPts val="0"/>
              </a:spcBef>
              <a:spcAft>
                <a:spcPts val="0"/>
              </a:spcAft>
              <a:buClr>
                <a:srgbClr val="263238"/>
              </a:buClr>
              <a:buSzPts val="1500"/>
              <a:buFont typeface="Arial"/>
              <a:buChar char="■"/>
            </a:pPr>
            <a:r>
              <a:rPr lang="en" sz="1500">
                <a:solidFill>
                  <a:srgbClr val="263238"/>
                </a:solidFill>
                <a:latin typeface="Arial"/>
                <a:ea typeface="Arial"/>
                <a:cs typeface="Arial"/>
                <a:sym typeface="Arial"/>
              </a:rPr>
              <a:t>2-gram (</a:t>
            </a:r>
            <a:r>
              <a:rPr i="1" lang="en" sz="1500">
                <a:solidFill>
                  <a:srgbClr val="263238"/>
                </a:solidFill>
                <a:latin typeface="Arial"/>
                <a:ea typeface="Arial"/>
                <a:cs typeface="Arial"/>
                <a:sym typeface="Arial"/>
              </a:rPr>
              <a:t>bigram</a:t>
            </a:r>
            <a:r>
              <a:rPr lang="en" sz="1500">
                <a:solidFill>
                  <a:srgbClr val="263238"/>
                </a:solidFill>
                <a:latin typeface="Arial"/>
                <a:ea typeface="Arial"/>
                <a:cs typeface="Arial"/>
                <a:sym typeface="Arial"/>
              </a:rPr>
              <a:t>): “tu tarea”</a:t>
            </a:r>
            <a:endParaRPr sz="1500">
              <a:solidFill>
                <a:srgbClr val="263238"/>
              </a:solidFill>
              <a:latin typeface="Arial"/>
              <a:ea typeface="Arial"/>
              <a:cs typeface="Arial"/>
              <a:sym typeface="Arial"/>
            </a:endParaRPr>
          </a:p>
          <a:p>
            <a:pPr indent="-323850" lvl="2" marL="1371600" rtl="0" algn="l">
              <a:spcBef>
                <a:spcPts val="0"/>
              </a:spcBef>
              <a:spcAft>
                <a:spcPts val="0"/>
              </a:spcAft>
              <a:buClr>
                <a:srgbClr val="263238"/>
              </a:buClr>
              <a:buSzPts val="1500"/>
              <a:buFont typeface="Arial"/>
              <a:buChar char="■"/>
            </a:pPr>
            <a:r>
              <a:rPr lang="en" sz="1500">
                <a:solidFill>
                  <a:srgbClr val="263238"/>
                </a:solidFill>
                <a:latin typeface="Arial"/>
                <a:ea typeface="Arial"/>
                <a:cs typeface="Arial"/>
                <a:sym typeface="Arial"/>
              </a:rPr>
              <a:t>3-gram (</a:t>
            </a:r>
            <a:r>
              <a:rPr i="1" lang="en" sz="1500">
                <a:solidFill>
                  <a:srgbClr val="263238"/>
                </a:solidFill>
                <a:latin typeface="Arial"/>
                <a:ea typeface="Arial"/>
                <a:cs typeface="Arial"/>
                <a:sym typeface="Arial"/>
              </a:rPr>
              <a:t>trigram</a:t>
            </a:r>
            <a:r>
              <a:rPr lang="en" sz="1500">
                <a:solidFill>
                  <a:srgbClr val="263238"/>
                </a:solidFill>
                <a:latin typeface="Arial"/>
                <a:ea typeface="Arial"/>
                <a:cs typeface="Arial"/>
                <a:sym typeface="Arial"/>
              </a:rPr>
              <a:t>): “la tarea académica”</a:t>
            </a:r>
            <a:endParaRPr sz="1500">
              <a:solidFill>
                <a:srgbClr val="263238"/>
              </a:solidFill>
              <a:latin typeface="Arial"/>
              <a:ea typeface="Arial"/>
              <a:cs typeface="Arial"/>
              <a:sym typeface="Arial"/>
            </a:endParaRPr>
          </a:p>
          <a:p>
            <a:pPr indent="-323850" lvl="2" marL="1371600" rtl="0" algn="l">
              <a:spcBef>
                <a:spcPts val="0"/>
              </a:spcBef>
              <a:spcAft>
                <a:spcPts val="0"/>
              </a:spcAft>
              <a:buClr>
                <a:srgbClr val="263238"/>
              </a:buClr>
              <a:buSzPts val="1500"/>
              <a:buFont typeface="Arial"/>
              <a:buChar char="■"/>
            </a:pPr>
            <a:r>
              <a:rPr lang="en" sz="1500">
                <a:solidFill>
                  <a:srgbClr val="263238"/>
                </a:solidFill>
                <a:latin typeface="Arial"/>
                <a:ea typeface="Arial"/>
                <a:cs typeface="Arial"/>
                <a:sym typeface="Arial"/>
              </a:rPr>
              <a:t>4-gram: “el plazo de entrega”</a:t>
            </a:r>
            <a:endParaRPr sz="1500">
              <a:solidFill>
                <a:srgbClr val="263238"/>
              </a:solidFill>
              <a:latin typeface="Arial"/>
              <a:ea typeface="Arial"/>
              <a:cs typeface="Arial"/>
              <a:sym typeface="Arial"/>
            </a:endParaRPr>
          </a:p>
          <a:p>
            <a:pPr indent="0" lvl="0" marL="914400" rtl="0" algn="l">
              <a:spcBef>
                <a:spcPts val="600"/>
              </a:spcBef>
              <a:spcAft>
                <a:spcPts val="0"/>
              </a:spcAft>
              <a:buNone/>
            </a:pPr>
            <a:r>
              <a:t/>
            </a:r>
            <a:endParaRPr>
              <a:solidFill>
                <a:srgbClr val="263238"/>
              </a:solidFill>
              <a:latin typeface="Source Sans Pro"/>
              <a:ea typeface="Source Sans Pro"/>
              <a:cs typeface="Source Sans Pro"/>
              <a:sym typeface="Source Sans Pro"/>
            </a:endParaRPr>
          </a:p>
        </p:txBody>
      </p:sp>
      <p:pic>
        <p:nvPicPr>
          <p:cNvPr id="5202" name="Google Shape;5202;p128"/>
          <p:cNvPicPr preferRelativeResize="0"/>
          <p:nvPr/>
        </p:nvPicPr>
        <p:blipFill>
          <a:blip r:embed="rId3">
            <a:alphaModFix/>
          </a:blip>
          <a:stretch>
            <a:fillRect/>
          </a:stretch>
        </p:blipFill>
        <p:spPr>
          <a:xfrm>
            <a:off x="2459625" y="2884950"/>
            <a:ext cx="2914650" cy="542925"/>
          </a:xfrm>
          <a:prstGeom prst="rect">
            <a:avLst/>
          </a:prstGeom>
          <a:noFill/>
          <a:ln>
            <a:noFill/>
          </a:ln>
        </p:spPr>
      </p:pic>
      <p:sp>
        <p:nvSpPr>
          <p:cNvPr id="5203" name="Google Shape;5203;p128"/>
          <p:cNvSpPr txBox="1"/>
          <p:nvPr>
            <p:ph idx="4294967295" type="subTitle"/>
          </p:nvPr>
        </p:nvSpPr>
        <p:spPr>
          <a:xfrm>
            <a:off x="1093250" y="2983275"/>
            <a:ext cx="1271100" cy="44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400">
                <a:solidFill>
                  <a:schemeClr val="accent2"/>
                </a:solidFill>
                <a:latin typeface="Arial"/>
                <a:ea typeface="Arial"/>
                <a:cs typeface="Arial"/>
                <a:sym typeface="Arial"/>
              </a:rPr>
              <a:t>En general</a:t>
            </a:r>
            <a:r>
              <a:rPr b="1" lang="en" sz="1400">
                <a:solidFill>
                  <a:schemeClr val="accent2"/>
                </a:solidFill>
                <a:latin typeface="Arial"/>
                <a:ea typeface="Arial"/>
                <a:cs typeface="Arial"/>
                <a:sym typeface="Arial"/>
              </a:rPr>
              <a:t>:</a:t>
            </a:r>
            <a:r>
              <a:rPr lang="en" sz="1400">
                <a:solidFill>
                  <a:srgbClr val="263238"/>
                </a:solidFill>
                <a:latin typeface="Arial"/>
                <a:ea typeface="Arial"/>
                <a:cs typeface="Arial"/>
                <a:sym typeface="Arial"/>
              </a:rPr>
              <a:t> </a:t>
            </a:r>
            <a:endParaRPr sz="1400">
              <a:solidFill>
                <a:srgbClr val="263238"/>
              </a:solidFill>
              <a:latin typeface="Arial"/>
              <a:ea typeface="Arial"/>
              <a:cs typeface="Arial"/>
              <a:sym typeface="Arial"/>
            </a:endParaRPr>
          </a:p>
          <a:p>
            <a:pPr indent="0" lvl="0" marL="914400" rtl="0" algn="l">
              <a:spcBef>
                <a:spcPts val="600"/>
              </a:spcBef>
              <a:spcAft>
                <a:spcPts val="0"/>
              </a:spcAft>
              <a:buNone/>
            </a:pPr>
            <a:r>
              <a:t/>
            </a:r>
            <a:endParaRPr>
              <a:solidFill>
                <a:srgbClr val="263238"/>
              </a:solidFill>
              <a:latin typeface="Source Sans Pro"/>
              <a:ea typeface="Source Sans Pro"/>
              <a:cs typeface="Source Sans Pro"/>
              <a:sym typeface="Source Sans Pro"/>
            </a:endParaRPr>
          </a:p>
        </p:txBody>
      </p:sp>
      <p:sp>
        <p:nvSpPr>
          <p:cNvPr id="5204" name="Google Shape;5204;p128"/>
          <p:cNvSpPr txBox="1"/>
          <p:nvPr>
            <p:ph idx="4294967295" type="subTitle"/>
          </p:nvPr>
        </p:nvSpPr>
        <p:spPr>
          <a:xfrm>
            <a:off x="1093250" y="3473950"/>
            <a:ext cx="1271100" cy="44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400">
                <a:solidFill>
                  <a:schemeClr val="accent2"/>
                </a:solidFill>
                <a:latin typeface="Arial"/>
                <a:ea typeface="Arial"/>
                <a:cs typeface="Arial"/>
                <a:sym typeface="Arial"/>
              </a:rPr>
              <a:t>Bigramas:</a:t>
            </a:r>
            <a:endParaRPr sz="1400">
              <a:solidFill>
                <a:srgbClr val="263238"/>
              </a:solidFill>
              <a:latin typeface="Arial"/>
              <a:ea typeface="Arial"/>
              <a:cs typeface="Arial"/>
              <a:sym typeface="Arial"/>
            </a:endParaRPr>
          </a:p>
          <a:p>
            <a:pPr indent="0" lvl="0" marL="914400" rtl="0" algn="l">
              <a:spcBef>
                <a:spcPts val="600"/>
              </a:spcBef>
              <a:spcAft>
                <a:spcPts val="0"/>
              </a:spcAft>
              <a:buNone/>
            </a:pPr>
            <a:r>
              <a:t/>
            </a:r>
            <a:endParaRPr>
              <a:solidFill>
                <a:srgbClr val="263238"/>
              </a:solidFill>
              <a:latin typeface="Source Sans Pro"/>
              <a:ea typeface="Source Sans Pro"/>
              <a:cs typeface="Source Sans Pro"/>
              <a:sym typeface="Source Sans Pro"/>
            </a:endParaRPr>
          </a:p>
        </p:txBody>
      </p:sp>
      <p:pic>
        <p:nvPicPr>
          <p:cNvPr id="5205" name="Google Shape;5205;p128"/>
          <p:cNvPicPr preferRelativeResize="0"/>
          <p:nvPr/>
        </p:nvPicPr>
        <p:blipFill>
          <a:blip r:embed="rId4">
            <a:alphaModFix/>
          </a:blip>
          <a:stretch>
            <a:fillRect/>
          </a:stretch>
        </p:blipFill>
        <p:spPr>
          <a:xfrm>
            <a:off x="2407600" y="3346100"/>
            <a:ext cx="2628900" cy="533400"/>
          </a:xfrm>
          <a:prstGeom prst="rect">
            <a:avLst/>
          </a:prstGeom>
          <a:noFill/>
          <a:ln>
            <a:noFill/>
          </a:ln>
        </p:spPr>
      </p:pic>
      <p:pic>
        <p:nvPicPr>
          <p:cNvPr id="5206" name="Google Shape;5206;p128"/>
          <p:cNvPicPr preferRelativeResize="0"/>
          <p:nvPr/>
        </p:nvPicPr>
        <p:blipFill>
          <a:blip r:embed="rId5">
            <a:alphaModFix/>
          </a:blip>
          <a:stretch>
            <a:fillRect/>
          </a:stretch>
        </p:blipFill>
        <p:spPr>
          <a:xfrm>
            <a:off x="1823075" y="3964625"/>
            <a:ext cx="5286375" cy="428625"/>
          </a:xfrm>
          <a:prstGeom prst="rect">
            <a:avLst/>
          </a:prstGeom>
          <a:noFill/>
          <a:ln>
            <a:noFill/>
          </a:ln>
        </p:spPr>
      </p:pic>
      <p:pic>
        <p:nvPicPr>
          <p:cNvPr id="5207" name="Google Shape;5207;p128"/>
          <p:cNvPicPr preferRelativeResize="0"/>
          <p:nvPr/>
        </p:nvPicPr>
        <p:blipFill>
          <a:blip r:embed="rId6">
            <a:alphaModFix/>
          </a:blip>
          <a:stretch>
            <a:fillRect/>
          </a:stretch>
        </p:blipFill>
        <p:spPr>
          <a:xfrm>
            <a:off x="3498700" y="4376700"/>
            <a:ext cx="2004525" cy="445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1" name="Shape 5211"/>
        <p:cNvGrpSpPr/>
        <p:nvPr/>
      </p:nvGrpSpPr>
      <p:grpSpPr>
        <a:xfrm>
          <a:off x="0" y="0"/>
          <a:ext cx="0" cy="0"/>
          <a:chOff x="0" y="0"/>
          <a:chExt cx="0" cy="0"/>
        </a:xfrm>
      </p:grpSpPr>
      <p:sp>
        <p:nvSpPr>
          <p:cNvPr id="5212" name="Google Shape;5212;p129"/>
          <p:cNvSpPr txBox="1"/>
          <p:nvPr>
            <p:ph type="title"/>
          </p:nvPr>
        </p:nvSpPr>
        <p:spPr>
          <a:xfrm>
            <a:off x="5468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ML Estadístico: </a:t>
            </a:r>
            <a:r>
              <a:rPr lang="en">
                <a:solidFill>
                  <a:schemeClr val="accent2"/>
                </a:solidFill>
              </a:rPr>
              <a:t>Maximum Likelihood Estimation</a:t>
            </a:r>
            <a:endParaRPr>
              <a:solidFill>
                <a:schemeClr val="accent2"/>
              </a:solidFill>
            </a:endParaRPr>
          </a:p>
        </p:txBody>
      </p:sp>
      <p:grpSp>
        <p:nvGrpSpPr>
          <p:cNvPr id="5213" name="Google Shape;5213;p129"/>
          <p:cNvGrpSpPr/>
          <p:nvPr/>
        </p:nvGrpSpPr>
        <p:grpSpPr>
          <a:xfrm flipH="1" rot="900105">
            <a:off x="7906528" y="636145"/>
            <a:ext cx="840665" cy="713489"/>
            <a:chOff x="6064225" y="1470325"/>
            <a:chExt cx="1112500" cy="944200"/>
          </a:xfrm>
        </p:grpSpPr>
        <p:sp>
          <p:nvSpPr>
            <p:cNvPr id="5214" name="Google Shape;5214;p129"/>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5" name="Google Shape;5215;p129"/>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16" name="Google Shape;5216;p129"/>
          <p:cNvSpPr txBox="1"/>
          <p:nvPr>
            <p:ph idx="4294967295" type="subTitle"/>
          </p:nvPr>
        </p:nvSpPr>
        <p:spPr>
          <a:xfrm>
            <a:off x="546825" y="1630175"/>
            <a:ext cx="7546500" cy="4272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Clr>
                <a:srgbClr val="263238"/>
              </a:buClr>
              <a:buSzPts val="1700"/>
              <a:buFont typeface="Arial"/>
              <a:buChar char="●"/>
            </a:pPr>
            <a:r>
              <a:rPr b="1" lang="en" sz="1700">
                <a:solidFill>
                  <a:schemeClr val="accent2"/>
                </a:solidFill>
                <a:latin typeface="Arial"/>
                <a:ea typeface="Arial"/>
                <a:cs typeface="Arial"/>
                <a:sym typeface="Arial"/>
              </a:rPr>
              <a:t>Estimado MLE para P(w|h):</a:t>
            </a:r>
            <a:r>
              <a:rPr lang="en" sz="1700">
                <a:solidFill>
                  <a:srgbClr val="263238"/>
                </a:solidFill>
                <a:latin typeface="Arial"/>
                <a:ea typeface="Arial"/>
                <a:cs typeface="Arial"/>
                <a:sym typeface="Arial"/>
              </a:rPr>
              <a:t> contabilizar la frecuencia del n-grama y normalizar.</a:t>
            </a:r>
            <a:endParaRPr sz="1700">
              <a:solidFill>
                <a:srgbClr val="000000"/>
              </a:solidFill>
              <a:latin typeface="Arial"/>
              <a:ea typeface="Arial"/>
              <a:cs typeface="Arial"/>
              <a:sym typeface="Arial"/>
            </a:endParaRPr>
          </a:p>
          <a:p>
            <a:pPr indent="0" lvl="0" marL="914400" rtl="0" algn="l">
              <a:spcBef>
                <a:spcPts val="600"/>
              </a:spcBef>
              <a:spcAft>
                <a:spcPts val="0"/>
              </a:spcAft>
              <a:buNone/>
            </a:pPr>
            <a:r>
              <a:t/>
            </a:r>
            <a:endParaRPr>
              <a:solidFill>
                <a:srgbClr val="263238"/>
              </a:solidFill>
              <a:latin typeface="Source Sans Pro"/>
              <a:ea typeface="Source Sans Pro"/>
              <a:cs typeface="Source Sans Pro"/>
              <a:sym typeface="Source Sans Pro"/>
            </a:endParaRPr>
          </a:p>
        </p:txBody>
      </p:sp>
      <p:pic>
        <p:nvPicPr>
          <p:cNvPr id="5217" name="Google Shape;5217;p129"/>
          <p:cNvPicPr preferRelativeResize="0"/>
          <p:nvPr/>
        </p:nvPicPr>
        <p:blipFill>
          <a:blip r:embed="rId3">
            <a:alphaModFix/>
          </a:blip>
          <a:stretch>
            <a:fillRect/>
          </a:stretch>
        </p:blipFill>
        <p:spPr>
          <a:xfrm>
            <a:off x="2714888" y="2199925"/>
            <a:ext cx="3381375" cy="657225"/>
          </a:xfrm>
          <a:prstGeom prst="rect">
            <a:avLst/>
          </a:prstGeom>
          <a:noFill/>
          <a:ln>
            <a:noFill/>
          </a:ln>
        </p:spPr>
      </p:pic>
      <p:sp>
        <p:nvSpPr>
          <p:cNvPr id="5218" name="Google Shape;5218;p129"/>
          <p:cNvSpPr txBox="1"/>
          <p:nvPr>
            <p:ph idx="4294967295" type="subTitle"/>
          </p:nvPr>
        </p:nvSpPr>
        <p:spPr>
          <a:xfrm>
            <a:off x="581513" y="2857150"/>
            <a:ext cx="7546500" cy="4272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Clr>
                <a:srgbClr val="263238"/>
              </a:buClr>
              <a:buSzPts val="1700"/>
              <a:buFont typeface="Arial"/>
              <a:buChar char="●"/>
            </a:pPr>
            <a:r>
              <a:rPr b="1" lang="en" sz="1700">
                <a:solidFill>
                  <a:schemeClr val="accent2"/>
                </a:solidFill>
                <a:latin typeface="Arial"/>
                <a:ea typeface="Arial"/>
                <a:cs typeface="Arial"/>
                <a:sym typeface="Arial"/>
              </a:rPr>
              <a:t>Bigramas</a:t>
            </a:r>
            <a:r>
              <a:rPr b="1" lang="en" sz="1700">
                <a:solidFill>
                  <a:schemeClr val="accent2"/>
                </a:solidFill>
                <a:latin typeface="Arial"/>
                <a:ea typeface="Arial"/>
                <a:cs typeface="Arial"/>
                <a:sym typeface="Arial"/>
              </a:rPr>
              <a:t>:</a:t>
            </a:r>
            <a:r>
              <a:rPr lang="en" sz="1700">
                <a:solidFill>
                  <a:srgbClr val="263238"/>
                </a:solidFill>
                <a:latin typeface="Arial"/>
                <a:ea typeface="Arial"/>
                <a:cs typeface="Arial"/>
                <a:sym typeface="Arial"/>
              </a:rPr>
              <a:t> </a:t>
            </a:r>
            <a:endParaRPr sz="1700">
              <a:solidFill>
                <a:srgbClr val="263238"/>
              </a:solidFill>
              <a:latin typeface="Source Sans Pro"/>
              <a:ea typeface="Source Sans Pro"/>
              <a:cs typeface="Source Sans Pro"/>
              <a:sym typeface="Source Sans Pro"/>
            </a:endParaRPr>
          </a:p>
        </p:txBody>
      </p:sp>
      <p:pic>
        <p:nvPicPr>
          <p:cNvPr id="5219" name="Google Shape;5219;p129"/>
          <p:cNvPicPr preferRelativeResize="0"/>
          <p:nvPr/>
        </p:nvPicPr>
        <p:blipFill>
          <a:blip r:embed="rId4">
            <a:alphaModFix/>
          </a:blip>
          <a:stretch>
            <a:fillRect/>
          </a:stretch>
        </p:blipFill>
        <p:spPr>
          <a:xfrm>
            <a:off x="2329500" y="2955925"/>
            <a:ext cx="2676525" cy="628650"/>
          </a:xfrm>
          <a:prstGeom prst="rect">
            <a:avLst/>
          </a:prstGeom>
          <a:noFill/>
          <a:ln>
            <a:noFill/>
          </a:ln>
        </p:spPr>
      </p:pic>
      <p:pic>
        <p:nvPicPr>
          <p:cNvPr id="5220" name="Google Shape;5220;p129"/>
          <p:cNvPicPr preferRelativeResize="0"/>
          <p:nvPr/>
        </p:nvPicPr>
        <p:blipFill>
          <a:blip r:embed="rId5">
            <a:alphaModFix/>
          </a:blip>
          <a:stretch>
            <a:fillRect/>
          </a:stretch>
        </p:blipFill>
        <p:spPr>
          <a:xfrm>
            <a:off x="2405050" y="3695775"/>
            <a:ext cx="2409825" cy="600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4" name="Shape 5224"/>
        <p:cNvGrpSpPr/>
        <p:nvPr/>
      </p:nvGrpSpPr>
      <p:grpSpPr>
        <a:xfrm>
          <a:off x="0" y="0"/>
          <a:ext cx="0" cy="0"/>
          <a:chOff x="0" y="0"/>
          <a:chExt cx="0" cy="0"/>
        </a:xfrm>
      </p:grpSpPr>
      <p:sp>
        <p:nvSpPr>
          <p:cNvPr id="5225" name="Google Shape;5225;p130"/>
          <p:cNvSpPr txBox="1"/>
          <p:nvPr>
            <p:ph type="title"/>
          </p:nvPr>
        </p:nvSpPr>
        <p:spPr>
          <a:xfrm>
            <a:off x="5468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MLE: </a:t>
            </a:r>
            <a:r>
              <a:rPr lang="en">
                <a:solidFill>
                  <a:schemeClr val="accent2"/>
                </a:solidFill>
              </a:rPr>
              <a:t>Ejemplo</a:t>
            </a:r>
            <a:endParaRPr>
              <a:solidFill>
                <a:schemeClr val="accent2"/>
              </a:solidFill>
            </a:endParaRPr>
          </a:p>
        </p:txBody>
      </p:sp>
      <p:grpSp>
        <p:nvGrpSpPr>
          <p:cNvPr id="5226" name="Google Shape;5226;p130"/>
          <p:cNvGrpSpPr/>
          <p:nvPr/>
        </p:nvGrpSpPr>
        <p:grpSpPr>
          <a:xfrm flipH="1" rot="900105">
            <a:off x="7906528" y="636145"/>
            <a:ext cx="840665" cy="713489"/>
            <a:chOff x="6064225" y="1470325"/>
            <a:chExt cx="1112500" cy="944200"/>
          </a:xfrm>
        </p:grpSpPr>
        <p:sp>
          <p:nvSpPr>
            <p:cNvPr id="5227" name="Google Shape;5227;p130"/>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8" name="Google Shape;5228;p130"/>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29" name="Google Shape;5229;p130"/>
          <p:cNvPicPr preferRelativeResize="0"/>
          <p:nvPr/>
        </p:nvPicPr>
        <p:blipFill>
          <a:blip r:embed="rId3">
            <a:alphaModFix/>
          </a:blip>
          <a:stretch>
            <a:fillRect/>
          </a:stretch>
        </p:blipFill>
        <p:spPr>
          <a:xfrm>
            <a:off x="2290763" y="1743375"/>
            <a:ext cx="4562475" cy="809625"/>
          </a:xfrm>
          <a:prstGeom prst="rect">
            <a:avLst/>
          </a:prstGeom>
          <a:noFill/>
          <a:ln>
            <a:noFill/>
          </a:ln>
        </p:spPr>
      </p:pic>
      <p:sp>
        <p:nvSpPr>
          <p:cNvPr id="5230" name="Google Shape;5230;p130"/>
          <p:cNvSpPr txBox="1"/>
          <p:nvPr>
            <p:ph idx="4294967295" type="subTitle"/>
          </p:nvPr>
        </p:nvSpPr>
        <p:spPr>
          <a:xfrm>
            <a:off x="597625" y="1316175"/>
            <a:ext cx="7546500" cy="4272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Clr>
                <a:srgbClr val="263238"/>
              </a:buClr>
              <a:buSzPts val="1700"/>
              <a:buFont typeface="Arial"/>
              <a:buChar char="●"/>
            </a:pPr>
            <a:r>
              <a:rPr b="1" lang="en" sz="1700">
                <a:solidFill>
                  <a:schemeClr val="accent2"/>
                </a:solidFill>
                <a:latin typeface="Arial"/>
                <a:ea typeface="Arial"/>
                <a:cs typeface="Arial"/>
                <a:sym typeface="Arial"/>
              </a:rPr>
              <a:t>Corpus</a:t>
            </a:r>
            <a:r>
              <a:rPr b="1" lang="en" sz="1700">
                <a:solidFill>
                  <a:schemeClr val="accent2"/>
                </a:solidFill>
                <a:latin typeface="Arial"/>
                <a:ea typeface="Arial"/>
                <a:cs typeface="Arial"/>
                <a:sym typeface="Arial"/>
              </a:rPr>
              <a:t>:</a:t>
            </a:r>
            <a:r>
              <a:rPr lang="en" sz="1700">
                <a:solidFill>
                  <a:srgbClr val="263238"/>
                </a:solidFill>
                <a:latin typeface="Arial"/>
                <a:ea typeface="Arial"/>
                <a:cs typeface="Arial"/>
                <a:sym typeface="Arial"/>
              </a:rPr>
              <a:t> se añade &lt;s&gt; y &lt;/s&gt; para marcar inicio y fin.</a:t>
            </a:r>
            <a:endParaRPr sz="1700">
              <a:solidFill>
                <a:srgbClr val="000000"/>
              </a:solidFill>
              <a:latin typeface="Arial"/>
              <a:ea typeface="Arial"/>
              <a:cs typeface="Arial"/>
              <a:sym typeface="Arial"/>
            </a:endParaRPr>
          </a:p>
          <a:p>
            <a:pPr indent="0" lvl="0" marL="914400" rtl="0" algn="l">
              <a:spcBef>
                <a:spcPts val="600"/>
              </a:spcBef>
              <a:spcAft>
                <a:spcPts val="0"/>
              </a:spcAft>
              <a:buNone/>
            </a:pPr>
            <a:r>
              <a:t/>
            </a:r>
            <a:endParaRPr>
              <a:solidFill>
                <a:srgbClr val="263238"/>
              </a:solidFill>
              <a:latin typeface="Source Sans Pro"/>
              <a:ea typeface="Source Sans Pro"/>
              <a:cs typeface="Source Sans Pro"/>
              <a:sym typeface="Source Sans Pro"/>
            </a:endParaRPr>
          </a:p>
        </p:txBody>
      </p:sp>
      <p:sp>
        <p:nvSpPr>
          <p:cNvPr id="5231" name="Google Shape;5231;p130"/>
          <p:cNvSpPr txBox="1"/>
          <p:nvPr>
            <p:ph idx="4294967295" type="subTitle"/>
          </p:nvPr>
        </p:nvSpPr>
        <p:spPr>
          <a:xfrm>
            <a:off x="597625" y="2571750"/>
            <a:ext cx="7546500" cy="4272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Clr>
                <a:srgbClr val="263238"/>
              </a:buClr>
              <a:buSzPts val="1700"/>
              <a:buFont typeface="Arial"/>
              <a:buChar char="●"/>
            </a:pPr>
            <a:r>
              <a:rPr b="1" lang="en" sz="1700">
                <a:solidFill>
                  <a:schemeClr val="accent2"/>
                </a:solidFill>
                <a:latin typeface="Arial"/>
                <a:ea typeface="Arial"/>
                <a:cs typeface="Arial"/>
                <a:sym typeface="Arial"/>
              </a:rPr>
              <a:t>Cálculo de probabilidades</a:t>
            </a:r>
            <a:r>
              <a:rPr b="1" lang="en" sz="1700">
                <a:solidFill>
                  <a:schemeClr val="accent2"/>
                </a:solidFill>
                <a:latin typeface="Arial"/>
                <a:ea typeface="Arial"/>
                <a:cs typeface="Arial"/>
                <a:sym typeface="Arial"/>
              </a:rPr>
              <a:t>:</a:t>
            </a:r>
            <a:r>
              <a:rPr lang="en" sz="1700">
                <a:solidFill>
                  <a:srgbClr val="263238"/>
                </a:solidFill>
                <a:latin typeface="Arial"/>
                <a:ea typeface="Arial"/>
                <a:cs typeface="Arial"/>
                <a:sym typeface="Arial"/>
              </a:rPr>
              <a:t> se incluye &lt;s&gt; y &lt;/s&gt; como palabras válidas.</a:t>
            </a:r>
            <a:endParaRPr sz="1700">
              <a:solidFill>
                <a:srgbClr val="000000"/>
              </a:solidFill>
              <a:latin typeface="Arial"/>
              <a:ea typeface="Arial"/>
              <a:cs typeface="Arial"/>
              <a:sym typeface="Arial"/>
            </a:endParaRPr>
          </a:p>
          <a:p>
            <a:pPr indent="0" lvl="0" marL="914400" rtl="0" algn="l">
              <a:spcBef>
                <a:spcPts val="600"/>
              </a:spcBef>
              <a:spcAft>
                <a:spcPts val="0"/>
              </a:spcAft>
              <a:buNone/>
            </a:pPr>
            <a:r>
              <a:t/>
            </a:r>
            <a:endParaRPr>
              <a:solidFill>
                <a:srgbClr val="263238"/>
              </a:solidFill>
              <a:latin typeface="Source Sans Pro"/>
              <a:ea typeface="Source Sans Pro"/>
              <a:cs typeface="Source Sans Pro"/>
              <a:sym typeface="Source Sans Pro"/>
            </a:endParaRPr>
          </a:p>
        </p:txBody>
      </p:sp>
      <p:pic>
        <p:nvPicPr>
          <p:cNvPr id="5232" name="Google Shape;5232;p130"/>
          <p:cNvPicPr preferRelativeResize="0"/>
          <p:nvPr/>
        </p:nvPicPr>
        <p:blipFill>
          <a:blip r:embed="rId4">
            <a:alphaModFix/>
          </a:blip>
          <a:stretch>
            <a:fillRect/>
          </a:stretch>
        </p:blipFill>
        <p:spPr>
          <a:xfrm>
            <a:off x="1273625" y="3337200"/>
            <a:ext cx="6457950" cy="733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6" name="Shape 5236"/>
        <p:cNvGrpSpPr/>
        <p:nvPr/>
      </p:nvGrpSpPr>
      <p:grpSpPr>
        <a:xfrm>
          <a:off x="0" y="0"/>
          <a:ext cx="0" cy="0"/>
          <a:chOff x="0" y="0"/>
          <a:chExt cx="0" cy="0"/>
        </a:xfrm>
      </p:grpSpPr>
      <p:sp>
        <p:nvSpPr>
          <p:cNvPr id="5237" name="Google Shape;5237;p131"/>
          <p:cNvSpPr txBox="1"/>
          <p:nvPr>
            <p:ph type="title"/>
          </p:nvPr>
        </p:nvSpPr>
        <p:spPr>
          <a:xfrm>
            <a:off x="5468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MLE: </a:t>
            </a:r>
            <a:r>
              <a:rPr lang="en">
                <a:solidFill>
                  <a:schemeClr val="accent2"/>
                </a:solidFill>
              </a:rPr>
              <a:t>Ejemplo</a:t>
            </a:r>
            <a:endParaRPr>
              <a:solidFill>
                <a:schemeClr val="accent2"/>
              </a:solidFill>
            </a:endParaRPr>
          </a:p>
        </p:txBody>
      </p:sp>
      <p:grpSp>
        <p:nvGrpSpPr>
          <p:cNvPr id="5238" name="Google Shape;5238;p131"/>
          <p:cNvGrpSpPr/>
          <p:nvPr/>
        </p:nvGrpSpPr>
        <p:grpSpPr>
          <a:xfrm flipH="1" rot="900105">
            <a:off x="7906528" y="636145"/>
            <a:ext cx="840665" cy="713489"/>
            <a:chOff x="6064225" y="1470325"/>
            <a:chExt cx="1112500" cy="944200"/>
          </a:xfrm>
        </p:grpSpPr>
        <p:sp>
          <p:nvSpPr>
            <p:cNvPr id="5239" name="Google Shape;5239;p131"/>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0" name="Google Shape;5240;p131"/>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41" name="Google Shape;5241;p131"/>
          <p:cNvPicPr preferRelativeResize="0"/>
          <p:nvPr/>
        </p:nvPicPr>
        <p:blipFill rotWithShape="1">
          <a:blip r:embed="rId3">
            <a:alphaModFix/>
          </a:blip>
          <a:srcRect b="16998" l="0" r="0" t="0"/>
          <a:stretch/>
        </p:blipFill>
        <p:spPr>
          <a:xfrm>
            <a:off x="546825" y="1216275"/>
            <a:ext cx="6043725" cy="2012125"/>
          </a:xfrm>
          <a:prstGeom prst="rect">
            <a:avLst/>
          </a:prstGeom>
          <a:noFill/>
          <a:ln>
            <a:noFill/>
          </a:ln>
        </p:spPr>
      </p:pic>
      <p:pic>
        <p:nvPicPr>
          <p:cNvPr id="5242" name="Google Shape;5242;p131"/>
          <p:cNvPicPr preferRelativeResize="0"/>
          <p:nvPr/>
        </p:nvPicPr>
        <p:blipFill>
          <a:blip r:embed="rId4">
            <a:alphaModFix/>
          </a:blip>
          <a:stretch>
            <a:fillRect/>
          </a:stretch>
        </p:blipFill>
        <p:spPr>
          <a:xfrm>
            <a:off x="6515650" y="1573350"/>
            <a:ext cx="2219325" cy="571500"/>
          </a:xfrm>
          <a:prstGeom prst="rect">
            <a:avLst/>
          </a:prstGeom>
          <a:noFill/>
          <a:ln>
            <a:noFill/>
          </a:ln>
        </p:spPr>
      </p:pic>
      <p:pic>
        <p:nvPicPr>
          <p:cNvPr id="5243" name="Google Shape;5243;p131"/>
          <p:cNvPicPr preferRelativeResize="0"/>
          <p:nvPr/>
        </p:nvPicPr>
        <p:blipFill>
          <a:blip r:embed="rId5">
            <a:alphaModFix/>
          </a:blip>
          <a:stretch>
            <a:fillRect/>
          </a:stretch>
        </p:blipFill>
        <p:spPr>
          <a:xfrm>
            <a:off x="6550350" y="2101475"/>
            <a:ext cx="2486025" cy="561975"/>
          </a:xfrm>
          <a:prstGeom prst="rect">
            <a:avLst/>
          </a:prstGeom>
          <a:noFill/>
          <a:ln>
            <a:noFill/>
          </a:ln>
        </p:spPr>
      </p:pic>
      <p:pic>
        <p:nvPicPr>
          <p:cNvPr id="5244" name="Google Shape;5244;p131"/>
          <p:cNvPicPr preferRelativeResize="0"/>
          <p:nvPr/>
        </p:nvPicPr>
        <p:blipFill>
          <a:blip r:embed="rId6">
            <a:alphaModFix/>
          </a:blip>
          <a:stretch>
            <a:fillRect/>
          </a:stretch>
        </p:blipFill>
        <p:spPr>
          <a:xfrm>
            <a:off x="1580925" y="3332475"/>
            <a:ext cx="5076825" cy="1638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8" name="Shape 5248"/>
        <p:cNvGrpSpPr/>
        <p:nvPr/>
      </p:nvGrpSpPr>
      <p:grpSpPr>
        <a:xfrm>
          <a:off x="0" y="0"/>
          <a:ext cx="0" cy="0"/>
          <a:chOff x="0" y="0"/>
          <a:chExt cx="0" cy="0"/>
        </a:xfrm>
      </p:grpSpPr>
      <p:sp>
        <p:nvSpPr>
          <p:cNvPr id="5249" name="Google Shape;5249;p132"/>
          <p:cNvSpPr txBox="1"/>
          <p:nvPr>
            <p:ph type="title"/>
          </p:nvPr>
        </p:nvSpPr>
        <p:spPr>
          <a:xfrm>
            <a:off x="5468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ML Estadístico</a:t>
            </a:r>
            <a:r>
              <a:rPr lang="en"/>
              <a:t>: </a:t>
            </a:r>
            <a:r>
              <a:rPr lang="en">
                <a:solidFill>
                  <a:schemeClr val="accent2"/>
                </a:solidFill>
              </a:rPr>
              <a:t>Consideraciones</a:t>
            </a:r>
            <a:endParaRPr>
              <a:solidFill>
                <a:schemeClr val="accent2"/>
              </a:solidFill>
            </a:endParaRPr>
          </a:p>
        </p:txBody>
      </p:sp>
      <p:grpSp>
        <p:nvGrpSpPr>
          <p:cNvPr id="5250" name="Google Shape;5250;p132"/>
          <p:cNvGrpSpPr/>
          <p:nvPr/>
        </p:nvGrpSpPr>
        <p:grpSpPr>
          <a:xfrm flipH="1" rot="900105">
            <a:off x="7906528" y="636145"/>
            <a:ext cx="840665" cy="713489"/>
            <a:chOff x="6064225" y="1470325"/>
            <a:chExt cx="1112500" cy="944200"/>
          </a:xfrm>
        </p:grpSpPr>
        <p:sp>
          <p:nvSpPr>
            <p:cNvPr id="5251" name="Google Shape;5251;p132"/>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2" name="Google Shape;5252;p132"/>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3" name="Google Shape;5253;p132"/>
          <p:cNvSpPr txBox="1"/>
          <p:nvPr>
            <p:ph idx="4294967295" type="subTitle"/>
          </p:nvPr>
        </p:nvSpPr>
        <p:spPr>
          <a:xfrm>
            <a:off x="546825" y="1309250"/>
            <a:ext cx="7546500" cy="19539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Clr>
                <a:srgbClr val="263238"/>
              </a:buClr>
              <a:buSzPts val="1700"/>
              <a:buFont typeface="Arial"/>
              <a:buChar char="●"/>
            </a:pPr>
            <a:r>
              <a:rPr lang="en" sz="1700">
                <a:solidFill>
                  <a:srgbClr val="263238"/>
                </a:solidFill>
                <a:latin typeface="Arial"/>
                <a:ea typeface="Arial"/>
                <a:cs typeface="Arial"/>
                <a:sym typeface="Arial"/>
              </a:rPr>
              <a:t>Log-probabilites: </a:t>
            </a:r>
            <a:endParaRPr sz="1700">
              <a:solidFill>
                <a:srgbClr val="263238"/>
              </a:solidFill>
              <a:latin typeface="Arial"/>
              <a:ea typeface="Arial"/>
              <a:cs typeface="Arial"/>
              <a:sym typeface="Arial"/>
            </a:endParaRPr>
          </a:p>
          <a:p>
            <a:pPr indent="457200" lvl="0" marL="457200" rtl="0" algn="l">
              <a:spcBef>
                <a:spcPts val="600"/>
              </a:spcBef>
              <a:spcAft>
                <a:spcPts val="0"/>
              </a:spcAft>
              <a:buNone/>
            </a:pPr>
            <a:r>
              <a:rPr lang="en" sz="1700">
                <a:solidFill>
                  <a:srgbClr val="263238"/>
                </a:solidFill>
                <a:latin typeface="Arial"/>
                <a:ea typeface="Arial"/>
                <a:cs typeface="Arial"/>
                <a:sym typeface="Arial"/>
              </a:rPr>
              <a:t>- Uso directo de probabilidades: riesgo de underflow.</a:t>
            </a:r>
            <a:endParaRPr sz="1700">
              <a:solidFill>
                <a:srgbClr val="263238"/>
              </a:solidFill>
              <a:latin typeface="Arial"/>
              <a:ea typeface="Arial"/>
              <a:cs typeface="Arial"/>
              <a:sym typeface="Arial"/>
            </a:endParaRPr>
          </a:p>
          <a:p>
            <a:pPr indent="457200" lvl="0" marL="457200" rtl="0" algn="l">
              <a:spcBef>
                <a:spcPts val="600"/>
              </a:spcBef>
              <a:spcAft>
                <a:spcPts val="0"/>
              </a:spcAft>
              <a:buNone/>
            </a:pPr>
            <a:r>
              <a:rPr lang="en" sz="1700">
                <a:solidFill>
                  <a:srgbClr val="263238"/>
                </a:solidFill>
                <a:latin typeface="Arial"/>
                <a:ea typeface="Arial"/>
                <a:cs typeface="Arial"/>
                <a:sym typeface="Arial"/>
              </a:rPr>
              <a:t>- Probabilidades s</a:t>
            </a:r>
            <a:r>
              <a:rPr lang="en" sz="1700">
                <a:solidFill>
                  <a:srgbClr val="263238"/>
                </a:solidFill>
                <a:latin typeface="Arial"/>
                <a:ea typeface="Arial"/>
                <a:cs typeface="Arial"/>
                <a:sym typeface="Arial"/>
              </a:rPr>
              <a:t>e guardan y operan en espacio logarítmico.</a:t>
            </a:r>
            <a:endParaRPr sz="1700">
              <a:solidFill>
                <a:srgbClr val="263238"/>
              </a:solidFill>
              <a:latin typeface="Arial"/>
              <a:ea typeface="Arial"/>
              <a:cs typeface="Arial"/>
              <a:sym typeface="Arial"/>
            </a:endParaRPr>
          </a:p>
          <a:p>
            <a:pPr indent="-336550" lvl="0" marL="457200" rtl="0" algn="l">
              <a:spcBef>
                <a:spcPts val="600"/>
              </a:spcBef>
              <a:spcAft>
                <a:spcPts val="0"/>
              </a:spcAft>
              <a:buClr>
                <a:srgbClr val="263238"/>
              </a:buClr>
              <a:buSzPts val="1700"/>
              <a:buFont typeface="Arial"/>
              <a:buChar char="●"/>
            </a:pPr>
            <a:r>
              <a:rPr lang="en" sz="1700">
                <a:solidFill>
                  <a:srgbClr val="263238"/>
                </a:solidFill>
                <a:latin typeface="Arial"/>
                <a:ea typeface="Arial"/>
                <a:cs typeface="Arial"/>
                <a:sym typeface="Arial"/>
              </a:rPr>
              <a:t>Tamaño de contexto: </a:t>
            </a:r>
            <a:endParaRPr sz="1700">
              <a:solidFill>
                <a:srgbClr val="263238"/>
              </a:solidFill>
              <a:latin typeface="Arial"/>
              <a:ea typeface="Arial"/>
              <a:cs typeface="Arial"/>
              <a:sym typeface="Arial"/>
            </a:endParaRPr>
          </a:p>
          <a:p>
            <a:pPr indent="0" lvl="0" marL="914400" rtl="0" algn="l">
              <a:spcBef>
                <a:spcPts val="600"/>
              </a:spcBef>
              <a:spcAft>
                <a:spcPts val="0"/>
              </a:spcAft>
              <a:buNone/>
            </a:pPr>
            <a:r>
              <a:rPr lang="en" sz="1700">
                <a:solidFill>
                  <a:srgbClr val="263238"/>
                </a:solidFill>
                <a:latin typeface="Arial"/>
                <a:ea typeface="Arial"/>
                <a:cs typeface="Arial"/>
                <a:sym typeface="Arial"/>
              </a:rPr>
              <a:t>- S</a:t>
            </a:r>
            <a:r>
              <a:rPr lang="en" sz="1700">
                <a:solidFill>
                  <a:srgbClr val="263238"/>
                </a:solidFill>
                <a:latin typeface="Arial"/>
                <a:ea typeface="Arial"/>
                <a:cs typeface="Arial"/>
                <a:sym typeface="Arial"/>
              </a:rPr>
              <a:t>uele usarse N=3…5. </a:t>
            </a:r>
            <a:endParaRPr sz="1700">
              <a:solidFill>
                <a:srgbClr val="263238"/>
              </a:solidFill>
              <a:latin typeface="Arial"/>
              <a:ea typeface="Arial"/>
              <a:cs typeface="Arial"/>
              <a:sym typeface="Arial"/>
            </a:endParaRPr>
          </a:p>
          <a:p>
            <a:pPr indent="0" lvl="0" marL="914400" rtl="0" algn="l">
              <a:spcBef>
                <a:spcPts val="600"/>
              </a:spcBef>
              <a:spcAft>
                <a:spcPts val="0"/>
              </a:spcAft>
              <a:buNone/>
            </a:pPr>
            <a:r>
              <a:rPr lang="en" sz="1700">
                <a:solidFill>
                  <a:srgbClr val="263238"/>
                </a:solidFill>
                <a:latin typeface="Arial"/>
                <a:ea typeface="Arial"/>
                <a:cs typeface="Arial"/>
                <a:sym typeface="Arial"/>
              </a:rPr>
              <a:t>- Requieren más marcadores de inicio y fin.</a:t>
            </a:r>
            <a:endParaRPr sz="1700">
              <a:solidFill>
                <a:srgbClr val="263238"/>
              </a:solidFill>
              <a:latin typeface="Arial"/>
              <a:ea typeface="Arial"/>
              <a:cs typeface="Arial"/>
              <a:sym typeface="Arial"/>
            </a:endParaRPr>
          </a:p>
          <a:p>
            <a:pPr indent="0" lvl="0" marL="457200" rtl="0" algn="l">
              <a:spcBef>
                <a:spcPts val="600"/>
              </a:spcBef>
              <a:spcAft>
                <a:spcPts val="0"/>
              </a:spcAft>
              <a:buNone/>
            </a:pPr>
            <a:r>
              <a:t/>
            </a:r>
            <a:endParaRPr>
              <a:solidFill>
                <a:srgbClr val="263238"/>
              </a:solidFill>
              <a:latin typeface="Source Sans Pro"/>
              <a:ea typeface="Source Sans Pro"/>
              <a:cs typeface="Source Sans Pro"/>
              <a:sym typeface="Source Sans Pro"/>
            </a:endParaRPr>
          </a:p>
          <a:p>
            <a:pPr indent="0" lvl="0" marL="914400" rtl="0" algn="l">
              <a:spcBef>
                <a:spcPts val="600"/>
              </a:spcBef>
              <a:spcAft>
                <a:spcPts val="0"/>
              </a:spcAft>
              <a:buNone/>
            </a:pPr>
            <a:r>
              <a:t/>
            </a:r>
            <a:endParaRPr>
              <a:solidFill>
                <a:srgbClr val="263238"/>
              </a:solidFill>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7" name="Shape 5257"/>
        <p:cNvGrpSpPr/>
        <p:nvPr/>
      </p:nvGrpSpPr>
      <p:grpSpPr>
        <a:xfrm>
          <a:off x="0" y="0"/>
          <a:ext cx="0" cy="0"/>
          <a:chOff x="0" y="0"/>
          <a:chExt cx="0" cy="0"/>
        </a:xfrm>
      </p:grpSpPr>
      <p:sp>
        <p:nvSpPr>
          <p:cNvPr id="5258" name="Google Shape;5258;p133"/>
          <p:cNvSpPr txBox="1"/>
          <p:nvPr>
            <p:ph type="title"/>
          </p:nvPr>
        </p:nvSpPr>
        <p:spPr>
          <a:xfrm>
            <a:off x="5468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ML Estadístico: </a:t>
            </a:r>
            <a:r>
              <a:rPr lang="en">
                <a:solidFill>
                  <a:schemeClr val="accent2"/>
                </a:solidFill>
              </a:rPr>
              <a:t>Problemas</a:t>
            </a:r>
            <a:endParaRPr>
              <a:solidFill>
                <a:schemeClr val="accent2"/>
              </a:solidFill>
            </a:endParaRPr>
          </a:p>
        </p:txBody>
      </p:sp>
      <p:grpSp>
        <p:nvGrpSpPr>
          <p:cNvPr id="5259" name="Google Shape;5259;p133"/>
          <p:cNvGrpSpPr/>
          <p:nvPr/>
        </p:nvGrpSpPr>
        <p:grpSpPr>
          <a:xfrm flipH="1" rot="900105">
            <a:off x="7906528" y="636145"/>
            <a:ext cx="840665" cy="713489"/>
            <a:chOff x="6064225" y="1470325"/>
            <a:chExt cx="1112500" cy="944200"/>
          </a:xfrm>
        </p:grpSpPr>
        <p:sp>
          <p:nvSpPr>
            <p:cNvPr id="5260" name="Google Shape;5260;p133"/>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1" name="Google Shape;5261;p133"/>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62" name="Google Shape;5262;p133"/>
          <p:cNvSpPr txBox="1"/>
          <p:nvPr>
            <p:ph idx="4294967295" type="subTitle"/>
          </p:nvPr>
        </p:nvSpPr>
        <p:spPr>
          <a:xfrm>
            <a:off x="546825" y="1361300"/>
            <a:ext cx="7387800" cy="2753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600"/>
              </a:spcBef>
              <a:spcAft>
                <a:spcPts val="0"/>
              </a:spcAft>
              <a:buClr>
                <a:srgbClr val="263238"/>
              </a:buClr>
              <a:buSzPts val="1700"/>
              <a:buFont typeface="Arial"/>
              <a:buChar char="●"/>
            </a:pPr>
            <a:r>
              <a:rPr lang="en" sz="1700">
                <a:solidFill>
                  <a:srgbClr val="263238"/>
                </a:solidFill>
                <a:latin typeface="Arial"/>
                <a:ea typeface="Arial"/>
                <a:cs typeface="Arial"/>
                <a:sym typeface="Arial"/>
              </a:rPr>
              <a:t>Sus secuencias dependen estrictamente del corpus sobre el que se calcula.</a:t>
            </a:r>
            <a:endParaRPr sz="1700">
              <a:solidFill>
                <a:srgbClr val="263238"/>
              </a:solidFill>
              <a:latin typeface="Arial"/>
              <a:ea typeface="Arial"/>
              <a:cs typeface="Arial"/>
              <a:sym typeface="Arial"/>
            </a:endParaRPr>
          </a:p>
          <a:p>
            <a:pPr indent="-336550" lvl="0" marL="457200" rtl="0" algn="l">
              <a:lnSpc>
                <a:spcPct val="150000"/>
              </a:lnSpc>
              <a:spcBef>
                <a:spcPts val="0"/>
              </a:spcBef>
              <a:spcAft>
                <a:spcPts val="0"/>
              </a:spcAft>
              <a:buClr>
                <a:srgbClr val="263238"/>
              </a:buClr>
              <a:buSzPts val="1700"/>
              <a:buFont typeface="Arial"/>
              <a:buChar char="●"/>
            </a:pPr>
            <a:r>
              <a:rPr lang="en" sz="1700">
                <a:solidFill>
                  <a:srgbClr val="263238"/>
                </a:solidFill>
                <a:latin typeface="Arial"/>
                <a:ea typeface="Arial"/>
                <a:cs typeface="Arial"/>
                <a:sym typeface="Arial"/>
              </a:rPr>
              <a:t>El lenguaje es creativo: siempre habrán construcciones nuevas</a:t>
            </a:r>
            <a:endParaRPr sz="1700">
              <a:solidFill>
                <a:srgbClr val="263238"/>
              </a:solidFill>
              <a:latin typeface="Arial"/>
              <a:ea typeface="Arial"/>
              <a:cs typeface="Arial"/>
              <a:sym typeface="Arial"/>
            </a:endParaRPr>
          </a:p>
          <a:p>
            <a:pPr indent="-336550" lvl="0" marL="457200" rtl="0" algn="l">
              <a:lnSpc>
                <a:spcPct val="150000"/>
              </a:lnSpc>
              <a:spcBef>
                <a:spcPts val="0"/>
              </a:spcBef>
              <a:spcAft>
                <a:spcPts val="0"/>
              </a:spcAft>
              <a:buClr>
                <a:srgbClr val="263238"/>
              </a:buClr>
              <a:buSzPts val="1700"/>
              <a:buFont typeface="Arial"/>
              <a:buChar char="●"/>
            </a:pPr>
            <a:r>
              <a:rPr lang="en" sz="1700">
                <a:solidFill>
                  <a:srgbClr val="263238"/>
                </a:solidFill>
                <a:latin typeface="Arial"/>
                <a:ea typeface="Arial"/>
                <a:cs typeface="Arial"/>
                <a:sym typeface="Arial"/>
              </a:rPr>
              <a:t>No mantiene información relacionada al orden de las palabras (sintaxis)</a:t>
            </a:r>
            <a:endParaRPr sz="1700">
              <a:solidFill>
                <a:srgbClr val="263238"/>
              </a:solidFill>
              <a:latin typeface="Arial"/>
              <a:ea typeface="Arial"/>
              <a:cs typeface="Arial"/>
              <a:sym typeface="Arial"/>
            </a:endParaRPr>
          </a:p>
          <a:p>
            <a:pPr indent="-336550" lvl="0" marL="457200" rtl="0" algn="l">
              <a:lnSpc>
                <a:spcPct val="150000"/>
              </a:lnSpc>
              <a:spcBef>
                <a:spcPts val="0"/>
              </a:spcBef>
              <a:spcAft>
                <a:spcPts val="0"/>
              </a:spcAft>
              <a:buClr>
                <a:srgbClr val="263238"/>
              </a:buClr>
              <a:buSzPts val="1700"/>
              <a:buFont typeface="Arial"/>
              <a:buChar char="●"/>
            </a:pPr>
            <a:r>
              <a:rPr lang="en" sz="1700">
                <a:solidFill>
                  <a:srgbClr val="263238"/>
                </a:solidFill>
                <a:latin typeface="Arial"/>
                <a:ea typeface="Arial"/>
                <a:cs typeface="Arial"/>
                <a:sym typeface="Arial"/>
              </a:rPr>
              <a:t>No preserva información sobre la relación semántica entre palabras</a:t>
            </a:r>
            <a:endParaRPr sz="1700">
              <a:solidFill>
                <a:srgbClr val="263238"/>
              </a:solidFill>
              <a:highlight>
                <a:schemeClr val="dk2"/>
              </a:highlight>
              <a:latin typeface="Arial"/>
              <a:ea typeface="Arial"/>
              <a:cs typeface="Arial"/>
              <a:sym typeface="Arial"/>
            </a:endParaRPr>
          </a:p>
          <a:p>
            <a:pPr indent="0" lvl="0" marL="457200" rtl="0" algn="l">
              <a:lnSpc>
                <a:spcPct val="150000"/>
              </a:lnSpc>
              <a:spcBef>
                <a:spcPts val="600"/>
              </a:spcBef>
              <a:spcAft>
                <a:spcPts val="0"/>
              </a:spcAft>
              <a:buNone/>
            </a:pPr>
            <a:r>
              <a:t/>
            </a:r>
            <a:endParaRPr>
              <a:solidFill>
                <a:srgbClr val="263238"/>
              </a:solidFill>
              <a:latin typeface="Source Sans Pro"/>
              <a:ea typeface="Source Sans Pro"/>
              <a:cs typeface="Source Sans Pro"/>
              <a:sym typeface="Source Sa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6" name="Shape 5266"/>
        <p:cNvGrpSpPr/>
        <p:nvPr/>
      </p:nvGrpSpPr>
      <p:grpSpPr>
        <a:xfrm>
          <a:off x="0" y="0"/>
          <a:ext cx="0" cy="0"/>
          <a:chOff x="0" y="0"/>
          <a:chExt cx="0" cy="0"/>
        </a:xfrm>
      </p:grpSpPr>
      <p:sp>
        <p:nvSpPr>
          <p:cNvPr id="5267" name="Google Shape;5267;p134"/>
          <p:cNvSpPr txBox="1"/>
          <p:nvPr>
            <p:ph type="title"/>
          </p:nvPr>
        </p:nvSpPr>
        <p:spPr>
          <a:xfrm>
            <a:off x="5468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ML Estadístico: </a:t>
            </a:r>
            <a:r>
              <a:rPr lang="en">
                <a:solidFill>
                  <a:schemeClr val="accent2"/>
                </a:solidFill>
              </a:rPr>
              <a:t>Limitaciones</a:t>
            </a:r>
            <a:endParaRPr>
              <a:solidFill>
                <a:schemeClr val="accent2"/>
              </a:solidFill>
            </a:endParaRPr>
          </a:p>
        </p:txBody>
      </p:sp>
      <p:grpSp>
        <p:nvGrpSpPr>
          <p:cNvPr id="5268" name="Google Shape;5268;p134"/>
          <p:cNvGrpSpPr/>
          <p:nvPr/>
        </p:nvGrpSpPr>
        <p:grpSpPr>
          <a:xfrm flipH="1" rot="900105">
            <a:off x="7906528" y="636145"/>
            <a:ext cx="840665" cy="713489"/>
            <a:chOff x="6064225" y="1470325"/>
            <a:chExt cx="1112500" cy="944200"/>
          </a:xfrm>
        </p:grpSpPr>
        <p:sp>
          <p:nvSpPr>
            <p:cNvPr id="5269" name="Google Shape;5269;p134"/>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0" name="Google Shape;5270;p134"/>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71" name="Google Shape;5271;p134"/>
          <p:cNvSpPr txBox="1"/>
          <p:nvPr>
            <p:ph idx="4294967295" type="subTitle"/>
          </p:nvPr>
        </p:nvSpPr>
        <p:spPr>
          <a:xfrm>
            <a:off x="546825" y="1361300"/>
            <a:ext cx="7387800" cy="2753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600"/>
              </a:spcBef>
              <a:spcAft>
                <a:spcPts val="0"/>
              </a:spcAft>
              <a:buClr>
                <a:srgbClr val="263238"/>
              </a:buClr>
              <a:buSzPts val="1700"/>
              <a:buFont typeface="Arial"/>
              <a:buChar char="●"/>
            </a:pPr>
            <a:r>
              <a:rPr lang="en" sz="1700">
                <a:solidFill>
                  <a:srgbClr val="263238"/>
                </a:solidFill>
                <a:latin typeface="Arial"/>
                <a:ea typeface="Arial"/>
                <a:cs typeface="Arial"/>
                <a:sym typeface="Arial"/>
              </a:rPr>
              <a:t>Cuanto mayor sea la N, mejor será el modelo normalmente. Pero esto conduce a una gran sobrecarga de cálculo que requiere una gran potencia de cálculo en términos de RAM</a:t>
            </a:r>
            <a:endParaRPr sz="1700">
              <a:solidFill>
                <a:srgbClr val="263238"/>
              </a:solidFill>
              <a:latin typeface="Arial"/>
              <a:ea typeface="Arial"/>
              <a:cs typeface="Arial"/>
              <a:sym typeface="Arial"/>
            </a:endParaRPr>
          </a:p>
          <a:p>
            <a:pPr indent="-336550" lvl="0" marL="457200" rtl="0" algn="l">
              <a:lnSpc>
                <a:spcPct val="150000"/>
              </a:lnSpc>
              <a:spcBef>
                <a:spcPts val="0"/>
              </a:spcBef>
              <a:spcAft>
                <a:spcPts val="0"/>
              </a:spcAft>
              <a:buClr>
                <a:srgbClr val="263238"/>
              </a:buClr>
              <a:buSzPts val="1700"/>
              <a:buFont typeface="Arial"/>
              <a:buChar char="●"/>
            </a:pPr>
            <a:r>
              <a:rPr lang="en" sz="1700">
                <a:solidFill>
                  <a:srgbClr val="263238"/>
                </a:solidFill>
                <a:latin typeface="Arial"/>
                <a:ea typeface="Arial"/>
                <a:cs typeface="Arial"/>
                <a:sym typeface="Arial"/>
              </a:rPr>
              <a:t>Los N-gramas son una representación escasa del lenguaje. Dará </a:t>
            </a:r>
            <a:r>
              <a:rPr b="1" lang="en" sz="1700">
                <a:solidFill>
                  <a:schemeClr val="accent2"/>
                </a:solidFill>
                <a:latin typeface="Arial"/>
                <a:ea typeface="Arial"/>
                <a:cs typeface="Arial"/>
                <a:sym typeface="Arial"/>
              </a:rPr>
              <a:t>cero probabilidad</a:t>
            </a:r>
            <a:r>
              <a:rPr lang="en" sz="1700">
                <a:solidFill>
                  <a:srgbClr val="263238"/>
                </a:solidFill>
                <a:latin typeface="Arial"/>
                <a:ea typeface="Arial"/>
                <a:cs typeface="Arial"/>
                <a:sym typeface="Arial"/>
              </a:rPr>
              <a:t> a todas las </a:t>
            </a:r>
            <a:r>
              <a:rPr b="1" lang="en" sz="1700">
                <a:solidFill>
                  <a:schemeClr val="accent2"/>
                </a:solidFill>
                <a:latin typeface="Arial"/>
                <a:ea typeface="Arial"/>
                <a:cs typeface="Arial"/>
                <a:sym typeface="Arial"/>
              </a:rPr>
              <a:t>palabras que no estén presentes</a:t>
            </a:r>
            <a:r>
              <a:rPr lang="en" sz="1700">
                <a:solidFill>
                  <a:srgbClr val="263238"/>
                </a:solidFill>
                <a:latin typeface="Arial"/>
                <a:ea typeface="Arial"/>
                <a:cs typeface="Arial"/>
                <a:sym typeface="Arial"/>
              </a:rPr>
              <a:t> en el corpus de entrenamiento.</a:t>
            </a:r>
            <a:endParaRPr sz="1700">
              <a:solidFill>
                <a:srgbClr val="263238"/>
              </a:solidFill>
              <a:latin typeface="Arial"/>
              <a:ea typeface="Arial"/>
              <a:cs typeface="Arial"/>
              <a:sym typeface="Arial"/>
            </a:endParaRPr>
          </a:p>
          <a:p>
            <a:pPr indent="0" lvl="0" marL="457200" rtl="0" algn="l">
              <a:lnSpc>
                <a:spcPct val="150000"/>
              </a:lnSpc>
              <a:spcBef>
                <a:spcPts val="600"/>
              </a:spcBef>
              <a:spcAft>
                <a:spcPts val="0"/>
              </a:spcAft>
              <a:buNone/>
            </a:pPr>
            <a:r>
              <a:t/>
            </a:r>
            <a:endParaRPr>
              <a:solidFill>
                <a:srgbClr val="263238"/>
              </a:solidFill>
              <a:latin typeface="Source Sans Pro"/>
              <a:ea typeface="Source Sans Pro"/>
              <a:cs typeface="Source Sans Pro"/>
              <a:sym typeface="Source Sans Pro"/>
            </a:endParaRPr>
          </a:p>
          <a:p>
            <a:pPr indent="0" lvl="0" marL="457200" rtl="0" algn="l">
              <a:lnSpc>
                <a:spcPct val="150000"/>
              </a:lnSpc>
              <a:spcBef>
                <a:spcPts val="600"/>
              </a:spcBef>
              <a:spcAft>
                <a:spcPts val="0"/>
              </a:spcAft>
              <a:buNone/>
            </a:pPr>
            <a:r>
              <a:t/>
            </a:r>
            <a:endParaRPr>
              <a:solidFill>
                <a:srgbClr val="263238"/>
              </a:solidFill>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5" name="Shape 5275"/>
        <p:cNvGrpSpPr/>
        <p:nvPr/>
      </p:nvGrpSpPr>
      <p:grpSpPr>
        <a:xfrm>
          <a:off x="0" y="0"/>
          <a:ext cx="0" cy="0"/>
          <a:chOff x="0" y="0"/>
          <a:chExt cx="0" cy="0"/>
        </a:xfrm>
      </p:grpSpPr>
      <p:sp>
        <p:nvSpPr>
          <p:cNvPr id="5276" name="Google Shape;5276;p135"/>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rPr>
              <a:t>ML Estadístico</a:t>
            </a:r>
            <a:r>
              <a:rPr lang="en">
                <a:solidFill>
                  <a:schemeClr val="accent2"/>
                </a:solidFill>
              </a:rPr>
              <a:t>:</a:t>
            </a:r>
            <a:r>
              <a:rPr lang="en"/>
              <a:t> Evaluación</a:t>
            </a:r>
            <a:endParaRPr/>
          </a:p>
        </p:txBody>
      </p:sp>
      <p:grpSp>
        <p:nvGrpSpPr>
          <p:cNvPr id="5277" name="Google Shape;5277;p135"/>
          <p:cNvGrpSpPr/>
          <p:nvPr/>
        </p:nvGrpSpPr>
        <p:grpSpPr>
          <a:xfrm flipH="1" rot="-900239">
            <a:off x="508741" y="833033"/>
            <a:ext cx="605483" cy="513885"/>
            <a:chOff x="6064225" y="1470325"/>
            <a:chExt cx="1112500" cy="944200"/>
          </a:xfrm>
        </p:grpSpPr>
        <p:sp>
          <p:nvSpPr>
            <p:cNvPr id="5278" name="Google Shape;5278;p135"/>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9" name="Google Shape;5279;p135"/>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80" name="Google Shape;5280;p135"/>
          <p:cNvSpPr txBox="1"/>
          <p:nvPr>
            <p:ph idx="4294967295" type="body"/>
          </p:nvPr>
        </p:nvSpPr>
        <p:spPr>
          <a:xfrm>
            <a:off x="584225" y="1381700"/>
            <a:ext cx="7934100" cy="168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solidFill>
                  <a:schemeClr val="accent2"/>
                </a:solidFill>
                <a:latin typeface="Catamaran"/>
                <a:ea typeface="Catamaran"/>
                <a:cs typeface="Catamaran"/>
                <a:sym typeface="Catamaran"/>
              </a:rPr>
              <a:t>Perplejidad</a:t>
            </a:r>
            <a:r>
              <a:rPr b="1" lang="en">
                <a:solidFill>
                  <a:schemeClr val="accent2"/>
                </a:solidFill>
                <a:latin typeface="Catamaran"/>
                <a:ea typeface="Catamaran"/>
                <a:cs typeface="Catamaran"/>
                <a:sym typeface="Catamaran"/>
              </a:rPr>
              <a:t> (Perplexity, PP, PPL):</a:t>
            </a:r>
            <a:r>
              <a:rPr lang="en"/>
              <a:t> inversa de la probabilidad de la secuencia W, normalizada por el número de palabras.</a:t>
            </a:r>
            <a:endParaRPr/>
          </a:p>
          <a:p>
            <a:pPr indent="-342900" lvl="0" marL="457200" rtl="0" algn="l">
              <a:spcBef>
                <a:spcPts val="0"/>
              </a:spcBef>
              <a:spcAft>
                <a:spcPts val="0"/>
              </a:spcAft>
              <a:buSzPts val="1800"/>
              <a:buChar char="●"/>
            </a:pPr>
            <a:r>
              <a:rPr b="1" lang="en">
                <a:solidFill>
                  <a:schemeClr val="accent2"/>
                </a:solidFill>
                <a:latin typeface="Catamaran"/>
                <a:ea typeface="Catamaran"/>
                <a:cs typeface="Catamaran"/>
                <a:sym typeface="Catamaran"/>
              </a:rPr>
              <a:t>W</a:t>
            </a:r>
            <a:r>
              <a:rPr b="1" lang="en">
                <a:solidFill>
                  <a:schemeClr val="accent2"/>
                </a:solidFill>
                <a:latin typeface="Catamaran"/>
                <a:ea typeface="Catamaran"/>
                <a:cs typeface="Catamaran"/>
                <a:sym typeface="Catamaran"/>
              </a:rPr>
              <a:t>: </a:t>
            </a:r>
            <a:r>
              <a:rPr lang="en"/>
              <a:t>normalmente la concatenación de todas las cadenas en el conjunto de validación/pruebas.</a:t>
            </a:r>
            <a:endParaRPr/>
          </a:p>
          <a:p>
            <a:pPr indent="-342900" lvl="0" marL="457200" rtl="0" algn="l">
              <a:spcBef>
                <a:spcPts val="0"/>
              </a:spcBef>
              <a:spcAft>
                <a:spcPts val="0"/>
              </a:spcAft>
              <a:buSzPts val="1800"/>
              <a:buChar char="●"/>
            </a:pPr>
            <a:r>
              <a:rPr b="1" lang="en">
                <a:solidFill>
                  <a:schemeClr val="accent2"/>
                </a:solidFill>
                <a:latin typeface="Catamaran"/>
                <a:ea typeface="Catamaran"/>
                <a:cs typeface="Catamaran"/>
                <a:sym typeface="Catamaran"/>
              </a:rPr>
              <a:t>Interpretación</a:t>
            </a:r>
            <a:r>
              <a:rPr b="1" lang="en">
                <a:solidFill>
                  <a:schemeClr val="accent2"/>
                </a:solidFill>
                <a:latin typeface="Catamaran"/>
                <a:ea typeface="Catamaran"/>
                <a:cs typeface="Catamaran"/>
                <a:sym typeface="Catamaran"/>
              </a:rPr>
              <a:t>: </a:t>
            </a:r>
            <a:r>
              <a:rPr lang="en"/>
              <a:t>a menor perplejidad, mejor el modelo de lenguaje.</a:t>
            </a:r>
            <a:endParaRPr/>
          </a:p>
        </p:txBody>
      </p:sp>
      <p:pic>
        <p:nvPicPr>
          <p:cNvPr id="5281" name="Google Shape;5281;p135"/>
          <p:cNvPicPr preferRelativeResize="0"/>
          <p:nvPr/>
        </p:nvPicPr>
        <p:blipFill>
          <a:blip r:embed="rId3">
            <a:alphaModFix/>
          </a:blip>
          <a:stretch>
            <a:fillRect/>
          </a:stretch>
        </p:blipFill>
        <p:spPr>
          <a:xfrm>
            <a:off x="785575" y="3333000"/>
            <a:ext cx="3648075" cy="923925"/>
          </a:xfrm>
          <a:prstGeom prst="rect">
            <a:avLst/>
          </a:prstGeom>
          <a:noFill/>
          <a:ln>
            <a:noFill/>
          </a:ln>
        </p:spPr>
      </p:pic>
      <p:pic>
        <p:nvPicPr>
          <p:cNvPr id="5282" name="Google Shape;5282;p135"/>
          <p:cNvPicPr preferRelativeResize="0"/>
          <p:nvPr/>
        </p:nvPicPr>
        <p:blipFill>
          <a:blip r:embed="rId4">
            <a:alphaModFix/>
          </a:blip>
          <a:stretch>
            <a:fillRect/>
          </a:stretch>
        </p:blipFill>
        <p:spPr>
          <a:xfrm>
            <a:off x="4933000" y="3290125"/>
            <a:ext cx="3352800" cy="1009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6" name="Shape 5286"/>
        <p:cNvGrpSpPr/>
        <p:nvPr/>
      </p:nvGrpSpPr>
      <p:grpSpPr>
        <a:xfrm>
          <a:off x="0" y="0"/>
          <a:ext cx="0" cy="0"/>
          <a:chOff x="0" y="0"/>
          <a:chExt cx="0" cy="0"/>
        </a:xfrm>
      </p:grpSpPr>
      <p:grpSp>
        <p:nvGrpSpPr>
          <p:cNvPr id="5287" name="Google Shape;5287;p136"/>
          <p:cNvGrpSpPr/>
          <p:nvPr/>
        </p:nvGrpSpPr>
        <p:grpSpPr>
          <a:xfrm>
            <a:off x="5531720" y="1638510"/>
            <a:ext cx="4639020" cy="4187461"/>
            <a:chOff x="825252" y="2083299"/>
            <a:chExt cx="4206583" cy="3797117"/>
          </a:xfrm>
        </p:grpSpPr>
        <p:grpSp>
          <p:nvGrpSpPr>
            <p:cNvPr id="5288" name="Google Shape;5288;p136"/>
            <p:cNvGrpSpPr/>
            <p:nvPr/>
          </p:nvGrpSpPr>
          <p:grpSpPr>
            <a:xfrm flipH="1">
              <a:off x="3862520" y="2083299"/>
              <a:ext cx="1169316" cy="3705371"/>
              <a:chOff x="689500" y="2924525"/>
              <a:chExt cx="1313100" cy="4161000"/>
            </a:xfrm>
          </p:grpSpPr>
          <p:sp>
            <p:nvSpPr>
              <p:cNvPr id="5289" name="Google Shape;5289;p136"/>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0" name="Google Shape;5290;p136"/>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1" name="Google Shape;5291;p136"/>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2" name="Google Shape;5292;p136"/>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3" name="Google Shape;5293;p136"/>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4" name="Google Shape;5294;p136"/>
            <p:cNvGrpSpPr/>
            <p:nvPr/>
          </p:nvGrpSpPr>
          <p:grpSpPr>
            <a:xfrm flipH="1">
              <a:off x="2946058" y="2391878"/>
              <a:ext cx="1169316" cy="3271608"/>
              <a:chOff x="-1044450" y="1559250"/>
              <a:chExt cx="1313100" cy="3673900"/>
            </a:xfrm>
          </p:grpSpPr>
          <p:sp>
            <p:nvSpPr>
              <p:cNvPr id="5295" name="Google Shape;5295;p136"/>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6" name="Google Shape;5296;p136"/>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7" name="Google Shape;5297;p136"/>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8" name="Google Shape;5298;p136"/>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9" name="Google Shape;5299;p136"/>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0" name="Google Shape;5300;p136"/>
            <p:cNvGrpSpPr/>
            <p:nvPr/>
          </p:nvGrpSpPr>
          <p:grpSpPr>
            <a:xfrm flipH="1">
              <a:off x="1897405" y="2160705"/>
              <a:ext cx="1169316" cy="3271608"/>
              <a:chOff x="-1044450" y="1559250"/>
              <a:chExt cx="1313100" cy="3673900"/>
            </a:xfrm>
          </p:grpSpPr>
          <p:sp>
            <p:nvSpPr>
              <p:cNvPr id="5301" name="Google Shape;5301;p136"/>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2" name="Google Shape;5302;p136"/>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3" name="Google Shape;5303;p136"/>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4" name="Google Shape;5304;p136"/>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5" name="Google Shape;5305;p136"/>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6" name="Google Shape;5306;p136"/>
            <p:cNvGrpSpPr/>
            <p:nvPr/>
          </p:nvGrpSpPr>
          <p:grpSpPr>
            <a:xfrm flipH="1">
              <a:off x="825252" y="2175046"/>
              <a:ext cx="1169316" cy="3705371"/>
              <a:chOff x="689500" y="2924525"/>
              <a:chExt cx="1313100" cy="4161000"/>
            </a:xfrm>
          </p:grpSpPr>
          <p:sp>
            <p:nvSpPr>
              <p:cNvPr id="5307" name="Google Shape;5307;p136"/>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8" name="Google Shape;5308;p136"/>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9" name="Google Shape;5309;p136"/>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0" name="Google Shape;5310;p136"/>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1" name="Google Shape;5311;p136"/>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12" name="Google Shape;5312;p136"/>
          <p:cNvSpPr txBox="1"/>
          <p:nvPr>
            <p:ph type="title"/>
          </p:nvPr>
        </p:nvSpPr>
        <p:spPr>
          <a:xfrm>
            <a:off x="332825" y="2364575"/>
            <a:ext cx="5190300" cy="15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MODELO DE LENGUAJE </a:t>
            </a:r>
            <a:r>
              <a:rPr lang="en"/>
              <a:t>NEURONAL</a:t>
            </a:r>
            <a:endParaRPr/>
          </a:p>
        </p:txBody>
      </p:sp>
      <p:sp>
        <p:nvSpPr>
          <p:cNvPr id="5313" name="Google Shape;5313;p136"/>
          <p:cNvSpPr txBox="1"/>
          <p:nvPr>
            <p:ph idx="2" type="title"/>
          </p:nvPr>
        </p:nvSpPr>
        <p:spPr>
          <a:xfrm>
            <a:off x="2217888" y="548050"/>
            <a:ext cx="1812600" cy="15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314" name="Google Shape;5314;p136"/>
          <p:cNvSpPr/>
          <p:nvPr/>
        </p:nvSpPr>
        <p:spPr>
          <a:xfrm>
            <a:off x="6655254" y="563270"/>
            <a:ext cx="1397875" cy="1133290"/>
          </a:xfrm>
          <a:custGeom>
            <a:rect b="b" l="l" r="r" t="t"/>
            <a:pathLst>
              <a:path extrusionOk="0" h="39873" w="49182">
                <a:moveTo>
                  <a:pt x="23224" y="0"/>
                </a:moveTo>
                <a:cubicBezTo>
                  <a:pt x="19756" y="0"/>
                  <a:pt x="16287" y="152"/>
                  <a:pt x="12828" y="388"/>
                </a:cubicBezTo>
                <a:cubicBezTo>
                  <a:pt x="10214" y="571"/>
                  <a:pt x="7478" y="875"/>
                  <a:pt x="5442" y="2547"/>
                </a:cubicBezTo>
                <a:cubicBezTo>
                  <a:pt x="3375" y="4218"/>
                  <a:pt x="2524" y="6984"/>
                  <a:pt x="1977" y="9598"/>
                </a:cubicBezTo>
                <a:cubicBezTo>
                  <a:pt x="730" y="15677"/>
                  <a:pt x="1" y="22456"/>
                  <a:pt x="1673" y="28474"/>
                </a:cubicBezTo>
                <a:cubicBezTo>
                  <a:pt x="2432" y="31301"/>
                  <a:pt x="4682" y="32061"/>
                  <a:pt x="7326" y="32638"/>
                </a:cubicBezTo>
                <a:cubicBezTo>
                  <a:pt x="8846" y="32972"/>
                  <a:pt x="10366" y="33246"/>
                  <a:pt x="11916" y="33520"/>
                </a:cubicBezTo>
                <a:cubicBezTo>
                  <a:pt x="11946" y="34583"/>
                  <a:pt x="12038" y="35647"/>
                  <a:pt x="12129" y="36742"/>
                </a:cubicBezTo>
                <a:cubicBezTo>
                  <a:pt x="12220" y="37866"/>
                  <a:pt x="12372" y="39082"/>
                  <a:pt x="13193" y="39872"/>
                </a:cubicBezTo>
                <a:cubicBezTo>
                  <a:pt x="13952" y="39508"/>
                  <a:pt x="14287" y="38626"/>
                  <a:pt x="14530" y="37836"/>
                </a:cubicBezTo>
                <a:cubicBezTo>
                  <a:pt x="14925" y="36559"/>
                  <a:pt x="15351" y="35313"/>
                  <a:pt x="15746" y="34036"/>
                </a:cubicBezTo>
                <a:cubicBezTo>
                  <a:pt x="20996" y="34687"/>
                  <a:pt x="26284" y="34936"/>
                  <a:pt x="31581" y="34936"/>
                </a:cubicBezTo>
                <a:cubicBezTo>
                  <a:pt x="32969" y="34936"/>
                  <a:pt x="34357" y="34919"/>
                  <a:pt x="35746" y="34887"/>
                </a:cubicBezTo>
                <a:cubicBezTo>
                  <a:pt x="38543" y="34827"/>
                  <a:pt x="41521" y="34644"/>
                  <a:pt x="43801" y="33003"/>
                </a:cubicBezTo>
                <a:cubicBezTo>
                  <a:pt x="46293" y="31210"/>
                  <a:pt x="47388" y="28079"/>
                  <a:pt x="47996" y="25100"/>
                </a:cubicBezTo>
                <a:cubicBezTo>
                  <a:pt x="49151" y="19629"/>
                  <a:pt x="49181" y="14188"/>
                  <a:pt x="48512" y="8686"/>
                </a:cubicBezTo>
                <a:cubicBezTo>
                  <a:pt x="48300" y="6954"/>
                  <a:pt x="47752" y="5768"/>
                  <a:pt x="46962" y="4857"/>
                </a:cubicBezTo>
                <a:cubicBezTo>
                  <a:pt x="45746" y="3489"/>
                  <a:pt x="43953" y="2790"/>
                  <a:pt x="41673" y="2121"/>
                </a:cubicBezTo>
                <a:cubicBezTo>
                  <a:pt x="38391" y="1118"/>
                  <a:pt x="34956" y="632"/>
                  <a:pt x="31552" y="328"/>
                </a:cubicBezTo>
                <a:cubicBezTo>
                  <a:pt x="28780" y="98"/>
                  <a:pt x="26002" y="0"/>
                  <a:pt x="232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15" name="Google Shape;5315;p136"/>
          <p:cNvGrpSpPr/>
          <p:nvPr/>
        </p:nvGrpSpPr>
        <p:grpSpPr>
          <a:xfrm>
            <a:off x="5742954" y="1950730"/>
            <a:ext cx="2616190" cy="3431161"/>
            <a:chOff x="5982025" y="2183425"/>
            <a:chExt cx="1841350" cy="2414950"/>
          </a:xfrm>
        </p:grpSpPr>
        <p:sp>
          <p:nvSpPr>
            <p:cNvPr id="5316" name="Google Shape;5316;p136"/>
            <p:cNvSpPr/>
            <p:nvPr/>
          </p:nvSpPr>
          <p:spPr>
            <a:xfrm>
              <a:off x="5982025" y="2941825"/>
              <a:ext cx="321575" cy="464325"/>
            </a:xfrm>
            <a:custGeom>
              <a:rect b="b" l="l" r="r" t="t"/>
              <a:pathLst>
                <a:path extrusionOk="0" h="18573" w="12863">
                  <a:moveTo>
                    <a:pt x="5020" y="0"/>
                  </a:moveTo>
                  <a:cubicBezTo>
                    <a:pt x="4747" y="122"/>
                    <a:pt x="4686" y="426"/>
                    <a:pt x="4656" y="730"/>
                  </a:cubicBezTo>
                  <a:cubicBezTo>
                    <a:pt x="4413" y="3435"/>
                    <a:pt x="5598" y="6080"/>
                    <a:pt x="5780" y="8815"/>
                  </a:cubicBezTo>
                  <a:cubicBezTo>
                    <a:pt x="4960" y="7052"/>
                    <a:pt x="4109" y="5259"/>
                    <a:pt x="3288" y="3496"/>
                  </a:cubicBezTo>
                  <a:cubicBezTo>
                    <a:pt x="3045" y="3040"/>
                    <a:pt x="2832" y="2554"/>
                    <a:pt x="2406" y="2250"/>
                  </a:cubicBezTo>
                  <a:lnTo>
                    <a:pt x="2406" y="2250"/>
                  </a:lnTo>
                  <a:cubicBezTo>
                    <a:pt x="1829" y="3192"/>
                    <a:pt x="2376" y="4712"/>
                    <a:pt x="2650" y="5684"/>
                  </a:cubicBezTo>
                  <a:cubicBezTo>
                    <a:pt x="2983" y="6928"/>
                    <a:pt x="3468" y="8171"/>
                    <a:pt x="3621" y="9475"/>
                  </a:cubicBezTo>
                  <a:lnTo>
                    <a:pt x="3621" y="9475"/>
                  </a:lnTo>
                  <a:cubicBezTo>
                    <a:pt x="3494" y="8412"/>
                    <a:pt x="2344" y="7020"/>
                    <a:pt x="1707" y="6232"/>
                  </a:cubicBezTo>
                  <a:cubicBezTo>
                    <a:pt x="1495" y="5928"/>
                    <a:pt x="1039" y="5198"/>
                    <a:pt x="643" y="5137"/>
                  </a:cubicBezTo>
                  <a:cubicBezTo>
                    <a:pt x="607" y="5132"/>
                    <a:pt x="574" y="5130"/>
                    <a:pt x="543" y="5130"/>
                  </a:cubicBezTo>
                  <a:cubicBezTo>
                    <a:pt x="1" y="5130"/>
                    <a:pt x="231" y="5858"/>
                    <a:pt x="461" y="6232"/>
                  </a:cubicBezTo>
                  <a:cubicBezTo>
                    <a:pt x="1373" y="7751"/>
                    <a:pt x="2254" y="9332"/>
                    <a:pt x="2710" y="11064"/>
                  </a:cubicBezTo>
                  <a:cubicBezTo>
                    <a:pt x="3075" y="12371"/>
                    <a:pt x="3105" y="13770"/>
                    <a:pt x="3379" y="15107"/>
                  </a:cubicBezTo>
                  <a:cubicBezTo>
                    <a:pt x="3653" y="16444"/>
                    <a:pt x="4230" y="17812"/>
                    <a:pt x="5385" y="18572"/>
                  </a:cubicBezTo>
                  <a:lnTo>
                    <a:pt x="10674" y="17174"/>
                  </a:lnTo>
                  <a:cubicBezTo>
                    <a:pt x="10431" y="14438"/>
                    <a:pt x="10218" y="11520"/>
                    <a:pt x="11404" y="9058"/>
                  </a:cubicBezTo>
                  <a:cubicBezTo>
                    <a:pt x="11829" y="8207"/>
                    <a:pt x="12407" y="7417"/>
                    <a:pt x="12711" y="6535"/>
                  </a:cubicBezTo>
                  <a:cubicBezTo>
                    <a:pt x="12802" y="6232"/>
                    <a:pt x="12863" y="5928"/>
                    <a:pt x="12832" y="5624"/>
                  </a:cubicBezTo>
                  <a:cubicBezTo>
                    <a:pt x="12832" y="5502"/>
                    <a:pt x="12832" y="5380"/>
                    <a:pt x="12771" y="5320"/>
                  </a:cubicBezTo>
                  <a:cubicBezTo>
                    <a:pt x="12700" y="5212"/>
                    <a:pt x="12595" y="5170"/>
                    <a:pt x="12480" y="5170"/>
                  </a:cubicBezTo>
                  <a:cubicBezTo>
                    <a:pt x="12302" y="5170"/>
                    <a:pt x="12098" y="5270"/>
                    <a:pt x="11951" y="5380"/>
                  </a:cubicBezTo>
                  <a:cubicBezTo>
                    <a:pt x="10644" y="6353"/>
                    <a:pt x="10157" y="8025"/>
                    <a:pt x="9701" y="9605"/>
                  </a:cubicBezTo>
                  <a:cubicBezTo>
                    <a:pt x="9397" y="7721"/>
                    <a:pt x="9245" y="5836"/>
                    <a:pt x="9215" y="3921"/>
                  </a:cubicBezTo>
                  <a:cubicBezTo>
                    <a:pt x="9215" y="3010"/>
                    <a:pt x="9215" y="2067"/>
                    <a:pt x="8729" y="1307"/>
                  </a:cubicBezTo>
                  <a:cubicBezTo>
                    <a:pt x="7634" y="1855"/>
                    <a:pt x="7604" y="3648"/>
                    <a:pt x="7543" y="4712"/>
                  </a:cubicBezTo>
                  <a:cubicBezTo>
                    <a:pt x="7513" y="5806"/>
                    <a:pt x="7604" y="6900"/>
                    <a:pt x="7482" y="7964"/>
                  </a:cubicBezTo>
                  <a:cubicBezTo>
                    <a:pt x="7057" y="5107"/>
                    <a:pt x="6419" y="2554"/>
                    <a:pt x="5020" y="0"/>
                  </a:cubicBezTo>
                  <a:close/>
                </a:path>
              </a:pathLst>
            </a:custGeom>
            <a:solidFill>
              <a:srgbClr val="AB6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7" name="Google Shape;5317;p136"/>
            <p:cNvSpPr/>
            <p:nvPr/>
          </p:nvSpPr>
          <p:spPr>
            <a:xfrm>
              <a:off x="6494300" y="2183425"/>
              <a:ext cx="1329075" cy="1464350"/>
            </a:xfrm>
            <a:custGeom>
              <a:rect b="b" l="l" r="r" t="t"/>
              <a:pathLst>
                <a:path extrusionOk="0" h="58574" w="53163">
                  <a:moveTo>
                    <a:pt x="23720" y="0"/>
                  </a:moveTo>
                  <a:cubicBezTo>
                    <a:pt x="23211" y="0"/>
                    <a:pt x="22700" y="21"/>
                    <a:pt x="22190" y="62"/>
                  </a:cubicBezTo>
                  <a:cubicBezTo>
                    <a:pt x="13588" y="822"/>
                    <a:pt x="6870" y="5442"/>
                    <a:pt x="6506" y="14652"/>
                  </a:cubicBezTo>
                  <a:cubicBezTo>
                    <a:pt x="6384" y="18026"/>
                    <a:pt x="6840" y="21431"/>
                    <a:pt x="6293" y="24774"/>
                  </a:cubicBezTo>
                  <a:cubicBezTo>
                    <a:pt x="5411" y="30154"/>
                    <a:pt x="2068" y="34835"/>
                    <a:pt x="913" y="40154"/>
                  </a:cubicBezTo>
                  <a:cubicBezTo>
                    <a:pt x="1" y="44227"/>
                    <a:pt x="518" y="48695"/>
                    <a:pt x="2676" y="52252"/>
                  </a:cubicBezTo>
                  <a:cubicBezTo>
                    <a:pt x="4864" y="55838"/>
                    <a:pt x="8755" y="58422"/>
                    <a:pt x="12949" y="58574"/>
                  </a:cubicBezTo>
                  <a:lnTo>
                    <a:pt x="47297" y="57328"/>
                  </a:lnTo>
                  <a:cubicBezTo>
                    <a:pt x="50914" y="55200"/>
                    <a:pt x="53163" y="50884"/>
                    <a:pt x="52798" y="46689"/>
                  </a:cubicBezTo>
                  <a:cubicBezTo>
                    <a:pt x="52555" y="44166"/>
                    <a:pt x="51491" y="41796"/>
                    <a:pt x="50275" y="39577"/>
                  </a:cubicBezTo>
                  <a:cubicBezTo>
                    <a:pt x="48026" y="35473"/>
                    <a:pt x="45169" y="31704"/>
                    <a:pt x="43072" y="27510"/>
                  </a:cubicBezTo>
                  <a:cubicBezTo>
                    <a:pt x="42160" y="25686"/>
                    <a:pt x="41339" y="23984"/>
                    <a:pt x="41339" y="21917"/>
                  </a:cubicBezTo>
                  <a:cubicBezTo>
                    <a:pt x="41309" y="19637"/>
                    <a:pt x="41096" y="17297"/>
                    <a:pt x="40853" y="15017"/>
                  </a:cubicBezTo>
                  <a:cubicBezTo>
                    <a:pt x="40306" y="10427"/>
                    <a:pt x="38603" y="6263"/>
                    <a:pt x="34804" y="3558"/>
                  </a:cubicBezTo>
                  <a:cubicBezTo>
                    <a:pt x="31573" y="1242"/>
                    <a:pt x="27674" y="0"/>
                    <a:pt x="23720" y="0"/>
                  </a:cubicBezTo>
                  <a:close/>
                </a:path>
              </a:pathLst>
            </a:custGeom>
            <a:solidFill>
              <a:srgbClr val="583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8" name="Google Shape;5318;p136"/>
            <p:cNvSpPr/>
            <p:nvPr/>
          </p:nvSpPr>
          <p:spPr>
            <a:xfrm>
              <a:off x="6591575" y="2603675"/>
              <a:ext cx="211275" cy="28150"/>
            </a:xfrm>
            <a:custGeom>
              <a:rect b="b" l="l" r="r" t="t"/>
              <a:pathLst>
                <a:path extrusionOk="0" h="1126" w="8451">
                  <a:moveTo>
                    <a:pt x="183" y="0"/>
                  </a:moveTo>
                  <a:cubicBezTo>
                    <a:pt x="183" y="304"/>
                    <a:pt x="122" y="608"/>
                    <a:pt x="0" y="851"/>
                  </a:cubicBezTo>
                  <a:lnTo>
                    <a:pt x="7995" y="1125"/>
                  </a:lnTo>
                  <a:cubicBezTo>
                    <a:pt x="8238" y="1125"/>
                    <a:pt x="8420" y="943"/>
                    <a:pt x="8450" y="730"/>
                  </a:cubicBezTo>
                  <a:cubicBezTo>
                    <a:pt x="8450" y="487"/>
                    <a:pt x="8268" y="274"/>
                    <a:pt x="8025" y="274"/>
                  </a:cubicBezTo>
                  <a:lnTo>
                    <a:pt x="1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9" name="Google Shape;5319;p136"/>
            <p:cNvSpPr/>
            <p:nvPr/>
          </p:nvSpPr>
          <p:spPr>
            <a:xfrm>
              <a:off x="6582450" y="2298200"/>
              <a:ext cx="997775" cy="1295825"/>
            </a:xfrm>
            <a:custGeom>
              <a:rect b="b" l="l" r="r" t="t"/>
              <a:pathLst>
                <a:path extrusionOk="0" h="51833" w="39911">
                  <a:moveTo>
                    <a:pt x="10214" y="0"/>
                  </a:moveTo>
                  <a:cubicBezTo>
                    <a:pt x="8512" y="608"/>
                    <a:pt x="7174" y="2006"/>
                    <a:pt x="6293" y="3617"/>
                  </a:cubicBezTo>
                  <a:cubicBezTo>
                    <a:pt x="5442" y="5198"/>
                    <a:pt x="5046" y="7022"/>
                    <a:pt x="4773" y="8815"/>
                  </a:cubicBezTo>
                  <a:cubicBezTo>
                    <a:pt x="4347" y="11733"/>
                    <a:pt x="4226" y="14712"/>
                    <a:pt x="4439" y="17691"/>
                  </a:cubicBezTo>
                  <a:cubicBezTo>
                    <a:pt x="4621" y="20183"/>
                    <a:pt x="5046" y="22706"/>
                    <a:pt x="4590" y="25168"/>
                  </a:cubicBezTo>
                  <a:cubicBezTo>
                    <a:pt x="4165" y="27448"/>
                    <a:pt x="2980" y="29514"/>
                    <a:pt x="2098" y="31673"/>
                  </a:cubicBezTo>
                  <a:cubicBezTo>
                    <a:pt x="730" y="35077"/>
                    <a:pt x="1" y="38846"/>
                    <a:pt x="730" y="42463"/>
                  </a:cubicBezTo>
                  <a:cubicBezTo>
                    <a:pt x="1460" y="46080"/>
                    <a:pt x="3770" y="49454"/>
                    <a:pt x="7144" y="50913"/>
                  </a:cubicBezTo>
                  <a:cubicBezTo>
                    <a:pt x="8670" y="51584"/>
                    <a:pt x="10338" y="51832"/>
                    <a:pt x="12012" y="51832"/>
                  </a:cubicBezTo>
                  <a:cubicBezTo>
                    <a:pt x="12538" y="51832"/>
                    <a:pt x="13065" y="51808"/>
                    <a:pt x="13588" y="51764"/>
                  </a:cubicBezTo>
                  <a:cubicBezTo>
                    <a:pt x="15837" y="51612"/>
                    <a:pt x="18086" y="51095"/>
                    <a:pt x="20001" y="49910"/>
                  </a:cubicBezTo>
                  <a:cubicBezTo>
                    <a:pt x="21460" y="48998"/>
                    <a:pt x="22646" y="47752"/>
                    <a:pt x="24165" y="46931"/>
                  </a:cubicBezTo>
                  <a:cubicBezTo>
                    <a:pt x="25333" y="46292"/>
                    <a:pt x="26661" y="45973"/>
                    <a:pt x="27986" y="45973"/>
                  </a:cubicBezTo>
                  <a:cubicBezTo>
                    <a:pt x="28489" y="45973"/>
                    <a:pt x="28991" y="46019"/>
                    <a:pt x="29485" y="46110"/>
                  </a:cubicBezTo>
                  <a:cubicBezTo>
                    <a:pt x="31200" y="46443"/>
                    <a:pt x="32866" y="47354"/>
                    <a:pt x="34595" y="47354"/>
                  </a:cubicBezTo>
                  <a:cubicBezTo>
                    <a:pt x="34766" y="47354"/>
                    <a:pt x="34936" y="47345"/>
                    <a:pt x="35108" y="47326"/>
                  </a:cubicBezTo>
                  <a:cubicBezTo>
                    <a:pt x="37448" y="47053"/>
                    <a:pt x="39242" y="44803"/>
                    <a:pt x="39576" y="42463"/>
                  </a:cubicBezTo>
                  <a:cubicBezTo>
                    <a:pt x="39910" y="40123"/>
                    <a:pt x="39029" y="37752"/>
                    <a:pt x="37752" y="35746"/>
                  </a:cubicBezTo>
                  <a:cubicBezTo>
                    <a:pt x="34865" y="31125"/>
                    <a:pt x="29849" y="27752"/>
                    <a:pt x="28330" y="22523"/>
                  </a:cubicBezTo>
                  <a:cubicBezTo>
                    <a:pt x="27874" y="20943"/>
                    <a:pt x="27752" y="19271"/>
                    <a:pt x="27235" y="17691"/>
                  </a:cubicBezTo>
                  <a:cubicBezTo>
                    <a:pt x="25973" y="13933"/>
                    <a:pt x="22153" y="11215"/>
                    <a:pt x="18216" y="11215"/>
                  </a:cubicBezTo>
                  <a:cubicBezTo>
                    <a:pt x="18173" y="11215"/>
                    <a:pt x="18130" y="11216"/>
                    <a:pt x="18086" y="11216"/>
                  </a:cubicBezTo>
                  <a:lnTo>
                    <a:pt x="10214" y="0"/>
                  </a:lnTo>
                  <a:close/>
                </a:path>
              </a:pathLst>
            </a:custGeom>
            <a:solidFill>
              <a:srgbClr val="583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0" name="Google Shape;5320;p136"/>
            <p:cNvSpPr/>
            <p:nvPr/>
          </p:nvSpPr>
          <p:spPr>
            <a:xfrm>
              <a:off x="6704050" y="2242150"/>
              <a:ext cx="705950" cy="837075"/>
            </a:xfrm>
            <a:custGeom>
              <a:rect b="b" l="l" r="r" t="t"/>
              <a:pathLst>
                <a:path extrusionOk="0" h="33483" w="28238">
                  <a:moveTo>
                    <a:pt x="13119" y="0"/>
                  </a:moveTo>
                  <a:cubicBezTo>
                    <a:pt x="9761" y="0"/>
                    <a:pt x="6313" y="822"/>
                    <a:pt x="4043" y="3185"/>
                  </a:cubicBezTo>
                  <a:cubicBezTo>
                    <a:pt x="2310" y="4978"/>
                    <a:pt x="1368" y="8595"/>
                    <a:pt x="851" y="10966"/>
                  </a:cubicBezTo>
                  <a:cubicBezTo>
                    <a:pt x="0" y="14917"/>
                    <a:pt x="122" y="18990"/>
                    <a:pt x="638" y="22972"/>
                  </a:cubicBezTo>
                  <a:cubicBezTo>
                    <a:pt x="851" y="24948"/>
                    <a:pt x="1216" y="26924"/>
                    <a:pt x="2189" y="28626"/>
                  </a:cubicBezTo>
                  <a:cubicBezTo>
                    <a:pt x="4174" y="32071"/>
                    <a:pt x="8759" y="33482"/>
                    <a:pt x="12845" y="33482"/>
                  </a:cubicBezTo>
                  <a:cubicBezTo>
                    <a:pt x="13949" y="33482"/>
                    <a:pt x="15018" y="33379"/>
                    <a:pt x="15988" y="33185"/>
                  </a:cubicBezTo>
                  <a:cubicBezTo>
                    <a:pt x="23739" y="31574"/>
                    <a:pt x="25532" y="21848"/>
                    <a:pt x="26748" y="15434"/>
                  </a:cubicBezTo>
                  <a:cubicBezTo>
                    <a:pt x="27417" y="11817"/>
                    <a:pt x="28238" y="8382"/>
                    <a:pt x="25806" y="5130"/>
                  </a:cubicBezTo>
                  <a:cubicBezTo>
                    <a:pt x="23739" y="2364"/>
                    <a:pt x="21125" y="1239"/>
                    <a:pt x="17873" y="510"/>
                  </a:cubicBezTo>
                  <a:cubicBezTo>
                    <a:pt x="17386" y="419"/>
                    <a:pt x="16870" y="327"/>
                    <a:pt x="16323" y="236"/>
                  </a:cubicBezTo>
                  <a:cubicBezTo>
                    <a:pt x="15293" y="87"/>
                    <a:pt x="14211" y="0"/>
                    <a:pt x="13119" y="0"/>
                  </a:cubicBezTo>
                  <a:close/>
                </a:path>
              </a:pathLst>
            </a:custGeom>
            <a:solidFill>
              <a:srgbClr val="AB6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1" name="Google Shape;5321;p136"/>
            <p:cNvSpPr/>
            <p:nvPr/>
          </p:nvSpPr>
          <p:spPr>
            <a:xfrm>
              <a:off x="6058900" y="2972225"/>
              <a:ext cx="1709025" cy="1626150"/>
            </a:xfrm>
            <a:custGeom>
              <a:rect b="b" l="l" r="r" t="t"/>
              <a:pathLst>
                <a:path extrusionOk="0" h="65046" w="68361">
                  <a:moveTo>
                    <a:pt x="42888" y="0"/>
                  </a:moveTo>
                  <a:lnTo>
                    <a:pt x="36627" y="2432"/>
                  </a:lnTo>
                  <a:lnTo>
                    <a:pt x="36779" y="10730"/>
                  </a:lnTo>
                  <a:cubicBezTo>
                    <a:pt x="36779" y="10730"/>
                    <a:pt x="26536" y="12554"/>
                    <a:pt x="24590" y="17538"/>
                  </a:cubicBezTo>
                  <a:cubicBezTo>
                    <a:pt x="22707" y="22364"/>
                    <a:pt x="18402" y="38870"/>
                    <a:pt x="15840" y="38870"/>
                  </a:cubicBezTo>
                  <a:cubicBezTo>
                    <a:pt x="15756" y="38870"/>
                    <a:pt x="15674" y="38852"/>
                    <a:pt x="15593" y="38815"/>
                  </a:cubicBezTo>
                  <a:cubicBezTo>
                    <a:pt x="13253" y="37752"/>
                    <a:pt x="9392" y="25563"/>
                    <a:pt x="8237" y="12858"/>
                  </a:cubicBezTo>
                  <a:cubicBezTo>
                    <a:pt x="5380" y="12979"/>
                    <a:pt x="2584" y="13405"/>
                    <a:pt x="0" y="14256"/>
                  </a:cubicBezTo>
                  <a:cubicBezTo>
                    <a:pt x="182" y="22767"/>
                    <a:pt x="1885" y="49575"/>
                    <a:pt x="14651" y="54834"/>
                  </a:cubicBezTo>
                  <a:cubicBezTo>
                    <a:pt x="14651" y="54834"/>
                    <a:pt x="15046" y="54989"/>
                    <a:pt x="15722" y="54989"/>
                  </a:cubicBezTo>
                  <a:cubicBezTo>
                    <a:pt x="17918" y="54989"/>
                    <a:pt x="23074" y="53353"/>
                    <a:pt x="27235" y="39454"/>
                  </a:cubicBezTo>
                  <a:lnTo>
                    <a:pt x="27812" y="41369"/>
                  </a:lnTo>
                  <a:lnTo>
                    <a:pt x="23040" y="59332"/>
                  </a:lnTo>
                  <a:cubicBezTo>
                    <a:pt x="23040" y="59332"/>
                    <a:pt x="32786" y="65045"/>
                    <a:pt x="44984" y="65045"/>
                  </a:cubicBezTo>
                  <a:cubicBezTo>
                    <a:pt x="49361" y="65045"/>
                    <a:pt x="54053" y="64310"/>
                    <a:pt x="58725" y="62311"/>
                  </a:cubicBezTo>
                  <a:lnTo>
                    <a:pt x="53983" y="42432"/>
                  </a:lnTo>
                  <a:lnTo>
                    <a:pt x="59181" y="34651"/>
                  </a:lnTo>
                  <a:cubicBezTo>
                    <a:pt x="59181" y="34651"/>
                    <a:pt x="68360" y="20122"/>
                    <a:pt x="58117" y="14104"/>
                  </a:cubicBezTo>
                  <a:cubicBezTo>
                    <a:pt x="58117" y="14104"/>
                    <a:pt x="48694" y="10882"/>
                    <a:pt x="44378" y="10548"/>
                  </a:cubicBezTo>
                  <a:lnTo>
                    <a:pt x="42888" y="0"/>
                  </a:lnTo>
                  <a:close/>
                </a:path>
              </a:pathLst>
            </a:custGeom>
            <a:solidFill>
              <a:srgbClr val="AB6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2" name="Google Shape;5322;p136"/>
            <p:cNvSpPr/>
            <p:nvPr/>
          </p:nvSpPr>
          <p:spPr>
            <a:xfrm>
              <a:off x="6867425" y="2523175"/>
              <a:ext cx="85875" cy="254825"/>
            </a:xfrm>
            <a:custGeom>
              <a:rect b="b" l="l" r="r" t="t"/>
              <a:pathLst>
                <a:path extrusionOk="0" h="10193" w="3435">
                  <a:moveTo>
                    <a:pt x="1831" y="0"/>
                  </a:moveTo>
                  <a:cubicBezTo>
                    <a:pt x="1673" y="0"/>
                    <a:pt x="1497" y="174"/>
                    <a:pt x="1581" y="363"/>
                  </a:cubicBezTo>
                  <a:cubicBezTo>
                    <a:pt x="2097" y="1488"/>
                    <a:pt x="2523" y="2734"/>
                    <a:pt x="2493" y="3980"/>
                  </a:cubicBezTo>
                  <a:cubicBezTo>
                    <a:pt x="2493" y="5044"/>
                    <a:pt x="1459" y="5895"/>
                    <a:pt x="912" y="6716"/>
                  </a:cubicBezTo>
                  <a:cubicBezTo>
                    <a:pt x="0" y="8053"/>
                    <a:pt x="608" y="9816"/>
                    <a:pt x="2189" y="10181"/>
                  </a:cubicBezTo>
                  <a:cubicBezTo>
                    <a:pt x="2216" y="10189"/>
                    <a:pt x="2242" y="10193"/>
                    <a:pt x="2266" y="10193"/>
                  </a:cubicBezTo>
                  <a:cubicBezTo>
                    <a:pt x="2511" y="10193"/>
                    <a:pt x="2590" y="9808"/>
                    <a:pt x="2341" y="9725"/>
                  </a:cubicBezTo>
                  <a:cubicBezTo>
                    <a:pt x="790" y="9360"/>
                    <a:pt x="699" y="7871"/>
                    <a:pt x="1459" y="6746"/>
                  </a:cubicBezTo>
                  <a:cubicBezTo>
                    <a:pt x="1885" y="6108"/>
                    <a:pt x="2401" y="5591"/>
                    <a:pt x="2766" y="4892"/>
                  </a:cubicBezTo>
                  <a:cubicBezTo>
                    <a:pt x="3435" y="3464"/>
                    <a:pt x="2614" y="1427"/>
                    <a:pt x="2006" y="120"/>
                  </a:cubicBezTo>
                  <a:cubicBezTo>
                    <a:pt x="1969" y="35"/>
                    <a:pt x="1902" y="0"/>
                    <a:pt x="1831" y="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3" name="Google Shape;5323;p136"/>
            <p:cNvSpPr/>
            <p:nvPr/>
          </p:nvSpPr>
          <p:spPr>
            <a:xfrm>
              <a:off x="6901600" y="2772375"/>
              <a:ext cx="117825" cy="81425"/>
            </a:xfrm>
            <a:custGeom>
              <a:rect b="b" l="l" r="r" t="t"/>
              <a:pathLst>
                <a:path extrusionOk="0" h="3257" w="4713">
                  <a:moveTo>
                    <a:pt x="4439" y="0"/>
                  </a:moveTo>
                  <a:lnTo>
                    <a:pt x="4439" y="0"/>
                  </a:lnTo>
                  <a:cubicBezTo>
                    <a:pt x="3800" y="456"/>
                    <a:pt x="3041" y="730"/>
                    <a:pt x="2281" y="912"/>
                  </a:cubicBezTo>
                  <a:cubicBezTo>
                    <a:pt x="1521" y="1094"/>
                    <a:pt x="761" y="1125"/>
                    <a:pt x="1" y="1186"/>
                  </a:cubicBezTo>
                  <a:cubicBezTo>
                    <a:pt x="244" y="1824"/>
                    <a:pt x="670" y="2462"/>
                    <a:pt x="1247" y="2857"/>
                  </a:cubicBezTo>
                  <a:cubicBezTo>
                    <a:pt x="1623" y="3115"/>
                    <a:pt x="2077" y="3256"/>
                    <a:pt x="2524" y="3256"/>
                  </a:cubicBezTo>
                  <a:cubicBezTo>
                    <a:pt x="2763" y="3256"/>
                    <a:pt x="3000" y="3216"/>
                    <a:pt x="3223" y="3131"/>
                  </a:cubicBezTo>
                  <a:cubicBezTo>
                    <a:pt x="4439" y="2614"/>
                    <a:pt x="4712" y="1155"/>
                    <a:pt x="44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4" name="Google Shape;5324;p136"/>
            <p:cNvSpPr/>
            <p:nvPr/>
          </p:nvSpPr>
          <p:spPr>
            <a:xfrm>
              <a:off x="6808150" y="2620400"/>
              <a:ext cx="42575" cy="78275"/>
            </a:xfrm>
            <a:custGeom>
              <a:rect b="b" l="l" r="r" t="t"/>
              <a:pathLst>
                <a:path extrusionOk="0" h="3131" w="1703">
                  <a:moveTo>
                    <a:pt x="851" y="0"/>
                  </a:moveTo>
                  <a:cubicBezTo>
                    <a:pt x="395" y="0"/>
                    <a:pt x="0" y="699"/>
                    <a:pt x="0" y="1550"/>
                  </a:cubicBezTo>
                  <a:cubicBezTo>
                    <a:pt x="0" y="2432"/>
                    <a:pt x="395" y="3131"/>
                    <a:pt x="851" y="3131"/>
                  </a:cubicBezTo>
                  <a:cubicBezTo>
                    <a:pt x="1307" y="3131"/>
                    <a:pt x="1702" y="2432"/>
                    <a:pt x="1702" y="1550"/>
                  </a:cubicBezTo>
                  <a:cubicBezTo>
                    <a:pt x="1702" y="699"/>
                    <a:pt x="1307" y="0"/>
                    <a:pt x="851" y="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5" name="Google Shape;5325;p136"/>
            <p:cNvSpPr/>
            <p:nvPr/>
          </p:nvSpPr>
          <p:spPr>
            <a:xfrm>
              <a:off x="7051300" y="2632550"/>
              <a:ext cx="42600" cy="77525"/>
            </a:xfrm>
            <a:custGeom>
              <a:rect b="b" l="l" r="r" t="t"/>
              <a:pathLst>
                <a:path extrusionOk="0" h="3101" w="1704">
                  <a:moveTo>
                    <a:pt x="852" y="0"/>
                  </a:moveTo>
                  <a:cubicBezTo>
                    <a:pt x="366" y="0"/>
                    <a:pt x="1" y="700"/>
                    <a:pt x="1" y="1551"/>
                  </a:cubicBezTo>
                  <a:cubicBezTo>
                    <a:pt x="1" y="2402"/>
                    <a:pt x="366" y="3101"/>
                    <a:pt x="852" y="3101"/>
                  </a:cubicBezTo>
                  <a:cubicBezTo>
                    <a:pt x="1308" y="3101"/>
                    <a:pt x="1703" y="2402"/>
                    <a:pt x="1703" y="1551"/>
                  </a:cubicBezTo>
                  <a:cubicBezTo>
                    <a:pt x="1703" y="700"/>
                    <a:pt x="1308" y="0"/>
                    <a:pt x="852" y="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6" name="Google Shape;5326;p136"/>
            <p:cNvSpPr/>
            <p:nvPr/>
          </p:nvSpPr>
          <p:spPr>
            <a:xfrm>
              <a:off x="6719225" y="2487325"/>
              <a:ext cx="145175" cy="83775"/>
            </a:xfrm>
            <a:custGeom>
              <a:rect b="b" l="l" r="r" t="t"/>
              <a:pathLst>
                <a:path extrusionOk="0" h="3351" w="5807">
                  <a:moveTo>
                    <a:pt x="3732" y="1"/>
                  </a:moveTo>
                  <a:cubicBezTo>
                    <a:pt x="3336" y="1"/>
                    <a:pt x="2903" y="60"/>
                    <a:pt x="2463" y="186"/>
                  </a:cubicBezTo>
                  <a:cubicBezTo>
                    <a:pt x="1004" y="612"/>
                    <a:pt x="1" y="1615"/>
                    <a:pt x="214" y="2436"/>
                  </a:cubicBezTo>
                  <a:cubicBezTo>
                    <a:pt x="385" y="3013"/>
                    <a:pt x="1129" y="3350"/>
                    <a:pt x="2064" y="3350"/>
                  </a:cubicBezTo>
                  <a:cubicBezTo>
                    <a:pt x="2456" y="3350"/>
                    <a:pt x="2883" y="3291"/>
                    <a:pt x="3314" y="3165"/>
                  </a:cubicBezTo>
                  <a:cubicBezTo>
                    <a:pt x="4803" y="2739"/>
                    <a:pt x="5807" y="1736"/>
                    <a:pt x="5563" y="916"/>
                  </a:cubicBezTo>
                  <a:cubicBezTo>
                    <a:pt x="5414" y="338"/>
                    <a:pt x="4676" y="1"/>
                    <a:pt x="3732" y="1"/>
                  </a:cubicBezTo>
                  <a:close/>
                </a:path>
              </a:pathLst>
            </a:custGeom>
            <a:solidFill>
              <a:srgbClr val="583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7" name="Google Shape;5327;p136"/>
            <p:cNvSpPr/>
            <p:nvPr/>
          </p:nvSpPr>
          <p:spPr>
            <a:xfrm>
              <a:off x="7014825" y="2504900"/>
              <a:ext cx="145925" cy="85100"/>
            </a:xfrm>
            <a:custGeom>
              <a:rect b="b" l="l" r="r" t="t"/>
              <a:pathLst>
                <a:path extrusionOk="0" h="3404" w="5837">
                  <a:moveTo>
                    <a:pt x="2024" y="0"/>
                  </a:moveTo>
                  <a:cubicBezTo>
                    <a:pt x="1117" y="0"/>
                    <a:pt x="410" y="320"/>
                    <a:pt x="244" y="881"/>
                  </a:cubicBezTo>
                  <a:cubicBezTo>
                    <a:pt x="1" y="1733"/>
                    <a:pt x="1004" y="2736"/>
                    <a:pt x="2463" y="3191"/>
                  </a:cubicBezTo>
                  <a:cubicBezTo>
                    <a:pt x="2924" y="3336"/>
                    <a:pt x="3379" y="3404"/>
                    <a:pt x="3794" y="3404"/>
                  </a:cubicBezTo>
                  <a:cubicBezTo>
                    <a:pt x="4693" y="3404"/>
                    <a:pt x="5407" y="3084"/>
                    <a:pt x="5594" y="2523"/>
                  </a:cubicBezTo>
                  <a:cubicBezTo>
                    <a:pt x="5837" y="1702"/>
                    <a:pt x="4834" y="669"/>
                    <a:pt x="3375" y="213"/>
                  </a:cubicBezTo>
                  <a:cubicBezTo>
                    <a:pt x="2904" y="69"/>
                    <a:pt x="2443" y="0"/>
                    <a:pt x="2024" y="0"/>
                  </a:cubicBezTo>
                  <a:close/>
                </a:path>
              </a:pathLst>
            </a:custGeom>
            <a:solidFill>
              <a:srgbClr val="583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8" name="Google Shape;5328;p136"/>
            <p:cNvSpPr/>
            <p:nvPr/>
          </p:nvSpPr>
          <p:spPr>
            <a:xfrm>
              <a:off x="6058900" y="3248050"/>
              <a:ext cx="1709025" cy="1350325"/>
            </a:xfrm>
            <a:custGeom>
              <a:rect b="b" l="l" r="r" t="t"/>
              <a:pathLst>
                <a:path extrusionOk="0" h="54013" w="68361">
                  <a:moveTo>
                    <a:pt x="47357" y="1"/>
                  </a:moveTo>
                  <a:cubicBezTo>
                    <a:pt x="45776" y="1673"/>
                    <a:pt x="43588" y="2797"/>
                    <a:pt x="41277" y="2949"/>
                  </a:cubicBezTo>
                  <a:cubicBezTo>
                    <a:pt x="41110" y="2959"/>
                    <a:pt x="40942" y="2964"/>
                    <a:pt x="40775" y="2964"/>
                  </a:cubicBezTo>
                  <a:cubicBezTo>
                    <a:pt x="38361" y="2964"/>
                    <a:pt x="35988" y="1953"/>
                    <a:pt x="34226" y="305"/>
                  </a:cubicBezTo>
                  <a:cubicBezTo>
                    <a:pt x="31065" y="1186"/>
                    <a:pt x="25928" y="3132"/>
                    <a:pt x="24590" y="6505"/>
                  </a:cubicBezTo>
                  <a:cubicBezTo>
                    <a:pt x="22707" y="11331"/>
                    <a:pt x="18402" y="27837"/>
                    <a:pt x="15840" y="27837"/>
                  </a:cubicBezTo>
                  <a:cubicBezTo>
                    <a:pt x="15756" y="27837"/>
                    <a:pt x="15674" y="27819"/>
                    <a:pt x="15593" y="27782"/>
                  </a:cubicBezTo>
                  <a:cubicBezTo>
                    <a:pt x="13253" y="26719"/>
                    <a:pt x="9392" y="14530"/>
                    <a:pt x="8237" y="1825"/>
                  </a:cubicBezTo>
                  <a:cubicBezTo>
                    <a:pt x="5380" y="1946"/>
                    <a:pt x="2584" y="2372"/>
                    <a:pt x="0" y="3223"/>
                  </a:cubicBezTo>
                  <a:cubicBezTo>
                    <a:pt x="213" y="11734"/>
                    <a:pt x="1885" y="38542"/>
                    <a:pt x="14651" y="43801"/>
                  </a:cubicBezTo>
                  <a:cubicBezTo>
                    <a:pt x="14651" y="43801"/>
                    <a:pt x="15290" y="44089"/>
                    <a:pt x="16329" y="44089"/>
                  </a:cubicBezTo>
                  <a:cubicBezTo>
                    <a:pt x="18958" y="44089"/>
                    <a:pt x="24147" y="42246"/>
                    <a:pt x="28025" y="29241"/>
                  </a:cubicBezTo>
                  <a:lnTo>
                    <a:pt x="28025" y="29241"/>
                  </a:lnTo>
                  <a:lnTo>
                    <a:pt x="27812" y="30336"/>
                  </a:lnTo>
                  <a:lnTo>
                    <a:pt x="23040" y="48299"/>
                  </a:lnTo>
                  <a:cubicBezTo>
                    <a:pt x="23040" y="48299"/>
                    <a:pt x="32786" y="54012"/>
                    <a:pt x="44984" y="54012"/>
                  </a:cubicBezTo>
                  <a:cubicBezTo>
                    <a:pt x="49361" y="54012"/>
                    <a:pt x="54053" y="53277"/>
                    <a:pt x="58725" y="51278"/>
                  </a:cubicBezTo>
                  <a:lnTo>
                    <a:pt x="53983" y="31399"/>
                  </a:lnTo>
                  <a:lnTo>
                    <a:pt x="59181" y="23618"/>
                  </a:lnTo>
                  <a:cubicBezTo>
                    <a:pt x="59181" y="23618"/>
                    <a:pt x="68360" y="9089"/>
                    <a:pt x="58117" y="3071"/>
                  </a:cubicBezTo>
                  <a:cubicBezTo>
                    <a:pt x="58117" y="3071"/>
                    <a:pt x="52007" y="973"/>
                    <a:pt x="47357" y="1"/>
                  </a:cubicBezTo>
                  <a:close/>
                </a:path>
              </a:pathLst>
            </a:custGeom>
            <a:solidFill>
              <a:srgbClr val="53C8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9" name="Google Shape;5329;p136"/>
            <p:cNvSpPr/>
            <p:nvPr/>
          </p:nvSpPr>
          <p:spPr>
            <a:xfrm>
              <a:off x="6839300" y="3255650"/>
              <a:ext cx="199875" cy="142475"/>
            </a:xfrm>
            <a:custGeom>
              <a:rect b="b" l="l" r="r" t="t"/>
              <a:pathLst>
                <a:path extrusionOk="0" h="5699" w="7995">
                  <a:moveTo>
                    <a:pt x="3010" y="1"/>
                  </a:moveTo>
                  <a:cubicBezTo>
                    <a:pt x="2159" y="244"/>
                    <a:pt x="1216" y="548"/>
                    <a:pt x="213" y="913"/>
                  </a:cubicBezTo>
                  <a:cubicBezTo>
                    <a:pt x="0" y="2250"/>
                    <a:pt x="122" y="3618"/>
                    <a:pt x="1004" y="4591"/>
                  </a:cubicBezTo>
                  <a:cubicBezTo>
                    <a:pt x="1665" y="5338"/>
                    <a:pt x="2644" y="5698"/>
                    <a:pt x="3646" y="5698"/>
                  </a:cubicBezTo>
                  <a:cubicBezTo>
                    <a:pt x="4395" y="5698"/>
                    <a:pt x="5156" y="5497"/>
                    <a:pt x="5806" y="5107"/>
                  </a:cubicBezTo>
                  <a:cubicBezTo>
                    <a:pt x="6779" y="4530"/>
                    <a:pt x="7508" y="3587"/>
                    <a:pt x="7995" y="2524"/>
                  </a:cubicBezTo>
                  <a:cubicBezTo>
                    <a:pt x="6140" y="2189"/>
                    <a:pt x="4377" y="1277"/>
                    <a:pt x="3010" y="1"/>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0" name="Google Shape;5330;p136"/>
            <p:cNvSpPr/>
            <p:nvPr/>
          </p:nvSpPr>
          <p:spPr>
            <a:xfrm>
              <a:off x="7055875" y="3248050"/>
              <a:ext cx="259900" cy="164125"/>
            </a:xfrm>
            <a:custGeom>
              <a:rect b="b" l="l" r="r" t="t"/>
              <a:pathLst>
                <a:path extrusionOk="0" h="6565" w="10396">
                  <a:moveTo>
                    <a:pt x="7508" y="1"/>
                  </a:moveTo>
                  <a:cubicBezTo>
                    <a:pt x="5897" y="1673"/>
                    <a:pt x="3709" y="2797"/>
                    <a:pt x="1398" y="2949"/>
                  </a:cubicBezTo>
                  <a:cubicBezTo>
                    <a:pt x="1197" y="2962"/>
                    <a:pt x="1001" y="2969"/>
                    <a:pt x="808" y="2969"/>
                  </a:cubicBezTo>
                  <a:cubicBezTo>
                    <a:pt x="534" y="2969"/>
                    <a:pt x="267" y="2954"/>
                    <a:pt x="0" y="2919"/>
                  </a:cubicBezTo>
                  <a:lnTo>
                    <a:pt x="0" y="2919"/>
                  </a:lnTo>
                  <a:cubicBezTo>
                    <a:pt x="243" y="3800"/>
                    <a:pt x="699" y="4651"/>
                    <a:pt x="1368" y="5259"/>
                  </a:cubicBezTo>
                  <a:cubicBezTo>
                    <a:pt x="2270" y="6088"/>
                    <a:pt x="3503" y="6565"/>
                    <a:pt x="4724" y="6565"/>
                  </a:cubicBezTo>
                  <a:cubicBezTo>
                    <a:pt x="5027" y="6565"/>
                    <a:pt x="5328" y="6535"/>
                    <a:pt x="5623" y="6475"/>
                  </a:cubicBezTo>
                  <a:cubicBezTo>
                    <a:pt x="7569" y="6080"/>
                    <a:pt x="9149" y="4499"/>
                    <a:pt x="9879" y="2676"/>
                  </a:cubicBezTo>
                  <a:cubicBezTo>
                    <a:pt x="10152" y="2037"/>
                    <a:pt x="10304" y="1369"/>
                    <a:pt x="10396" y="700"/>
                  </a:cubicBezTo>
                  <a:cubicBezTo>
                    <a:pt x="9423" y="426"/>
                    <a:pt x="8420" y="183"/>
                    <a:pt x="7508" y="1"/>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1" name="Google Shape;5331;p136"/>
            <p:cNvSpPr/>
            <p:nvPr/>
          </p:nvSpPr>
          <p:spPr>
            <a:xfrm>
              <a:off x="6999625" y="2223725"/>
              <a:ext cx="471175" cy="510200"/>
            </a:xfrm>
            <a:custGeom>
              <a:rect b="b" l="l" r="r" t="t"/>
              <a:pathLst>
                <a:path extrusionOk="0" h="20408" w="18847">
                  <a:moveTo>
                    <a:pt x="6050" y="1"/>
                  </a:moveTo>
                  <a:lnTo>
                    <a:pt x="822" y="274"/>
                  </a:lnTo>
                  <a:cubicBezTo>
                    <a:pt x="1" y="1976"/>
                    <a:pt x="153" y="4074"/>
                    <a:pt x="974" y="5806"/>
                  </a:cubicBezTo>
                  <a:cubicBezTo>
                    <a:pt x="1764" y="7539"/>
                    <a:pt x="3193" y="8906"/>
                    <a:pt x="4834" y="9940"/>
                  </a:cubicBezTo>
                  <a:cubicBezTo>
                    <a:pt x="6931" y="11247"/>
                    <a:pt x="9515" y="12068"/>
                    <a:pt x="10852" y="14165"/>
                  </a:cubicBezTo>
                  <a:cubicBezTo>
                    <a:pt x="11886" y="15806"/>
                    <a:pt x="11916" y="17934"/>
                    <a:pt x="12950" y="19606"/>
                  </a:cubicBezTo>
                  <a:cubicBezTo>
                    <a:pt x="13193" y="19970"/>
                    <a:pt x="13497" y="20335"/>
                    <a:pt x="13922" y="20396"/>
                  </a:cubicBezTo>
                  <a:cubicBezTo>
                    <a:pt x="13970" y="20404"/>
                    <a:pt x="14017" y="20407"/>
                    <a:pt x="14063" y="20407"/>
                  </a:cubicBezTo>
                  <a:cubicBezTo>
                    <a:pt x="14579" y="20407"/>
                    <a:pt x="15016" y="19961"/>
                    <a:pt x="15351" y="19515"/>
                  </a:cubicBezTo>
                  <a:cubicBezTo>
                    <a:pt x="17570" y="16566"/>
                    <a:pt x="18846" y="12676"/>
                    <a:pt x="17995" y="9089"/>
                  </a:cubicBezTo>
                  <a:cubicBezTo>
                    <a:pt x="17418" y="6718"/>
                    <a:pt x="15807" y="4560"/>
                    <a:pt x="13679" y="3375"/>
                  </a:cubicBezTo>
                  <a:cubicBezTo>
                    <a:pt x="12554" y="2767"/>
                    <a:pt x="11430" y="2219"/>
                    <a:pt x="10305" y="1612"/>
                  </a:cubicBezTo>
                  <a:cubicBezTo>
                    <a:pt x="8968" y="882"/>
                    <a:pt x="7539" y="335"/>
                    <a:pt x="6050" y="1"/>
                  </a:cubicBezTo>
                  <a:close/>
                </a:path>
              </a:pathLst>
            </a:custGeom>
            <a:solidFill>
              <a:srgbClr val="583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2" name="Google Shape;5332;p136"/>
            <p:cNvSpPr/>
            <p:nvPr/>
          </p:nvSpPr>
          <p:spPr>
            <a:xfrm>
              <a:off x="7256475" y="2687200"/>
              <a:ext cx="206725" cy="210625"/>
            </a:xfrm>
            <a:custGeom>
              <a:rect b="b" l="l" r="r" t="t"/>
              <a:pathLst>
                <a:path extrusionOk="0" h="8425" w="8269">
                  <a:moveTo>
                    <a:pt x="5103" y="0"/>
                  </a:moveTo>
                  <a:cubicBezTo>
                    <a:pt x="5053" y="0"/>
                    <a:pt x="5004" y="1"/>
                    <a:pt x="4955" y="3"/>
                  </a:cubicBezTo>
                  <a:cubicBezTo>
                    <a:pt x="3648" y="94"/>
                    <a:pt x="2220" y="824"/>
                    <a:pt x="2098" y="2283"/>
                  </a:cubicBezTo>
                  <a:lnTo>
                    <a:pt x="1" y="8058"/>
                  </a:lnTo>
                  <a:cubicBezTo>
                    <a:pt x="396" y="8240"/>
                    <a:pt x="821" y="8301"/>
                    <a:pt x="1247" y="8362"/>
                  </a:cubicBezTo>
                  <a:cubicBezTo>
                    <a:pt x="1643" y="8401"/>
                    <a:pt x="2042" y="8425"/>
                    <a:pt x="2441" y="8425"/>
                  </a:cubicBezTo>
                  <a:cubicBezTo>
                    <a:pt x="3265" y="8425"/>
                    <a:pt x="4085" y="8324"/>
                    <a:pt x="4864" y="8058"/>
                  </a:cubicBezTo>
                  <a:cubicBezTo>
                    <a:pt x="6049" y="7693"/>
                    <a:pt x="7113" y="6933"/>
                    <a:pt x="7691" y="5839"/>
                  </a:cubicBezTo>
                  <a:cubicBezTo>
                    <a:pt x="8147" y="5018"/>
                    <a:pt x="8268" y="4046"/>
                    <a:pt x="8177" y="3103"/>
                  </a:cubicBezTo>
                  <a:cubicBezTo>
                    <a:pt x="8116" y="2222"/>
                    <a:pt x="7812" y="1310"/>
                    <a:pt x="7144" y="702"/>
                  </a:cubicBezTo>
                  <a:cubicBezTo>
                    <a:pt x="6602" y="217"/>
                    <a:pt x="5846" y="0"/>
                    <a:pt x="5103" y="0"/>
                  </a:cubicBezTo>
                  <a:close/>
                </a:path>
              </a:pathLst>
            </a:custGeom>
            <a:solidFill>
              <a:srgbClr val="AB6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3" name="Google Shape;5333;p136"/>
            <p:cNvSpPr/>
            <p:nvPr/>
          </p:nvSpPr>
          <p:spPr>
            <a:xfrm>
              <a:off x="6954800" y="2474500"/>
              <a:ext cx="344250" cy="383000"/>
            </a:xfrm>
            <a:custGeom>
              <a:rect b="b" l="l" r="r" t="t"/>
              <a:pathLst>
                <a:path extrusionOk="0" h="15320" w="13770">
                  <a:moveTo>
                    <a:pt x="6870" y="851"/>
                  </a:moveTo>
                  <a:cubicBezTo>
                    <a:pt x="10183" y="851"/>
                    <a:pt x="12888" y="3921"/>
                    <a:pt x="12888" y="7660"/>
                  </a:cubicBezTo>
                  <a:cubicBezTo>
                    <a:pt x="12888" y="11398"/>
                    <a:pt x="10183" y="14438"/>
                    <a:pt x="6870" y="14438"/>
                  </a:cubicBezTo>
                  <a:cubicBezTo>
                    <a:pt x="3557" y="14438"/>
                    <a:pt x="852" y="11398"/>
                    <a:pt x="852" y="7660"/>
                  </a:cubicBezTo>
                  <a:cubicBezTo>
                    <a:pt x="852" y="3921"/>
                    <a:pt x="3557" y="851"/>
                    <a:pt x="6870" y="851"/>
                  </a:cubicBezTo>
                  <a:close/>
                  <a:moveTo>
                    <a:pt x="6870" y="0"/>
                  </a:moveTo>
                  <a:cubicBezTo>
                    <a:pt x="3101" y="0"/>
                    <a:pt x="1" y="3435"/>
                    <a:pt x="1" y="7660"/>
                  </a:cubicBezTo>
                  <a:cubicBezTo>
                    <a:pt x="1" y="11885"/>
                    <a:pt x="3101" y="15320"/>
                    <a:pt x="6870" y="15320"/>
                  </a:cubicBezTo>
                  <a:cubicBezTo>
                    <a:pt x="10670" y="15320"/>
                    <a:pt x="13770" y="11885"/>
                    <a:pt x="13770" y="7660"/>
                  </a:cubicBezTo>
                  <a:cubicBezTo>
                    <a:pt x="13770" y="3435"/>
                    <a:pt x="10670" y="0"/>
                    <a:pt x="68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4" name="Google Shape;5334;p136"/>
            <p:cNvSpPr/>
            <p:nvPr/>
          </p:nvSpPr>
          <p:spPr>
            <a:xfrm>
              <a:off x="7277000" y="2632450"/>
              <a:ext cx="303225" cy="144500"/>
            </a:xfrm>
            <a:custGeom>
              <a:rect b="b" l="l" r="r" t="t"/>
              <a:pathLst>
                <a:path extrusionOk="0" h="5780" w="12129">
                  <a:moveTo>
                    <a:pt x="486" y="1"/>
                  </a:moveTo>
                  <a:cubicBezTo>
                    <a:pt x="269" y="1"/>
                    <a:pt x="89" y="144"/>
                    <a:pt x="61" y="339"/>
                  </a:cubicBezTo>
                  <a:cubicBezTo>
                    <a:pt x="0" y="582"/>
                    <a:pt x="152" y="795"/>
                    <a:pt x="396" y="855"/>
                  </a:cubicBezTo>
                  <a:lnTo>
                    <a:pt x="9575" y="2618"/>
                  </a:lnTo>
                  <a:cubicBezTo>
                    <a:pt x="9757" y="2679"/>
                    <a:pt x="11186" y="3318"/>
                    <a:pt x="11247" y="5354"/>
                  </a:cubicBezTo>
                  <a:cubicBezTo>
                    <a:pt x="11247" y="5597"/>
                    <a:pt x="11460" y="5780"/>
                    <a:pt x="11672" y="5780"/>
                  </a:cubicBezTo>
                  <a:lnTo>
                    <a:pt x="11703" y="5780"/>
                  </a:lnTo>
                  <a:cubicBezTo>
                    <a:pt x="11946" y="5780"/>
                    <a:pt x="12128" y="5567"/>
                    <a:pt x="12098" y="5324"/>
                  </a:cubicBezTo>
                  <a:cubicBezTo>
                    <a:pt x="12007" y="2558"/>
                    <a:pt x="9909" y="1828"/>
                    <a:pt x="9818" y="1798"/>
                  </a:cubicBezTo>
                  <a:cubicBezTo>
                    <a:pt x="9788" y="1798"/>
                    <a:pt x="9788" y="1767"/>
                    <a:pt x="9757" y="1767"/>
                  </a:cubicBezTo>
                  <a:lnTo>
                    <a:pt x="548" y="4"/>
                  </a:lnTo>
                  <a:cubicBezTo>
                    <a:pt x="527" y="2"/>
                    <a:pt x="506" y="1"/>
                    <a:pt x="4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5" name="Google Shape;5335;p136"/>
            <p:cNvSpPr/>
            <p:nvPr/>
          </p:nvSpPr>
          <p:spPr>
            <a:xfrm>
              <a:off x="6884900" y="2588475"/>
              <a:ext cx="89675" cy="44850"/>
            </a:xfrm>
            <a:custGeom>
              <a:rect b="b" l="l" r="r" t="t"/>
              <a:pathLst>
                <a:path extrusionOk="0" h="1794" w="3587">
                  <a:moveTo>
                    <a:pt x="1763" y="0"/>
                  </a:moveTo>
                  <a:cubicBezTo>
                    <a:pt x="1003" y="31"/>
                    <a:pt x="365" y="426"/>
                    <a:pt x="0" y="760"/>
                  </a:cubicBezTo>
                  <a:cubicBezTo>
                    <a:pt x="122" y="1095"/>
                    <a:pt x="152" y="1459"/>
                    <a:pt x="122" y="1794"/>
                  </a:cubicBezTo>
                  <a:cubicBezTo>
                    <a:pt x="183" y="1763"/>
                    <a:pt x="274" y="1733"/>
                    <a:pt x="335" y="1672"/>
                  </a:cubicBezTo>
                  <a:cubicBezTo>
                    <a:pt x="335" y="1642"/>
                    <a:pt x="973" y="882"/>
                    <a:pt x="1794" y="882"/>
                  </a:cubicBezTo>
                  <a:cubicBezTo>
                    <a:pt x="1816" y="881"/>
                    <a:pt x="1838" y="880"/>
                    <a:pt x="1860" y="880"/>
                  </a:cubicBezTo>
                  <a:cubicBezTo>
                    <a:pt x="2327" y="880"/>
                    <a:pt x="2817" y="1181"/>
                    <a:pt x="3253" y="1703"/>
                  </a:cubicBezTo>
                  <a:cubicBezTo>
                    <a:pt x="3313" y="1399"/>
                    <a:pt x="3435" y="1095"/>
                    <a:pt x="3587" y="821"/>
                  </a:cubicBezTo>
                  <a:cubicBezTo>
                    <a:pt x="3040" y="274"/>
                    <a:pt x="2401" y="0"/>
                    <a:pt x="17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6" name="Google Shape;5336;p136"/>
            <p:cNvSpPr/>
            <p:nvPr/>
          </p:nvSpPr>
          <p:spPr>
            <a:xfrm>
              <a:off x="6573325" y="2457775"/>
              <a:ext cx="326025" cy="357925"/>
            </a:xfrm>
            <a:custGeom>
              <a:rect b="b" l="l" r="r" t="t"/>
              <a:pathLst>
                <a:path extrusionOk="0" h="14317" w="13041">
                  <a:moveTo>
                    <a:pt x="6536" y="821"/>
                  </a:moveTo>
                  <a:cubicBezTo>
                    <a:pt x="9667" y="821"/>
                    <a:pt x="12250" y="3648"/>
                    <a:pt x="12250" y="7143"/>
                  </a:cubicBezTo>
                  <a:cubicBezTo>
                    <a:pt x="12250" y="10639"/>
                    <a:pt x="9667" y="13496"/>
                    <a:pt x="6536" y="13496"/>
                  </a:cubicBezTo>
                  <a:cubicBezTo>
                    <a:pt x="3375" y="13496"/>
                    <a:pt x="791" y="10639"/>
                    <a:pt x="791" y="7143"/>
                  </a:cubicBezTo>
                  <a:cubicBezTo>
                    <a:pt x="791" y="3648"/>
                    <a:pt x="3375" y="821"/>
                    <a:pt x="6536" y="821"/>
                  </a:cubicBezTo>
                  <a:close/>
                  <a:moveTo>
                    <a:pt x="6536" y="0"/>
                  </a:moveTo>
                  <a:cubicBezTo>
                    <a:pt x="2919" y="0"/>
                    <a:pt x="1" y="3222"/>
                    <a:pt x="1" y="7143"/>
                  </a:cubicBezTo>
                  <a:cubicBezTo>
                    <a:pt x="1" y="11095"/>
                    <a:pt x="2919" y="14317"/>
                    <a:pt x="6536" y="14317"/>
                  </a:cubicBezTo>
                  <a:cubicBezTo>
                    <a:pt x="10123" y="14317"/>
                    <a:pt x="13041" y="11095"/>
                    <a:pt x="13041" y="7143"/>
                  </a:cubicBezTo>
                  <a:cubicBezTo>
                    <a:pt x="13041" y="3222"/>
                    <a:pt x="10123" y="0"/>
                    <a:pt x="65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7" name="Google Shape;5337;p136"/>
            <p:cNvSpPr/>
            <p:nvPr/>
          </p:nvSpPr>
          <p:spPr>
            <a:xfrm>
              <a:off x="6852225" y="3362050"/>
              <a:ext cx="319175" cy="342725"/>
            </a:xfrm>
            <a:custGeom>
              <a:rect b="b" l="l" r="r" t="t"/>
              <a:pathLst>
                <a:path extrusionOk="0" h="13709" w="12767">
                  <a:moveTo>
                    <a:pt x="3769" y="0"/>
                  </a:moveTo>
                  <a:cubicBezTo>
                    <a:pt x="3526" y="183"/>
                    <a:pt x="3557" y="517"/>
                    <a:pt x="3587" y="790"/>
                  </a:cubicBezTo>
                  <a:cubicBezTo>
                    <a:pt x="3952" y="3496"/>
                    <a:pt x="5715" y="5806"/>
                    <a:pt x="6505" y="8420"/>
                  </a:cubicBezTo>
                  <a:cubicBezTo>
                    <a:pt x="5289" y="6870"/>
                    <a:pt x="4073" y="5319"/>
                    <a:pt x="2857" y="3800"/>
                  </a:cubicBezTo>
                  <a:cubicBezTo>
                    <a:pt x="2553" y="3404"/>
                    <a:pt x="2219" y="2979"/>
                    <a:pt x="1733" y="2766"/>
                  </a:cubicBezTo>
                  <a:lnTo>
                    <a:pt x="1733" y="2766"/>
                  </a:lnTo>
                  <a:cubicBezTo>
                    <a:pt x="1398" y="3830"/>
                    <a:pt x="2249" y="5198"/>
                    <a:pt x="2736" y="6079"/>
                  </a:cubicBezTo>
                  <a:cubicBezTo>
                    <a:pt x="3373" y="7232"/>
                    <a:pt x="4100" y="8294"/>
                    <a:pt x="4557" y="9536"/>
                  </a:cubicBezTo>
                  <a:lnTo>
                    <a:pt x="4557" y="9536"/>
                  </a:lnTo>
                  <a:cubicBezTo>
                    <a:pt x="4187" y="8535"/>
                    <a:pt x="2764" y="7445"/>
                    <a:pt x="1946" y="6809"/>
                  </a:cubicBezTo>
                  <a:cubicBezTo>
                    <a:pt x="1678" y="6601"/>
                    <a:pt x="1092" y="5987"/>
                    <a:pt x="697" y="5987"/>
                  </a:cubicBezTo>
                  <a:cubicBezTo>
                    <a:pt x="687" y="5987"/>
                    <a:pt x="678" y="5987"/>
                    <a:pt x="669" y="5988"/>
                  </a:cubicBezTo>
                  <a:cubicBezTo>
                    <a:pt x="0" y="6049"/>
                    <a:pt x="426" y="6778"/>
                    <a:pt x="730" y="7082"/>
                  </a:cubicBezTo>
                  <a:cubicBezTo>
                    <a:pt x="1976" y="8359"/>
                    <a:pt x="3192" y="9696"/>
                    <a:pt x="4043" y="11277"/>
                  </a:cubicBezTo>
                  <a:cubicBezTo>
                    <a:pt x="4438" y="12067"/>
                    <a:pt x="4742" y="12888"/>
                    <a:pt x="5046" y="13709"/>
                  </a:cubicBezTo>
                  <a:cubicBezTo>
                    <a:pt x="6900" y="12280"/>
                    <a:pt x="9544" y="11307"/>
                    <a:pt x="12037" y="11186"/>
                  </a:cubicBezTo>
                  <a:cubicBezTo>
                    <a:pt x="11824" y="9909"/>
                    <a:pt x="11763" y="8633"/>
                    <a:pt x="12067" y="7386"/>
                  </a:cubicBezTo>
                  <a:cubicBezTo>
                    <a:pt x="12280" y="6444"/>
                    <a:pt x="12645" y="5563"/>
                    <a:pt x="12736" y="4620"/>
                  </a:cubicBezTo>
                  <a:cubicBezTo>
                    <a:pt x="12766" y="4316"/>
                    <a:pt x="12736" y="3982"/>
                    <a:pt x="12675" y="3708"/>
                  </a:cubicBezTo>
                  <a:cubicBezTo>
                    <a:pt x="12645" y="3587"/>
                    <a:pt x="12614" y="3465"/>
                    <a:pt x="12523" y="3404"/>
                  </a:cubicBezTo>
                  <a:cubicBezTo>
                    <a:pt x="12459" y="3356"/>
                    <a:pt x="12387" y="3335"/>
                    <a:pt x="12314" y="3335"/>
                  </a:cubicBezTo>
                  <a:cubicBezTo>
                    <a:pt x="12111" y="3335"/>
                    <a:pt x="11889" y="3492"/>
                    <a:pt x="11733" y="3648"/>
                  </a:cubicBezTo>
                  <a:cubicBezTo>
                    <a:pt x="10699" y="4894"/>
                    <a:pt x="10578" y="6657"/>
                    <a:pt x="10517" y="8268"/>
                  </a:cubicBezTo>
                  <a:cubicBezTo>
                    <a:pt x="9788" y="6535"/>
                    <a:pt x="9180" y="4711"/>
                    <a:pt x="8754" y="2857"/>
                  </a:cubicBezTo>
                  <a:cubicBezTo>
                    <a:pt x="8541" y="2006"/>
                    <a:pt x="8329" y="1064"/>
                    <a:pt x="7660" y="426"/>
                  </a:cubicBezTo>
                  <a:cubicBezTo>
                    <a:pt x="6748" y="1216"/>
                    <a:pt x="7113" y="2979"/>
                    <a:pt x="7295" y="4012"/>
                  </a:cubicBezTo>
                  <a:cubicBezTo>
                    <a:pt x="7508" y="5076"/>
                    <a:pt x="7842" y="6140"/>
                    <a:pt x="7964" y="7204"/>
                  </a:cubicBezTo>
                  <a:cubicBezTo>
                    <a:pt x="6900" y="4499"/>
                    <a:pt x="5715" y="2158"/>
                    <a:pt x="3769" y="0"/>
                  </a:cubicBezTo>
                  <a:close/>
                </a:path>
              </a:pathLst>
            </a:custGeom>
            <a:solidFill>
              <a:srgbClr val="AB6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8" name="Google Shape;5338;p136"/>
            <p:cNvSpPr/>
            <p:nvPr/>
          </p:nvSpPr>
          <p:spPr>
            <a:xfrm>
              <a:off x="6964675" y="3325575"/>
              <a:ext cx="852000" cy="1164900"/>
            </a:xfrm>
            <a:custGeom>
              <a:rect b="b" l="l" r="r" t="t"/>
              <a:pathLst>
                <a:path extrusionOk="0" h="46596" w="34080">
                  <a:moveTo>
                    <a:pt x="21977" y="0"/>
                  </a:moveTo>
                  <a:lnTo>
                    <a:pt x="20852" y="6474"/>
                  </a:lnTo>
                  <a:cubicBezTo>
                    <a:pt x="20852" y="6474"/>
                    <a:pt x="17862" y="1281"/>
                    <a:pt x="16868" y="1281"/>
                  </a:cubicBezTo>
                  <a:cubicBezTo>
                    <a:pt x="16171" y="1281"/>
                    <a:pt x="16458" y="3840"/>
                    <a:pt x="19454" y="12554"/>
                  </a:cubicBezTo>
                  <a:cubicBezTo>
                    <a:pt x="26636" y="33468"/>
                    <a:pt x="21756" y="33587"/>
                    <a:pt x="21644" y="33587"/>
                  </a:cubicBezTo>
                  <a:cubicBezTo>
                    <a:pt x="21643" y="33587"/>
                    <a:pt x="21643" y="33587"/>
                    <a:pt x="21643" y="33587"/>
                  </a:cubicBezTo>
                  <a:cubicBezTo>
                    <a:pt x="17418" y="32523"/>
                    <a:pt x="11095" y="18329"/>
                    <a:pt x="8937" y="13161"/>
                  </a:cubicBezTo>
                  <a:cubicBezTo>
                    <a:pt x="5746" y="14043"/>
                    <a:pt x="2554" y="15289"/>
                    <a:pt x="1" y="17356"/>
                  </a:cubicBezTo>
                  <a:cubicBezTo>
                    <a:pt x="4439" y="40548"/>
                    <a:pt x="15442" y="45259"/>
                    <a:pt x="15442" y="45259"/>
                  </a:cubicBezTo>
                  <a:cubicBezTo>
                    <a:pt x="15442" y="45259"/>
                    <a:pt x="18622" y="46596"/>
                    <a:pt x="22353" y="46596"/>
                  </a:cubicBezTo>
                  <a:cubicBezTo>
                    <a:pt x="27659" y="46596"/>
                    <a:pt x="34080" y="43892"/>
                    <a:pt x="34044" y="30791"/>
                  </a:cubicBezTo>
                  <a:cubicBezTo>
                    <a:pt x="34014" y="8481"/>
                    <a:pt x="21977" y="0"/>
                    <a:pt x="21977" y="0"/>
                  </a:cubicBezTo>
                  <a:close/>
                </a:path>
              </a:pathLst>
            </a:custGeom>
            <a:solidFill>
              <a:srgbClr val="53C8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9" name="Google Shape;5339;p136"/>
            <p:cNvSpPr/>
            <p:nvPr/>
          </p:nvSpPr>
          <p:spPr>
            <a:xfrm>
              <a:off x="7333225" y="3328525"/>
              <a:ext cx="193175" cy="543975"/>
            </a:xfrm>
            <a:custGeom>
              <a:rect b="b" l="l" r="r" t="t"/>
              <a:pathLst>
                <a:path extrusionOk="0" h="21759" w="7727">
                  <a:moveTo>
                    <a:pt x="4602" y="0"/>
                  </a:moveTo>
                  <a:cubicBezTo>
                    <a:pt x="4539" y="0"/>
                    <a:pt x="4477" y="28"/>
                    <a:pt x="4438" y="95"/>
                  </a:cubicBezTo>
                  <a:cubicBezTo>
                    <a:pt x="1" y="7056"/>
                    <a:pt x="5806" y="14715"/>
                    <a:pt x="7326" y="21615"/>
                  </a:cubicBezTo>
                  <a:cubicBezTo>
                    <a:pt x="7351" y="21715"/>
                    <a:pt x="7427" y="21758"/>
                    <a:pt x="7503" y="21758"/>
                  </a:cubicBezTo>
                  <a:cubicBezTo>
                    <a:pt x="7614" y="21758"/>
                    <a:pt x="7727" y="21667"/>
                    <a:pt x="7691" y="21524"/>
                  </a:cubicBezTo>
                  <a:cubicBezTo>
                    <a:pt x="6201" y="14715"/>
                    <a:pt x="426" y="7147"/>
                    <a:pt x="4773" y="277"/>
                  </a:cubicBezTo>
                  <a:cubicBezTo>
                    <a:pt x="4877" y="132"/>
                    <a:pt x="4739" y="0"/>
                    <a:pt x="4602" y="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0" name="Google Shape;5340;p136"/>
            <p:cNvSpPr/>
            <p:nvPr/>
          </p:nvSpPr>
          <p:spPr>
            <a:xfrm>
              <a:off x="6939900" y="3730100"/>
              <a:ext cx="589400" cy="761925"/>
            </a:xfrm>
            <a:custGeom>
              <a:rect b="b" l="l" r="r" t="t"/>
              <a:pathLst>
                <a:path extrusionOk="0" h="30477" w="23576">
                  <a:moveTo>
                    <a:pt x="234" y="1"/>
                  </a:moveTo>
                  <a:cubicBezTo>
                    <a:pt x="125" y="1"/>
                    <a:pt x="1" y="99"/>
                    <a:pt x="19" y="263"/>
                  </a:cubicBezTo>
                  <a:cubicBezTo>
                    <a:pt x="961" y="7315"/>
                    <a:pt x="3454" y="14184"/>
                    <a:pt x="7375" y="20172"/>
                  </a:cubicBezTo>
                  <a:cubicBezTo>
                    <a:pt x="10962" y="25643"/>
                    <a:pt x="16494" y="30264"/>
                    <a:pt x="23302" y="30476"/>
                  </a:cubicBezTo>
                  <a:cubicBezTo>
                    <a:pt x="23576" y="30476"/>
                    <a:pt x="23545" y="30081"/>
                    <a:pt x="23302" y="30081"/>
                  </a:cubicBezTo>
                  <a:cubicBezTo>
                    <a:pt x="16342" y="29868"/>
                    <a:pt x="10931" y="24975"/>
                    <a:pt x="7344" y="19412"/>
                  </a:cubicBezTo>
                  <a:cubicBezTo>
                    <a:pt x="3606" y="13637"/>
                    <a:pt x="1326" y="6950"/>
                    <a:pt x="384" y="142"/>
                  </a:cubicBezTo>
                  <a:cubicBezTo>
                    <a:pt x="372" y="44"/>
                    <a:pt x="306" y="1"/>
                    <a:pt x="234" y="1"/>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1" name="Google Shape;5341;p136"/>
            <p:cNvSpPr/>
            <p:nvPr/>
          </p:nvSpPr>
          <p:spPr>
            <a:xfrm>
              <a:off x="7187175" y="3641200"/>
              <a:ext cx="312375" cy="532575"/>
            </a:xfrm>
            <a:custGeom>
              <a:rect b="b" l="l" r="r" t="t"/>
              <a:pathLst>
                <a:path extrusionOk="0" h="21303" w="12495">
                  <a:moveTo>
                    <a:pt x="236" y="0"/>
                  </a:moveTo>
                  <a:cubicBezTo>
                    <a:pt x="117" y="0"/>
                    <a:pt x="1" y="99"/>
                    <a:pt x="37" y="263"/>
                  </a:cubicBezTo>
                  <a:cubicBezTo>
                    <a:pt x="2286" y="8075"/>
                    <a:pt x="5204" y="16342"/>
                    <a:pt x="12104" y="21266"/>
                  </a:cubicBezTo>
                  <a:cubicBezTo>
                    <a:pt x="12140" y="21292"/>
                    <a:pt x="12176" y="21303"/>
                    <a:pt x="12209" y="21303"/>
                  </a:cubicBezTo>
                  <a:cubicBezTo>
                    <a:pt x="12376" y="21303"/>
                    <a:pt x="12494" y="21033"/>
                    <a:pt x="12317" y="20932"/>
                  </a:cubicBezTo>
                  <a:cubicBezTo>
                    <a:pt x="5478" y="16038"/>
                    <a:pt x="2651" y="7862"/>
                    <a:pt x="432" y="141"/>
                  </a:cubicBezTo>
                  <a:cubicBezTo>
                    <a:pt x="396" y="44"/>
                    <a:pt x="316" y="0"/>
                    <a:pt x="236" y="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2" name="Google Shape;5342;p136"/>
            <p:cNvSpPr/>
            <p:nvPr/>
          </p:nvSpPr>
          <p:spPr>
            <a:xfrm>
              <a:off x="6937675" y="3640775"/>
              <a:ext cx="261825" cy="99250"/>
            </a:xfrm>
            <a:custGeom>
              <a:rect b="b" l="l" r="r" t="t"/>
              <a:pathLst>
                <a:path extrusionOk="0" h="3970" w="10473">
                  <a:moveTo>
                    <a:pt x="9754" y="1"/>
                  </a:moveTo>
                  <a:cubicBezTo>
                    <a:pt x="6287" y="1"/>
                    <a:pt x="2528" y="1030"/>
                    <a:pt x="139" y="3623"/>
                  </a:cubicBezTo>
                  <a:cubicBezTo>
                    <a:pt x="0" y="3762"/>
                    <a:pt x="124" y="3970"/>
                    <a:pt x="271" y="3970"/>
                  </a:cubicBezTo>
                  <a:cubicBezTo>
                    <a:pt x="318" y="3970"/>
                    <a:pt x="368" y="3948"/>
                    <a:pt x="412" y="3897"/>
                  </a:cubicBezTo>
                  <a:cubicBezTo>
                    <a:pt x="2741" y="1394"/>
                    <a:pt x="6379" y="396"/>
                    <a:pt x="9753" y="396"/>
                  </a:cubicBezTo>
                  <a:cubicBezTo>
                    <a:pt x="9903" y="396"/>
                    <a:pt x="10051" y="398"/>
                    <a:pt x="10199" y="401"/>
                  </a:cubicBezTo>
                  <a:cubicBezTo>
                    <a:pt x="10210" y="403"/>
                    <a:pt x="10219" y="403"/>
                    <a:pt x="10229" y="403"/>
                  </a:cubicBezTo>
                  <a:cubicBezTo>
                    <a:pt x="10473" y="403"/>
                    <a:pt x="10463" y="36"/>
                    <a:pt x="10199" y="6"/>
                  </a:cubicBezTo>
                  <a:cubicBezTo>
                    <a:pt x="10052" y="3"/>
                    <a:pt x="9903" y="1"/>
                    <a:pt x="9754" y="1"/>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3" name="Google Shape;5343;p136"/>
            <p:cNvSpPr/>
            <p:nvPr/>
          </p:nvSpPr>
          <p:spPr>
            <a:xfrm>
              <a:off x="6645525" y="3378000"/>
              <a:ext cx="119325" cy="603250"/>
            </a:xfrm>
            <a:custGeom>
              <a:rect b="b" l="l" r="r" t="t"/>
              <a:pathLst>
                <a:path extrusionOk="0" h="24130" w="4773">
                  <a:moveTo>
                    <a:pt x="4484" y="0"/>
                  </a:moveTo>
                  <a:cubicBezTo>
                    <a:pt x="4385" y="0"/>
                    <a:pt x="4286" y="61"/>
                    <a:pt x="4286" y="183"/>
                  </a:cubicBezTo>
                  <a:cubicBezTo>
                    <a:pt x="4408" y="4925"/>
                    <a:pt x="1460" y="8967"/>
                    <a:pt x="669" y="13527"/>
                  </a:cubicBezTo>
                  <a:cubicBezTo>
                    <a:pt x="1" y="17417"/>
                    <a:pt x="1125" y="21277"/>
                    <a:pt x="3952" y="24074"/>
                  </a:cubicBezTo>
                  <a:cubicBezTo>
                    <a:pt x="3992" y="24113"/>
                    <a:pt x="4035" y="24130"/>
                    <a:pt x="4078" y="24130"/>
                  </a:cubicBezTo>
                  <a:cubicBezTo>
                    <a:pt x="4232" y="24130"/>
                    <a:pt x="4368" y="23913"/>
                    <a:pt x="4226" y="23770"/>
                  </a:cubicBezTo>
                  <a:cubicBezTo>
                    <a:pt x="1004" y="20609"/>
                    <a:pt x="305" y="16293"/>
                    <a:pt x="1399" y="12007"/>
                  </a:cubicBezTo>
                  <a:cubicBezTo>
                    <a:pt x="2402" y="8025"/>
                    <a:pt x="4773" y="4438"/>
                    <a:pt x="4682" y="183"/>
                  </a:cubicBezTo>
                  <a:cubicBezTo>
                    <a:pt x="4682" y="61"/>
                    <a:pt x="4583" y="0"/>
                    <a:pt x="4484" y="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44" name="Google Shape;5344;p136"/>
          <p:cNvSpPr/>
          <p:nvPr/>
        </p:nvSpPr>
        <p:spPr>
          <a:xfrm rot="240007">
            <a:off x="6870810" y="924607"/>
            <a:ext cx="1006826" cy="249818"/>
          </a:xfrm>
          <a:prstGeom prst="rect">
            <a:avLst/>
          </a:prstGeom>
        </p:spPr>
        <p:txBody>
          <a:bodyPr>
            <a:prstTxWarp prst="textPlain"/>
          </a:bodyPr>
          <a:lstStyle/>
          <a:p>
            <a:pPr lvl="0" algn="ctr"/>
            <a:r>
              <a:rPr b="1" i="0">
                <a:ln>
                  <a:noFill/>
                </a:ln>
                <a:solidFill>
                  <a:schemeClr val="accent6"/>
                </a:solidFill>
                <a:latin typeface="Heebo"/>
              </a:rPr>
              <a:t>Zdravo</a:t>
            </a:r>
          </a:p>
        </p:txBody>
      </p:sp>
      <p:grpSp>
        <p:nvGrpSpPr>
          <p:cNvPr id="5345" name="Google Shape;5345;p136"/>
          <p:cNvGrpSpPr/>
          <p:nvPr/>
        </p:nvGrpSpPr>
        <p:grpSpPr>
          <a:xfrm flipH="1">
            <a:off x="4997242" y="954591"/>
            <a:ext cx="373419" cy="350637"/>
            <a:chOff x="3708550" y="3474950"/>
            <a:chExt cx="256100" cy="240475"/>
          </a:xfrm>
        </p:grpSpPr>
        <p:sp>
          <p:nvSpPr>
            <p:cNvPr id="5346" name="Google Shape;5346;p136"/>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7" name="Google Shape;5347;p136"/>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4" name="Shape 4904"/>
        <p:cNvGrpSpPr/>
        <p:nvPr/>
      </p:nvGrpSpPr>
      <p:grpSpPr>
        <a:xfrm>
          <a:off x="0" y="0"/>
          <a:ext cx="0" cy="0"/>
          <a:chOff x="0" y="0"/>
          <a:chExt cx="0" cy="0"/>
        </a:xfrm>
      </p:grpSpPr>
      <p:sp>
        <p:nvSpPr>
          <p:cNvPr id="4905" name="Google Shape;4905;p119"/>
          <p:cNvSpPr txBox="1"/>
          <p:nvPr>
            <p:ph idx="15"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TABLA DE CONTENIDOS</a:t>
            </a:r>
            <a:endParaRPr/>
          </a:p>
        </p:txBody>
      </p:sp>
      <p:sp>
        <p:nvSpPr>
          <p:cNvPr id="4906" name="Google Shape;4906;p119"/>
          <p:cNvSpPr txBox="1"/>
          <p:nvPr>
            <p:ph type="title"/>
          </p:nvPr>
        </p:nvSpPr>
        <p:spPr>
          <a:xfrm flipH="1">
            <a:off x="724226" y="1698657"/>
            <a:ext cx="859800" cy="65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907" name="Google Shape;4907;p119"/>
          <p:cNvSpPr txBox="1"/>
          <p:nvPr>
            <p:ph idx="1" type="subTitle"/>
          </p:nvPr>
        </p:nvSpPr>
        <p:spPr>
          <a:xfrm flipH="1">
            <a:off x="1677700" y="1613875"/>
            <a:ext cx="2247600" cy="7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INTRODUCCIÓN</a:t>
            </a:r>
            <a:endParaRPr/>
          </a:p>
        </p:txBody>
      </p:sp>
      <p:sp>
        <p:nvSpPr>
          <p:cNvPr id="4908" name="Google Shape;4908;p119"/>
          <p:cNvSpPr txBox="1"/>
          <p:nvPr>
            <p:ph idx="3" type="title"/>
          </p:nvPr>
        </p:nvSpPr>
        <p:spPr>
          <a:xfrm flipH="1">
            <a:off x="724204" y="3301732"/>
            <a:ext cx="859800" cy="65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909" name="Google Shape;4909;p119"/>
          <p:cNvSpPr txBox="1"/>
          <p:nvPr>
            <p:ph idx="4" type="subTitle"/>
          </p:nvPr>
        </p:nvSpPr>
        <p:spPr>
          <a:xfrm flipH="1">
            <a:off x="1677850" y="3216825"/>
            <a:ext cx="2679000" cy="7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ML Neuronal</a:t>
            </a:r>
            <a:endParaRPr/>
          </a:p>
        </p:txBody>
      </p:sp>
      <p:sp>
        <p:nvSpPr>
          <p:cNvPr id="4910" name="Google Shape;4910;p119"/>
          <p:cNvSpPr txBox="1"/>
          <p:nvPr>
            <p:ph idx="5" type="subTitle"/>
          </p:nvPr>
        </p:nvSpPr>
        <p:spPr>
          <a:xfrm flipH="1">
            <a:off x="1677675" y="3832375"/>
            <a:ext cx="2679000" cy="5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1" name="Google Shape;4911;p119"/>
          <p:cNvSpPr txBox="1"/>
          <p:nvPr>
            <p:ph idx="6" type="title"/>
          </p:nvPr>
        </p:nvSpPr>
        <p:spPr>
          <a:xfrm>
            <a:off x="4572556" y="1698657"/>
            <a:ext cx="859800" cy="65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912" name="Google Shape;4912;p119"/>
          <p:cNvSpPr txBox="1"/>
          <p:nvPr>
            <p:ph idx="7" type="subTitle"/>
          </p:nvPr>
        </p:nvSpPr>
        <p:spPr>
          <a:xfrm>
            <a:off x="5536374" y="1613875"/>
            <a:ext cx="3093000" cy="7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ML Estadistico</a:t>
            </a:r>
            <a:endParaRPr/>
          </a:p>
        </p:txBody>
      </p:sp>
      <p:sp>
        <p:nvSpPr>
          <p:cNvPr id="4913" name="Google Shape;4913;p119"/>
          <p:cNvSpPr txBox="1"/>
          <p:nvPr>
            <p:ph idx="8" type="subTitle"/>
          </p:nvPr>
        </p:nvSpPr>
        <p:spPr>
          <a:xfrm>
            <a:off x="5536375" y="2247029"/>
            <a:ext cx="2247600" cy="5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4" name="Google Shape;4914;p119"/>
          <p:cNvSpPr txBox="1"/>
          <p:nvPr>
            <p:ph idx="9" type="title"/>
          </p:nvPr>
        </p:nvSpPr>
        <p:spPr>
          <a:xfrm>
            <a:off x="4572528" y="3301732"/>
            <a:ext cx="859800" cy="65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915" name="Google Shape;4915;p119"/>
          <p:cNvSpPr txBox="1"/>
          <p:nvPr>
            <p:ph idx="13" type="subTitle"/>
          </p:nvPr>
        </p:nvSpPr>
        <p:spPr>
          <a:xfrm>
            <a:off x="5536350" y="3216819"/>
            <a:ext cx="2247600" cy="7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TALLER DIRIGIDO</a:t>
            </a:r>
            <a:endParaRPr/>
          </a:p>
        </p:txBody>
      </p:sp>
      <p:sp>
        <p:nvSpPr>
          <p:cNvPr id="4916" name="Google Shape;4916;p119"/>
          <p:cNvSpPr txBox="1"/>
          <p:nvPr>
            <p:ph idx="14" type="subTitle"/>
          </p:nvPr>
        </p:nvSpPr>
        <p:spPr>
          <a:xfrm>
            <a:off x="5536352" y="3832375"/>
            <a:ext cx="2247600" cy="5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Python</a:t>
            </a:r>
            <a:endParaRPr/>
          </a:p>
        </p:txBody>
      </p:sp>
      <p:grpSp>
        <p:nvGrpSpPr>
          <p:cNvPr id="4917" name="Google Shape;4917;p119"/>
          <p:cNvGrpSpPr/>
          <p:nvPr/>
        </p:nvGrpSpPr>
        <p:grpSpPr>
          <a:xfrm flipH="1">
            <a:off x="7717812" y="633925"/>
            <a:ext cx="911694" cy="773772"/>
            <a:chOff x="6064225" y="1470325"/>
            <a:chExt cx="1112500" cy="944200"/>
          </a:xfrm>
        </p:grpSpPr>
        <p:sp>
          <p:nvSpPr>
            <p:cNvPr id="4918" name="Google Shape;4918;p119"/>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9" name="Google Shape;4919;p119"/>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0" name="Google Shape;4920;p119"/>
          <p:cNvGrpSpPr/>
          <p:nvPr/>
        </p:nvGrpSpPr>
        <p:grpSpPr>
          <a:xfrm flipH="1">
            <a:off x="6753669" y="269147"/>
            <a:ext cx="911714" cy="750744"/>
            <a:chOff x="7315125" y="1121525"/>
            <a:chExt cx="1112525" cy="916100"/>
          </a:xfrm>
        </p:grpSpPr>
        <p:sp>
          <p:nvSpPr>
            <p:cNvPr id="4921" name="Google Shape;4921;p119"/>
            <p:cNvSpPr/>
            <p:nvPr/>
          </p:nvSpPr>
          <p:spPr>
            <a:xfrm>
              <a:off x="7315125" y="1121525"/>
              <a:ext cx="1112525" cy="792675"/>
            </a:xfrm>
            <a:custGeom>
              <a:rect b="b" l="l" r="r" t="t"/>
              <a:pathLst>
                <a:path extrusionOk="0" h="31707" w="44501">
                  <a:moveTo>
                    <a:pt x="21718" y="1"/>
                  </a:moveTo>
                  <a:cubicBezTo>
                    <a:pt x="16027" y="1"/>
                    <a:pt x="10701" y="509"/>
                    <a:pt x="7873" y="989"/>
                  </a:cubicBezTo>
                  <a:cubicBezTo>
                    <a:pt x="1" y="2326"/>
                    <a:pt x="2037" y="13816"/>
                    <a:pt x="1733" y="22084"/>
                  </a:cubicBezTo>
                  <a:cubicBezTo>
                    <a:pt x="1449" y="29752"/>
                    <a:pt x="13758" y="31707"/>
                    <a:pt x="24263" y="31707"/>
                  </a:cubicBezTo>
                  <a:cubicBezTo>
                    <a:pt x="29497" y="31707"/>
                    <a:pt x="34283" y="31221"/>
                    <a:pt x="36840" y="30716"/>
                  </a:cubicBezTo>
                  <a:cubicBezTo>
                    <a:pt x="44500" y="29166"/>
                    <a:pt x="44135" y="17676"/>
                    <a:pt x="43558" y="7889"/>
                  </a:cubicBezTo>
                  <a:cubicBezTo>
                    <a:pt x="43188" y="1617"/>
                    <a:pt x="31872" y="1"/>
                    <a:pt x="217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2" name="Google Shape;4922;p119"/>
            <p:cNvSpPr/>
            <p:nvPr/>
          </p:nvSpPr>
          <p:spPr>
            <a:xfrm>
              <a:off x="7815150" y="1808100"/>
              <a:ext cx="177825" cy="229525"/>
            </a:xfrm>
            <a:custGeom>
              <a:rect b="b" l="l" r="r" t="t"/>
              <a:pathLst>
                <a:path extrusionOk="0" h="9181" w="7113">
                  <a:moveTo>
                    <a:pt x="5016" y="1"/>
                  </a:moveTo>
                  <a:lnTo>
                    <a:pt x="0" y="943"/>
                  </a:lnTo>
                  <a:cubicBezTo>
                    <a:pt x="0" y="943"/>
                    <a:pt x="2888" y="9180"/>
                    <a:pt x="5016" y="9180"/>
                  </a:cubicBezTo>
                  <a:cubicBezTo>
                    <a:pt x="7113" y="9180"/>
                    <a:pt x="5016" y="1"/>
                    <a:pt x="50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3" name="Google Shape;4923;p119"/>
          <p:cNvGrpSpPr/>
          <p:nvPr/>
        </p:nvGrpSpPr>
        <p:grpSpPr>
          <a:xfrm>
            <a:off x="5318507" y="657111"/>
            <a:ext cx="911705" cy="337487"/>
            <a:chOff x="1119600" y="2506400"/>
            <a:chExt cx="763700" cy="282700"/>
          </a:xfrm>
        </p:grpSpPr>
        <p:sp>
          <p:nvSpPr>
            <p:cNvPr id="4924" name="Google Shape;4924;p119"/>
            <p:cNvSpPr/>
            <p:nvPr/>
          </p:nvSpPr>
          <p:spPr>
            <a:xfrm>
              <a:off x="1119600" y="2506400"/>
              <a:ext cx="763700" cy="282700"/>
            </a:xfrm>
            <a:custGeom>
              <a:rect b="b" l="l" r="r" t="t"/>
              <a:pathLst>
                <a:path extrusionOk="0" h="11308" w="30548">
                  <a:moveTo>
                    <a:pt x="11976" y="1"/>
                  </a:moveTo>
                  <a:cubicBezTo>
                    <a:pt x="14772" y="1"/>
                    <a:pt x="17113" y="1855"/>
                    <a:pt x="17812" y="4408"/>
                  </a:cubicBezTo>
                  <a:cubicBezTo>
                    <a:pt x="18177" y="4317"/>
                    <a:pt x="18572" y="4226"/>
                    <a:pt x="18997" y="4226"/>
                  </a:cubicBezTo>
                  <a:cubicBezTo>
                    <a:pt x="20548" y="4226"/>
                    <a:pt x="21915" y="5138"/>
                    <a:pt x="22554" y="6445"/>
                  </a:cubicBezTo>
                  <a:cubicBezTo>
                    <a:pt x="22979" y="6110"/>
                    <a:pt x="23526" y="5897"/>
                    <a:pt x="24165" y="5897"/>
                  </a:cubicBezTo>
                  <a:cubicBezTo>
                    <a:pt x="25563" y="5897"/>
                    <a:pt x="26718" y="7053"/>
                    <a:pt x="26718" y="8481"/>
                  </a:cubicBezTo>
                  <a:cubicBezTo>
                    <a:pt x="26718" y="8907"/>
                    <a:pt x="26627" y="9302"/>
                    <a:pt x="26444" y="9667"/>
                  </a:cubicBezTo>
                  <a:lnTo>
                    <a:pt x="27873" y="9667"/>
                  </a:lnTo>
                  <a:cubicBezTo>
                    <a:pt x="28329" y="9667"/>
                    <a:pt x="28694" y="10031"/>
                    <a:pt x="28694" y="10487"/>
                  </a:cubicBezTo>
                  <a:lnTo>
                    <a:pt x="28694" y="10487"/>
                  </a:lnTo>
                  <a:cubicBezTo>
                    <a:pt x="28694" y="10943"/>
                    <a:pt x="28329" y="11308"/>
                    <a:pt x="27873" y="11308"/>
                  </a:cubicBezTo>
                  <a:lnTo>
                    <a:pt x="821" y="11308"/>
                  </a:lnTo>
                  <a:cubicBezTo>
                    <a:pt x="365" y="11308"/>
                    <a:pt x="0" y="10943"/>
                    <a:pt x="0" y="10487"/>
                  </a:cubicBezTo>
                  <a:lnTo>
                    <a:pt x="0" y="10487"/>
                  </a:lnTo>
                  <a:cubicBezTo>
                    <a:pt x="0" y="10031"/>
                    <a:pt x="365" y="9667"/>
                    <a:pt x="821" y="9667"/>
                  </a:cubicBezTo>
                  <a:lnTo>
                    <a:pt x="1611" y="9667"/>
                  </a:lnTo>
                  <a:cubicBezTo>
                    <a:pt x="1429" y="9211"/>
                    <a:pt x="1307" y="8694"/>
                    <a:pt x="1307" y="8177"/>
                  </a:cubicBezTo>
                  <a:cubicBezTo>
                    <a:pt x="1307" y="5989"/>
                    <a:pt x="3070" y="4226"/>
                    <a:pt x="5258" y="4226"/>
                  </a:cubicBezTo>
                  <a:cubicBezTo>
                    <a:pt x="5562" y="4226"/>
                    <a:pt x="5866" y="4287"/>
                    <a:pt x="6170" y="4347"/>
                  </a:cubicBezTo>
                  <a:cubicBezTo>
                    <a:pt x="6900" y="1824"/>
                    <a:pt x="9210" y="1"/>
                    <a:pt x="11976" y="1"/>
                  </a:cubicBezTo>
                  <a:close/>
                  <a:moveTo>
                    <a:pt x="29697" y="9667"/>
                  </a:moveTo>
                  <a:lnTo>
                    <a:pt x="29727" y="9667"/>
                  </a:lnTo>
                  <a:cubicBezTo>
                    <a:pt x="30183" y="9667"/>
                    <a:pt x="30548" y="10031"/>
                    <a:pt x="30548" y="10487"/>
                  </a:cubicBezTo>
                  <a:lnTo>
                    <a:pt x="30548" y="10487"/>
                  </a:lnTo>
                  <a:cubicBezTo>
                    <a:pt x="30548" y="10943"/>
                    <a:pt x="30183" y="11308"/>
                    <a:pt x="29727" y="11308"/>
                  </a:cubicBezTo>
                  <a:lnTo>
                    <a:pt x="29697" y="11308"/>
                  </a:lnTo>
                  <a:cubicBezTo>
                    <a:pt x="29271" y="11308"/>
                    <a:pt x="28906" y="10943"/>
                    <a:pt x="28906" y="10487"/>
                  </a:cubicBezTo>
                  <a:lnTo>
                    <a:pt x="28906" y="10487"/>
                  </a:lnTo>
                  <a:cubicBezTo>
                    <a:pt x="28906" y="10031"/>
                    <a:pt x="29271" y="9667"/>
                    <a:pt x="29697" y="966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5" name="Google Shape;4925;p119"/>
            <p:cNvSpPr/>
            <p:nvPr/>
          </p:nvSpPr>
          <p:spPr>
            <a:xfrm>
              <a:off x="1228250" y="2605200"/>
              <a:ext cx="497750" cy="183900"/>
            </a:xfrm>
            <a:custGeom>
              <a:rect b="b" l="l" r="r" t="t"/>
              <a:pathLst>
                <a:path extrusionOk="0" h="7356" w="19910">
                  <a:moveTo>
                    <a:pt x="19788" y="7356"/>
                  </a:moveTo>
                  <a:lnTo>
                    <a:pt x="122" y="7356"/>
                  </a:lnTo>
                  <a:cubicBezTo>
                    <a:pt x="31" y="7052"/>
                    <a:pt x="1" y="6748"/>
                    <a:pt x="1" y="6414"/>
                  </a:cubicBezTo>
                  <a:cubicBezTo>
                    <a:pt x="1" y="4711"/>
                    <a:pt x="1368" y="3344"/>
                    <a:pt x="3071" y="3344"/>
                  </a:cubicBezTo>
                  <a:cubicBezTo>
                    <a:pt x="3314" y="3344"/>
                    <a:pt x="3557" y="3374"/>
                    <a:pt x="3800" y="3435"/>
                  </a:cubicBezTo>
                  <a:cubicBezTo>
                    <a:pt x="4378" y="1459"/>
                    <a:pt x="6201" y="0"/>
                    <a:pt x="8359" y="0"/>
                  </a:cubicBezTo>
                  <a:cubicBezTo>
                    <a:pt x="10518" y="0"/>
                    <a:pt x="12372" y="1490"/>
                    <a:pt x="12919" y="3496"/>
                  </a:cubicBezTo>
                  <a:cubicBezTo>
                    <a:pt x="13223" y="3404"/>
                    <a:pt x="13527" y="3344"/>
                    <a:pt x="13861" y="3344"/>
                  </a:cubicBezTo>
                  <a:cubicBezTo>
                    <a:pt x="15077" y="3344"/>
                    <a:pt x="16110" y="4043"/>
                    <a:pt x="16627" y="5076"/>
                  </a:cubicBezTo>
                  <a:cubicBezTo>
                    <a:pt x="16961" y="4803"/>
                    <a:pt x="17417" y="4620"/>
                    <a:pt x="17873" y="4620"/>
                  </a:cubicBezTo>
                  <a:cubicBezTo>
                    <a:pt x="18998" y="4620"/>
                    <a:pt x="19910" y="5532"/>
                    <a:pt x="19910" y="6657"/>
                  </a:cubicBezTo>
                  <a:cubicBezTo>
                    <a:pt x="19910" y="6900"/>
                    <a:pt x="19849" y="7143"/>
                    <a:pt x="19788" y="735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26" name="Google Shape;4926;p119"/>
          <p:cNvSpPr txBox="1"/>
          <p:nvPr>
            <p:ph idx="14" type="subTitle"/>
          </p:nvPr>
        </p:nvSpPr>
        <p:spPr>
          <a:xfrm>
            <a:off x="1677700" y="2247025"/>
            <a:ext cx="2614200" cy="5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1" name="Shape 5351"/>
        <p:cNvGrpSpPr/>
        <p:nvPr/>
      </p:nvGrpSpPr>
      <p:grpSpPr>
        <a:xfrm>
          <a:off x="0" y="0"/>
          <a:ext cx="0" cy="0"/>
          <a:chOff x="0" y="0"/>
          <a:chExt cx="0" cy="0"/>
        </a:xfrm>
      </p:grpSpPr>
      <p:sp>
        <p:nvSpPr>
          <p:cNvPr id="5352" name="Google Shape;5352;p137"/>
          <p:cNvSpPr txBox="1"/>
          <p:nvPr>
            <p:ph type="title"/>
          </p:nvPr>
        </p:nvSpPr>
        <p:spPr>
          <a:xfrm>
            <a:off x="5468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Saberes previos: </a:t>
            </a:r>
            <a:r>
              <a:rPr lang="en">
                <a:solidFill>
                  <a:schemeClr val="accent2"/>
                </a:solidFill>
              </a:rPr>
              <a:t>Arquitectura Fully Connected</a:t>
            </a:r>
            <a:endParaRPr>
              <a:solidFill>
                <a:schemeClr val="accent2"/>
              </a:solidFill>
            </a:endParaRPr>
          </a:p>
        </p:txBody>
      </p:sp>
      <p:pic>
        <p:nvPicPr>
          <p:cNvPr id="5353" name="Google Shape;5353;p137"/>
          <p:cNvPicPr preferRelativeResize="0"/>
          <p:nvPr/>
        </p:nvPicPr>
        <p:blipFill>
          <a:blip r:embed="rId3">
            <a:alphaModFix/>
          </a:blip>
          <a:stretch>
            <a:fillRect/>
          </a:stretch>
        </p:blipFill>
        <p:spPr>
          <a:xfrm>
            <a:off x="2321861" y="1750925"/>
            <a:ext cx="4500269" cy="2707800"/>
          </a:xfrm>
          <a:prstGeom prst="rect">
            <a:avLst/>
          </a:prstGeom>
          <a:noFill/>
          <a:ln>
            <a:noFill/>
          </a:ln>
        </p:spPr>
      </p:pic>
      <p:sp>
        <p:nvSpPr>
          <p:cNvPr id="5354" name="Google Shape;5354;p137"/>
          <p:cNvSpPr txBox="1"/>
          <p:nvPr>
            <p:ph idx="4294967295" type="body"/>
          </p:nvPr>
        </p:nvSpPr>
        <p:spPr>
          <a:xfrm>
            <a:off x="1501400" y="4599425"/>
            <a:ext cx="6219000" cy="329100"/>
          </a:xfrm>
          <a:prstGeom prst="rect">
            <a:avLst/>
          </a:prstGeom>
          <a:solidFill>
            <a:srgbClr val="FDFDFD"/>
          </a:solidFill>
        </p:spPr>
        <p:txBody>
          <a:bodyPr anchorCtr="0" anchor="t" bIns="91425" lIns="91425" spcFirstLastPara="1" rIns="91425" wrap="square" tIns="91425">
            <a:noAutofit/>
          </a:bodyPr>
          <a:lstStyle/>
          <a:p>
            <a:pPr indent="0" lvl="0" marL="0" rtl="0" algn="ctr">
              <a:spcBef>
                <a:spcPts val="0"/>
              </a:spcBef>
              <a:spcAft>
                <a:spcPts val="1200"/>
              </a:spcAft>
              <a:buNone/>
            </a:pPr>
            <a:r>
              <a:rPr lang="en" sz="900"/>
              <a:t>Tomado de: </a:t>
            </a:r>
            <a:r>
              <a:rPr lang="en" sz="900"/>
              <a:t>https://deepai.org/machine-learning-glossary-and-terms/feed-forward-neural-network</a:t>
            </a:r>
            <a:endParaRPr sz="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8" name="Shape 5358"/>
        <p:cNvGrpSpPr/>
        <p:nvPr/>
      </p:nvGrpSpPr>
      <p:grpSpPr>
        <a:xfrm>
          <a:off x="0" y="0"/>
          <a:ext cx="0" cy="0"/>
          <a:chOff x="0" y="0"/>
          <a:chExt cx="0" cy="0"/>
        </a:xfrm>
      </p:grpSpPr>
      <p:sp>
        <p:nvSpPr>
          <p:cNvPr id="5359" name="Google Shape;5359;p138"/>
          <p:cNvSpPr txBox="1"/>
          <p:nvPr>
            <p:ph type="title"/>
          </p:nvPr>
        </p:nvSpPr>
        <p:spPr>
          <a:xfrm>
            <a:off x="5468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Saberes previos: </a:t>
            </a:r>
            <a:r>
              <a:rPr lang="en">
                <a:solidFill>
                  <a:schemeClr val="accent2"/>
                </a:solidFill>
              </a:rPr>
              <a:t>Forward-Pass</a:t>
            </a:r>
            <a:endParaRPr>
              <a:solidFill>
                <a:schemeClr val="accent2"/>
              </a:solidFill>
            </a:endParaRPr>
          </a:p>
        </p:txBody>
      </p:sp>
      <p:pic>
        <p:nvPicPr>
          <p:cNvPr id="5360" name="Google Shape;5360;p138"/>
          <p:cNvPicPr preferRelativeResize="0"/>
          <p:nvPr/>
        </p:nvPicPr>
        <p:blipFill>
          <a:blip r:embed="rId3">
            <a:alphaModFix/>
          </a:blip>
          <a:stretch>
            <a:fillRect/>
          </a:stretch>
        </p:blipFill>
        <p:spPr>
          <a:xfrm>
            <a:off x="1098600" y="1247225"/>
            <a:ext cx="6613949" cy="3007075"/>
          </a:xfrm>
          <a:prstGeom prst="rect">
            <a:avLst/>
          </a:prstGeom>
          <a:noFill/>
          <a:ln>
            <a:noFill/>
          </a:ln>
        </p:spPr>
      </p:pic>
      <p:sp>
        <p:nvSpPr>
          <p:cNvPr id="5361" name="Google Shape;5361;p138"/>
          <p:cNvSpPr txBox="1"/>
          <p:nvPr>
            <p:ph idx="4294967295" type="body"/>
          </p:nvPr>
        </p:nvSpPr>
        <p:spPr>
          <a:xfrm>
            <a:off x="1406000" y="4389325"/>
            <a:ext cx="6219000" cy="329100"/>
          </a:xfrm>
          <a:prstGeom prst="rect">
            <a:avLst/>
          </a:prstGeom>
          <a:solidFill>
            <a:srgbClr val="FDFDFD"/>
          </a:solidFill>
        </p:spPr>
        <p:txBody>
          <a:bodyPr anchorCtr="0" anchor="t" bIns="91425" lIns="91425" spcFirstLastPara="1" rIns="91425" wrap="square" tIns="91425">
            <a:noAutofit/>
          </a:bodyPr>
          <a:lstStyle/>
          <a:p>
            <a:pPr indent="0" lvl="0" marL="0" rtl="0" algn="ctr">
              <a:spcBef>
                <a:spcPts val="0"/>
              </a:spcBef>
              <a:spcAft>
                <a:spcPts val="1200"/>
              </a:spcAft>
              <a:buNone/>
            </a:pPr>
            <a:r>
              <a:rPr lang="en" sz="900"/>
              <a:t>Tomado de: https://interactivechaos.com/es/manual/tutorial-de-deep-learning/matriz-de-pesos</a:t>
            </a:r>
            <a:endParaRPr sz="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5" name="Shape 5365"/>
        <p:cNvGrpSpPr/>
        <p:nvPr/>
      </p:nvGrpSpPr>
      <p:grpSpPr>
        <a:xfrm>
          <a:off x="0" y="0"/>
          <a:ext cx="0" cy="0"/>
          <a:chOff x="0" y="0"/>
          <a:chExt cx="0" cy="0"/>
        </a:xfrm>
      </p:grpSpPr>
      <p:sp>
        <p:nvSpPr>
          <p:cNvPr id="5366" name="Google Shape;5366;p139"/>
          <p:cNvSpPr txBox="1"/>
          <p:nvPr>
            <p:ph type="title"/>
          </p:nvPr>
        </p:nvSpPr>
        <p:spPr>
          <a:xfrm>
            <a:off x="5468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Saberes previos: </a:t>
            </a:r>
            <a:r>
              <a:rPr lang="en">
                <a:solidFill>
                  <a:schemeClr val="accent2"/>
                </a:solidFill>
              </a:rPr>
              <a:t>Calculando la salida</a:t>
            </a:r>
            <a:endParaRPr>
              <a:solidFill>
                <a:schemeClr val="accent2"/>
              </a:solidFill>
            </a:endParaRPr>
          </a:p>
        </p:txBody>
      </p:sp>
      <p:grpSp>
        <p:nvGrpSpPr>
          <p:cNvPr id="5367" name="Google Shape;5367;p139"/>
          <p:cNvGrpSpPr/>
          <p:nvPr/>
        </p:nvGrpSpPr>
        <p:grpSpPr>
          <a:xfrm flipH="1" rot="900105">
            <a:off x="7906528" y="636145"/>
            <a:ext cx="840665" cy="713489"/>
            <a:chOff x="6064225" y="1470325"/>
            <a:chExt cx="1112500" cy="944200"/>
          </a:xfrm>
        </p:grpSpPr>
        <p:sp>
          <p:nvSpPr>
            <p:cNvPr id="5368" name="Google Shape;5368;p139"/>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9" name="Google Shape;5369;p139"/>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370" name="Google Shape;5370;p139"/>
          <p:cNvPicPr preferRelativeResize="0"/>
          <p:nvPr/>
        </p:nvPicPr>
        <p:blipFill>
          <a:blip r:embed="rId3">
            <a:alphaModFix/>
          </a:blip>
          <a:stretch>
            <a:fillRect/>
          </a:stretch>
        </p:blipFill>
        <p:spPr>
          <a:xfrm>
            <a:off x="713213" y="1247250"/>
            <a:ext cx="4242476" cy="3726499"/>
          </a:xfrm>
          <a:prstGeom prst="rect">
            <a:avLst/>
          </a:prstGeom>
          <a:noFill/>
          <a:ln>
            <a:noFill/>
          </a:ln>
        </p:spPr>
      </p:pic>
      <p:cxnSp>
        <p:nvCxnSpPr>
          <p:cNvPr id="5371" name="Google Shape;5371;p139"/>
          <p:cNvCxnSpPr/>
          <p:nvPr/>
        </p:nvCxnSpPr>
        <p:spPr>
          <a:xfrm>
            <a:off x="3062700" y="1962050"/>
            <a:ext cx="2012400" cy="0"/>
          </a:xfrm>
          <a:prstGeom prst="straightConnector1">
            <a:avLst/>
          </a:prstGeom>
          <a:noFill/>
          <a:ln cap="flat" cmpd="sng" w="28575">
            <a:solidFill>
              <a:srgbClr val="FF4E5F"/>
            </a:solidFill>
            <a:prstDash val="solid"/>
            <a:round/>
            <a:headEnd len="med" w="med" type="none"/>
            <a:tailEnd len="med" w="med" type="triangle"/>
          </a:ln>
        </p:spPr>
      </p:cxnSp>
      <p:cxnSp>
        <p:nvCxnSpPr>
          <p:cNvPr id="5372" name="Google Shape;5372;p139"/>
          <p:cNvCxnSpPr/>
          <p:nvPr/>
        </p:nvCxnSpPr>
        <p:spPr>
          <a:xfrm>
            <a:off x="4438100" y="2921100"/>
            <a:ext cx="671700" cy="21000"/>
          </a:xfrm>
          <a:prstGeom prst="straightConnector1">
            <a:avLst/>
          </a:prstGeom>
          <a:noFill/>
          <a:ln cap="flat" cmpd="sng" w="28575">
            <a:solidFill>
              <a:srgbClr val="FF4E5F"/>
            </a:solidFill>
            <a:prstDash val="solid"/>
            <a:round/>
            <a:headEnd len="med" w="med" type="none"/>
            <a:tailEnd len="med" w="med" type="triangle"/>
          </a:ln>
        </p:spPr>
      </p:cxnSp>
      <p:sp>
        <p:nvSpPr>
          <p:cNvPr id="5373" name="Google Shape;5373;p139"/>
          <p:cNvSpPr/>
          <p:nvPr/>
        </p:nvSpPr>
        <p:spPr>
          <a:xfrm>
            <a:off x="3383625" y="3774850"/>
            <a:ext cx="1743300" cy="1248900"/>
          </a:xfrm>
          <a:prstGeom prst="rect">
            <a:avLst/>
          </a:prstGeom>
          <a:solidFill>
            <a:srgbClr val="FDFDF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Medium"/>
              <a:ea typeface="Catamaran Medium"/>
              <a:cs typeface="Catamaran Medium"/>
              <a:sym typeface="Catamaran Medium"/>
            </a:endParaRPr>
          </a:p>
        </p:txBody>
      </p:sp>
      <p:sp>
        <p:nvSpPr>
          <p:cNvPr id="5374" name="Google Shape;5374;p139"/>
          <p:cNvSpPr txBox="1"/>
          <p:nvPr>
            <p:ph idx="4294967295" type="body"/>
          </p:nvPr>
        </p:nvSpPr>
        <p:spPr>
          <a:xfrm>
            <a:off x="1215200" y="4375025"/>
            <a:ext cx="2966400" cy="448800"/>
          </a:xfrm>
          <a:prstGeom prst="rect">
            <a:avLst/>
          </a:prstGeom>
          <a:solidFill>
            <a:srgbClr val="FDFDFD"/>
          </a:solidFill>
        </p:spPr>
        <p:txBody>
          <a:bodyPr anchorCtr="0" anchor="t" bIns="91425" lIns="91425" spcFirstLastPara="1" rIns="91425" wrap="square" tIns="91425">
            <a:noAutofit/>
          </a:bodyPr>
          <a:lstStyle/>
          <a:p>
            <a:pPr indent="0" lvl="0" marL="0" rtl="0" algn="l">
              <a:spcBef>
                <a:spcPts val="0"/>
              </a:spcBef>
              <a:spcAft>
                <a:spcPts val="1200"/>
              </a:spcAft>
              <a:buNone/>
            </a:pPr>
            <a:r>
              <a:rPr lang="en" sz="900"/>
              <a:t>Tomado de: https://enlight.nyc/projects/neural-network/</a:t>
            </a:r>
            <a:endParaRPr sz="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8" name="Shape 5378"/>
        <p:cNvGrpSpPr/>
        <p:nvPr/>
      </p:nvGrpSpPr>
      <p:grpSpPr>
        <a:xfrm>
          <a:off x="0" y="0"/>
          <a:ext cx="0" cy="0"/>
          <a:chOff x="0" y="0"/>
          <a:chExt cx="0" cy="0"/>
        </a:xfrm>
      </p:grpSpPr>
      <p:sp>
        <p:nvSpPr>
          <p:cNvPr id="5379" name="Google Shape;5379;p140"/>
          <p:cNvSpPr txBox="1"/>
          <p:nvPr>
            <p:ph type="title"/>
          </p:nvPr>
        </p:nvSpPr>
        <p:spPr>
          <a:xfrm>
            <a:off x="5468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Saberes previos: </a:t>
            </a:r>
            <a:r>
              <a:rPr lang="en">
                <a:solidFill>
                  <a:schemeClr val="accent2"/>
                </a:solidFill>
              </a:rPr>
              <a:t>Calculando la salida</a:t>
            </a:r>
            <a:endParaRPr>
              <a:solidFill>
                <a:schemeClr val="accent2"/>
              </a:solidFill>
            </a:endParaRPr>
          </a:p>
        </p:txBody>
      </p:sp>
      <p:grpSp>
        <p:nvGrpSpPr>
          <p:cNvPr id="5380" name="Google Shape;5380;p140"/>
          <p:cNvGrpSpPr/>
          <p:nvPr/>
        </p:nvGrpSpPr>
        <p:grpSpPr>
          <a:xfrm flipH="1" rot="900105">
            <a:off x="7906528" y="636145"/>
            <a:ext cx="840665" cy="713489"/>
            <a:chOff x="6064225" y="1470325"/>
            <a:chExt cx="1112500" cy="944200"/>
          </a:xfrm>
        </p:grpSpPr>
        <p:sp>
          <p:nvSpPr>
            <p:cNvPr id="5381" name="Google Shape;5381;p140"/>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2" name="Google Shape;5382;p140"/>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383" name="Google Shape;5383;p140"/>
          <p:cNvPicPr preferRelativeResize="0"/>
          <p:nvPr/>
        </p:nvPicPr>
        <p:blipFill>
          <a:blip r:embed="rId3">
            <a:alphaModFix/>
          </a:blip>
          <a:stretch>
            <a:fillRect/>
          </a:stretch>
        </p:blipFill>
        <p:spPr>
          <a:xfrm>
            <a:off x="713213" y="1247250"/>
            <a:ext cx="4242476" cy="3726499"/>
          </a:xfrm>
          <a:prstGeom prst="rect">
            <a:avLst/>
          </a:prstGeom>
          <a:noFill/>
          <a:ln>
            <a:noFill/>
          </a:ln>
        </p:spPr>
      </p:pic>
      <p:sp>
        <p:nvSpPr>
          <p:cNvPr id="5384" name="Google Shape;5384;p140"/>
          <p:cNvSpPr txBox="1"/>
          <p:nvPr>
            <p:ph idx="4294967295" type="body"/>
          </p:nvPr>
        </p:nvSpPr>
        <p:spPr>
          <a:xfrm>
            <a:off x="5302700" y="1567700"/>
            <a:ext cx="2374500" cy="9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(2*0.2) + (9*0.8) = 7.6</a:t>
            </a:r>
            <a:endParaRPr>
              <a:solidFill>
                <a:schemeClr val="accent2"/>
              </a:solidFill>
            </a:endParaRPr>
          </a:p>
          <a:p>
            <a:pPr indent="0" lvl="0" marL="0" rtl="0" algn="l">
              <a:spcBef>
                <a:spcPts val="1200"/>
              </a:spcBef>
              <a:spcAft>
                <a:spcPts val="1200"/>
              </a:spcAft>
              <a:buNone/>
            </a:pPr>
            <a:r>
              <a:rPr lang="en">
                <a:solidFill>
                  <a:schemeClr val="accent2"/>
                </a:solidFill>
              </a:rPr>
              <a:t>1/(1+exp(-7.6)) = 0.9994</a:t>
            </a:r>
            <a:endParaRPr>
              <a:solidFill>
                <a:schemeClr val="accent2"/>
              </a:solidFill>
            </a:endParaRPr>
          </a:p>
        </p:txBody>
      </p:sp>
      <p:cxnSp>
        <p:nvCxnSpPr>
          <p:cNvPr id="5385" name="Google Shape;5385;p140"/>
          <p:cNvCxnSpPr/>
          <p:nvPr/>
        </p:nvCxnSpPr>
        <p:spPr>
          <a:xfrm>
            <a:off x="3062700" y="1962050"/>
            <a:ext cx="2012400" cy="0"/>
          </a:xfrm>
          <a:prstGeom prst="straightConnector1">
            <a:avLst/>
          </a:prstGeom>
          <a:noFill/>
          <a:ln cap="flat" cmpd="sng" w="28575">
            <a:solidFill>
              <a:srgbClr val="FF4E5F"/>
            </a:solidFill>
            <a:prstDash val="solid"/>
            <a:round/>
            <a:headEnd len="med" w="med" type="none"/>
            <a:tailEnd len="med" w="med" type="triangle"/>
          </a:ln>
        </p:spPr>
      </p:cxnSp>
      <p:cxnSp>
        <p:nvCxnSpPr>
          <p:cNvPr id="5386" name="Google Shape;5386;p140"/>
          <p:cNvCxnSpPr/>
          <p:nvPr/>
        </p:nvCxnSpPr>
        <p:spPr>
          <a:xfrm>
            <a:off x="4438100" y="2921100"/>
            <a:ext cx="671700" cy="21000"/>
          </a:xfrm>
          <a:prstGeom prst="straightConnector1">
            <a:avLst/>
          </a:prstGeom>
          <a:noFill/>
          <a:ln cap="flat" cmpd="sng" w="28575">
            <a:solidFill>
              <a:srgbClr val="FF4E5F"/>
            </a:solidFill>
            <a:prstDash val="solid"/>
            <a:round/>
            <a:headEnd len="med" w="med" type="none"/>
            <a:tailEnd len="med" w="med" type="triangle"/>
          </a:ln>
        </p:spPr>
      </p:cxnSp>
      <p:sp>
        <p:nvSpPr>
          <p:cNvPr id="5387" name="Google Shape;5387;p140"/>
          <p:cNvSpPr/>
          <p:nvPr/>
        </p:nvSpPr>
        <p:spPr>
          <a:xfrm>
            <a:off x="3383625" y="3774850"/>
            <a:ext cx="1743300" cy="1248900"/>
          </a:xfrm>
          <a:prstGeom prst="rect">
            <a:avLst/>
          </a:prstGeom>
          <a:solidFill>
            <a:srgbClr val="FDFDF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Medium"/>
              <a:ea typeface="Catamaran Medium"/>
              <a:cs typeface="Catamaran Medium"/>
              <a:sym typeface="Catamaran Medium"/>
            </a:endParaRPr>
          </a:p>
        </p:txBody>
      </p:sp>
      <p:sp>
        <p:nvSpPr>
          <p:cNvPr id="5388" name="Google Shape;5388;p140"/>
          <p:cNvSpPr txBox="1"/>
          <p:nvPr>
            <p:ph idx="4294967295" type="body"/>
          </p:nvPr>
        </p:nvSpPr>
        <p:spPr>
          <a:xfrm>
            <a:off x="5403075" y="2771225"/>
            <a:ext cx="2374500" cy="16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(0.9994*0.4) + (0.9802*0.5) + (0.9984*0.9) = 1.79</a:t>
            </a:r>
            <a:endParaRPr/>
          </a:p>
          <a:p>
            <a:pPr indent="0" lvl="0" marL="0" rtl="0" algn="l">
              <a:spcBef>
                <a:spcPts val="1200"/>
              </a:spcBef>
              <a:spcAft>
                <a:spcPts val="1200"/>
              </a:spcAft>
              <a:buNone/>
            </a:pPr>
            <a:r>
              <a:rPr lang="en"/>
              <a:t>1/(1+exp(-7.6)) = 0.8567</a:t>
            </a:r>
            <a:endParaRPr/>
          </a:p>
        </p:txBody>
      </p:sp>
      <p:sp>
        <p:nvSpPr>
          <p:cNvPr id="5389" name="Google Shape;5389;p140"/>
          <p:cNvSpPr txBox="1"/>
          <p:nvPr>
            <p:ph idx="4294967295" type="body"/>
          </p:nvPr>
        </p:nvSpPr>
        <p:spPr>
          <a:xfrm>
            <a:off x="1215200" y="4375025"/>
            <a:ext cx="2966400" cy="448800"/>
          </a:xfrm>
          <a:prstGeom prst="rect">
            <a:avLst/>
          </a:prstGeom>
          <a:solidFill>
            <a:srgbClr val="FDFDFD"/>
          </a:solidFill>
        </p:spPr>
        <p:txBody>
          <a:bodyPr anchorCtr="0" anchor="t" bIns="91425" lIns="91425" spcFirstLastPara="1" rIns="91425" wrap="square" tIns="91425">
            <a:noAutofit/>
          </a:bodyPr>
          <a:lstStyle/>
          <a:p>
            <a:pPr indent="0" lvl="0" marL="0" rtl="0" algn="l">
              <a:spcBef>
                <a:spcPts val="0"/>
              </a:spcBef>
              <a:spcAft>
                <a:spcPts val="1200"/>
              </a:spcAft>
              <a:buNone/>
            </a:pPr>
            <a:r>
              <a:rPr lang="en" sz="900"/>
              <a:t>Tomado de: https://enlight.nyc/projects/neural-network/</a:t>
            </a:r>
            <a:endParaRPr sz="9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3" name="Shape 5393"/>
        <p:cNvGrpSpPr/>
        <p:nvPr/>
      </p:nvGrpSpPr>
      <p:grpSpPr>
        <a:xfrm>
          <a:off x="0" y="0"/>
          <a:ext cx="0" cy="0"/>
          <a:chOff x="0" y="0"/>
          <a:chExt cx="0" cy="0"/>
        </a:xfrm>
      </p:grpSpPr>
      <p:sp>
        <p:nvSpPr>
          <p:cNvPr id="5394" name="Google Shape;5394;p141"/>
          <p:cNvSpPr txBox="1"/>
          <p:nvPr>
            <p:ph type="title"/>
          </p:nvPr>
        </p:nvSpPr>
        <p:spPr>
          <a:xfrm>
            <a:off x="5468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Saberes previos: </a:t>
            </a:r>
            <a:r>
              <a:rPr lang="en">
                <a:solidFill>
                  <a:schemeClr val="accent2"/>
                </a:solidFill>
              </a:rPr>
              <a:t>FF-NN</a:t>
            </a:r>
            <a:endParaRPr>
              <a:solidFill>
                <a:schemeClr val="accent2"/>
              </a:solidFill>
            </a:endParaRPr>
          </a:p>
        </p:txBody>
      </p:sp>
      <p:pic>
        <p:nvPicPr>
          <p:cNvPr id="5395" name="Google Shape;5395;p141"/>
          <p:cNvPicPr preferRelativeResize="0"/>
          <p:nvPr/>
        </p:nvPicPr>
        <p:blipFill>
          <a:blip r:embed="rId3">
            <a:alphaModFix/>
          </a:blip>
          <a:stretch>
            <a:fillRect/>
          </a:stretch>
        </p:blipFill>
        <p:spPr>
          <a:xfrm>
            <a:off x="2249425" y="1229925"/>
            <a:ext cx="4514850" cy="3238500"/>
          </a:xfrm>
          <a:prstGeom prst="rect">
            <a:avLst/>
          </a:prstGeom>
          <a:noFill/>
          <a:ln>
            <a:noFill/>
          </a:ln>
        </p:spPr>
      </p:pic>
      <p:sp>
        <p:nvSpPr>
          <p:cNvPr id="5396" name="Google Shape;5396;p141"/>
          <p:cNvSpPr txBox="1"/>
          <p:nvPr>
            <p:ph idx="4294967295" type="body"/>
          </p:nvPr>
        </p:nvSpPr>
        <p:spPr>
          <a:xfrm>
            <a:off x="1397350" y="4672850"/>
            <a:ext cx="6219000" cy="329100"/>
          </a:xfrm>
          <a:prstGeom prst="rect">
            <a:avLst/>
          </a:prstGeom>
          <a:solidFill>
            <a:srgbClr val="FDFDFD"/>
          </a:solidFill>
        </p:spPr>
        <p:txBody>
          <a:bodyPr anchorCtr="0" anchor="t" bIns="91425" lIns="91425" spcFirstLastPara="1" rIns="91425" wrap="square" tIns="91425">
            <a:noAutofit/>
          </a:bodyPr>
          <a:lstStyle/>
          <a:p>
            <a:pPr indent="0" lvl="0" marL="0" rtl="0" algn="l">
              <a:spcBef>
                <a:spcPts val="0"/>
              </a:spcBef>
              <a:spcAft>
                <a:spcPts val="1200"/>
              </a:spcAft>
              <a:buNone/>
            </a:pPr>
            <a:r>
              <a:rPr lang="en" sz="900"/>
              <a:t>Tomado de: </a:t>
            </a:r>
            <a:r>
              <a:rPr lang="en" sz="900"/>
              <a:t>https://www.researchgate.net/figure/The-multilayer-feed-forward-neural-network-framework_fig5_364761542</a:t>
            </a:r>
            <a:endParaRPr sz="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0" name="Shape 5400"/>
        <p:cNvGrpSpPr/>
        <p:nvPr/>
      </p:nvGrpSpPr>
      <p:grpSpPr>
        <a:xfrm>
          <a:off x="0" y="0"/>
          <a:ext cx="0" cy="0"/>
          <a:chOff x="0" y="0"/>
          <a:chExt cx="0" cy="0"/>
        </a:xfrm>
      </p:grpSpPr>
      <p:sp>
        <p:nvSpPr>
          <p:cNvPr id="5401" name="Google Shape;5401;p142"/>
          <p:cNvSpPr txBox="1"/>
          <p:nvPr>
            <p:ph type="title"/>
          </p:nvPr>
        </p:nvSpPr>
        <p:spPr>
          <a:xfrm>
            <a:off x="5468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Saberes previos: </a:t>
            </a:r>
            <a:r>
              <a:rPr lang="en">
                <a:solidFill>
                  <a:schemeClr val="accent2"/>
                </a:solidFill>
              </a:rPr>
              <a:t>Softmax</a:t>
            </a:r>
            <a:endParaRPr>
              <a:solidFill>
                <a:schemeClr val="accent2"/>
              </a:solidFill>
            </a:endParaRPr>
          </a:p>
        </p:txBody>
      </p:sp>
      <p:sp>
        <p:nvSpPr>
          <p:cNvPr id="5402" name="Google Shape;5402;p142"/>
          <p:cNvSpPr txBox="1"/>
          <p:nvPr>
            <p:ph idx="4294967295" type="body"/>
          </p:nvPr>
        </p:nvSpPr>
        <p:spPr>
          <a:xfrm>
            <a:off x="1414700" y="4534075"/>
            <a:ext cx="6470700" cy="524400"/>
          </a:xfrm>
          <a:prstGeom prst="rect">
            <a:avLst/>
          </a:prstGeom>
          <a:solidFill>
            <a:srgbClr val="FDFDFD"/>
          </a:solidFill>
        </p:spPr>
        <p:txBody>
          <a:bodyPr anchorCtr="0" anchor="t" bIns="91425" lIns="91425" spcFirstLastPara="1" rIns="91425" wrap="square" tIns="91425">
            <a:noAutofit/>
          </a:bodyPr>
          <a:lstStyle/>
          <a:p>
            <a:pPr indent="0" lvl="0" marL="0" rtl="0" algn="l">
              <a:spcBef>
                <a:spcPts val="0"/>
              </a:spcBef>
              <a:spcAft>
                <a:spcPts val="1200"/>
              </a:spcAft>
              <a:buNone/>
            </a:pPr>
            <a:r>
              <a:rPr lang="en" sz="900"/>
              <a:t>Tomado de: </a:t>
            </a:r>
            <a:r>
              <a:rPr lang="en" sz="900"/>
              <a:t>https://www.researchgate.net/figure/The-Softmax-function-and-an-example-of-how-the-function-transforms-the-weights-from-the_fig4_371120098</a:t>
            </a:r>
            <a:endParaRPr sz="900"/>
          </a:p>
        </p:txBody>
      </p:sp>
      <p:pic>
        <p:nvPicPr>
          <p:cNvPr id="5403" name="Google Shape;5403;p142"/>
          <p:cNvPicPr preferRelativeResize="0"/>
          <p:nvPr/>
        </p:nvPicPr>
        <p:blipFill>
          <a:blip r:embed="rId3">
            <a:alphaModFix/>
          </a:blip>
          <a:stretch>
            <a:fillRect/>
          </a:stretch>
        </p:blipFill>
        <p:spPr>
          <a:xfrm>
            <a:off x="1869800" y="1465887"/>
            <a:ext cx="5178725" cy="2662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7" name="Shape 5407"/>
        <p:cNvGrpSpPr/>
        <p:nvPr/>
      </p:nvGrpSpPr>
      <p:grpSpPr>
        <a:xfrm>
          <a:off x="0" y="0"/>
          <a:ext cx="0" cy="0"/>
          <a:chOff x="0" y="0"/>
          <a:chExt cx="0" cy="0"/>
        </a:xfrm>
      </p:grpSpPr>
      <p:sp>
        <p:nvSpPr>
          <p:cNvPr id="5408" name="Google Shape;5408;p143"/>
          <p:cNvSpPr txBox="1"/>
          <p:nvPr>
            <p:ph type="title"/>
          </p:nvPr>
        </p:nvSpPr>
        <p:spPr>
          <a:xfrm>
            <a:off x="5468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ML Neuronal: </a:t>
            </a:r>
            <a:r>
              <a:rPr lang="en">
                <a:solidFill>
                  <a:schemeClr val="accent2"/>
                </a:solidFill>
              </a:rPr>
              <a:t>Introducción</a:t>
            </a:r>
            <a:endParaRPr>
              <a:solidFill>
                <a:schemeClr val="accent2"/>
              </a:solidFill>
            </a:endParaRPr>
          </a:p>
        </p:txBody>
      </p:sp>
      <p:grpSp>
        <p:nvGrpSpPr>
          <p:cNvPr id="5409" name="Google Shape;5409;p143"/>
          <p:cNvGrpSpPr/>
          <p:nvPr/>
        </p:nvGrpSpPr>
        <p:grpSpPr>
          <a:xfrm flipH="1" rot="900105">
            <a:off x="7906528" y="636145"/>
            <a:ext cx="840665" cy="713489"/>
            <a:chOff x="6064225" y="1470325"/>
            <a:chExt cx="1112500" cy="944200"/>
          </a:xfrm>
        </p:grpSpPr>
        <p:sp>
          <p:nvSpPr>
            <p:cNvPr id="5410" name="Google Shape;5410;p143"/>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1" name="Google Shape;5411;p143"/>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12" name="Google Shape;5412;p143"/>
          <p:cNvSpPr txBox="1"/>
          <p:nvPr>
            <p:ph idx="4294967295" type="subTitle"/>
          </p:nvPr>
        </p:nvSpPr>
        <p:spPr>
          <a:xfrm>
            <a:off x="546825" y="1361300"/>
            <a:ext cx="7387800" cy="19338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Clr>
                <a:srgbClr val="263238"/>
              </a:buClr>
              <a:buSzPts val="1700"/>
              <a:buChar char="●"/>
            </a:pPr>
            <a:r>
              <a:rPr b="1" lang="en" sz="1700">
                <a:solidFill>
                  <a:schemeClr val="accent2"/>
                </a:solidFill>
                <a:latin typeface="Catamaran"/>
                <a:ea typeface="Catamaran"/>
                <a:cs typeface="Catamaran"/>
                <a:sym typeface="Catamaran"/>
              </a:rPr>
              <a:t>Entrada: </a:t>
            </a:r>
            <a:r>
              <a:rPr lang="en" sz="1700">
                <a:solidFill>
                  <a:srgbClr val="263238"/>
                </a:solidFill>
              </a:rPr>
              <a:t>En un tiempo </a:t>
            </a:r>
            <a:r>
              <a:rPr i="1" lang="en" sz="1700">
                <a:solidFill>
                  <a:srgbClr val="263238"/>
                </a:solidFill>
              </a:rPr>
              <a:t>t</a:t>
            </a:r>
            <a:r>
              <a:rPr lang="en" sz="1700">
                <a:solidFill>
                  <a:srgbClr val="263238"/>
                </a:solidFill>
              </a:rPr>
              <a:t>, recibe la </a:t>
            </a:r>
            <a:r>
              <a:rPr lang="en" sz="1700"/>
              <a:t>representación</a:t>
            </a:r>
            <a:r>
              <a:rPr lang="en" sz="1700">
                <a:solidFill>
                  <a:srgbClr val="263238"/>
                </a:solidFill>
              </a:rPr>
              <a:t> de un determinado número de palabras previas (</a:t>
            </a:r>
            <a:r>
              <a:rPr i="1" lang="en" sz="1700">
                <a:solidFill>
                  <a:srgbClr val="263238"/>
                </a:solidFill>
              </a:rPr>
              <a:t>w</a:t>
            </a:r>
            <a:r>
              <a:rPr baseline="-25000" i="1" lang="en" sz="1700">
                <a:solidFill>
                  <a:srgbClr val="263238"/>
                </a:solidFill>
              </a:rPr>
              <a:t>t-1</a:t>
            </a:r>
            <a:r>
              <a:rPr lang="en" sz="1700">
                <a:solidFill>
                  <a:srgbClr val="263238"/>
                </a:solidFill>
              </a:rPr>
              <a:t>, </a:t>
            </a:r>
            <a:r>
              <a:rPr i="1" lang="en" sz="1700">
                <a:solidFill>
                  <a:srgbClr val="263238"/>
                </a:solidFill>
              </a:rPr>
              <a:t>w</a:t>
            </a:r>
            <a:r>
              <a:rPr baseline="-25000" i="1" lang="en" sz="1700">
                <a:solidFill>
                  <a:srgbClr val="263238"/>
                </a:solidFill>
              </a:rPr>
              <a:t>t-2</a:t>
            </a:r>
            <a:r>
              <a:rPr lang="en" sz="1700">
                <a:solidFill>
                  <a:srgbClr val="263238"/>
                </a:solidFill>
              </a:rPr>
              <a:t>, etc.)</a:t>
            </a:r>
            <a:endParaRPr sz="1700">
              <a:solidFill>
                <a:srgbClr val="263238"/>
              </a:solidFill>
            </a:endParaRPr>
          </a:p>
          <a:p>
            <a:pPr indent="-336550" lvl="0" marL="457200" rtl="0" algn="l">
              <a:spcBef>
                <a:spcPts val="0"/>
              </a:spcBef>
              <a:spcAft>
                <a:spcPts val="0"/>
              </a:spcAft>
              <a:buClr>
                <a:srgbClr val="263238"/>
              </a:buClr>
              <a:buSzPts val="1700"/>
              <a:buChar char="●"/>
            </a:pPr>
            <a:r>
              <a:rPr b="1" lang="en" sz="1700">
                <a:solidFill>
                  <a:schemeClr val="accent2"/>
                </a:solidFill>
                <a:latin typeface="Catamaran"/>
                <a:ea typeface="Catamaran"/>
                <a:cs typeface="Catamaran"/>
                <a:sym typeface="Catamaran"/>
              </a:rPr>
              <a:t>Salida:</a:t>
            </a:r>
            <a:r>
              <a:rPr lang="en" sz="1700">
                <a:solidFill>
                  <a:srgbClr val="263238"/>
                </a:solidFill>
              </a:rPr>
              <a:t> Distribución de probabilidad sobre las posibles siguientes palabras</a:t>
            </a:r>
            <a:endParaRPr sz="1700">
              <a:solidFill>
                <a:srgbClr val="263238"/>
              </a:solidFill>
            </a:endParaRPr>
          </a:p>
          <a:p>
            <a:pPr indent="-336550" lvl="0" marL="457200" rtl="0" algn="l">
              <a:spcBef>
                <a:spcPts val="0"/>
              </a:spcBef>
              <a:spcAft>
                <a:spcPts val="0"/>
              </a:spcAft>
              <a:buClr>
                <a:srgbClr val="263238"/>
              </a:buClr>
              <a:buSzPts val="1700"/>
              <a:buChar char="●"/>
            </a:pPr>
            <a:r>
              <a:rPr b="1" lang="en" sz="1700">
                <a:solidFill>
                  <a:schemeClr val="accent2"/>
                </a:solidFill>
                <a:latin typeface="Catamaran"/>
                <a:ea typeface="Catamaran"/>
                <a:cs typeface="Catamaran"/>
                <a:sym typeface="Catamaran"/>
              </a:rPr>
              <a:t>Objetivo: </a:t>
            </a:r>
            <a:r>
              <a:rPr lang="en" sz="1700">
                <a:solidFill>
                  <a:srgbClr val="263238"/>
                </a:solidFill>
              </a:rPr>
              <a:t>Estimar la probabilidad de una palabra dado un contexto previo, el cual se aproxima en base a </a:t>
            </a:r>
            <a:r>
              <a:rPr i="1" lang="en" sz="1700">
                <a:solidFill>
                  <a:srgbClr val="263238"/>
                </a:solidFill>
              </a:rPr>
              <a:t>N</a:t>
            </a:r>
            <a:r>
              <a:rPr lang="en" sz="1700">
                <a:solidFill>
                  <a:srgbClr val="263238"/>
                </a:solidFill>
              </a:rPr>
              <a:t> palabras previas:</a:t>
            </a:r>
            <a:endParaRPr sz="1700">
              <a:solidFill>
                <a:srgbClr val="263238"/>
              </a:solidFill>
            </a:endParaRPr>
          </a:p>
          <a:p>
            <a:pPr indent="0" lvl="0" marL="914400" rtl="0" algn="l">
              <a:spcBef>
                <a:spcPts val="600"/>
              </a:spcBef>
              <a:spcAft>
                <a:spcPts val="0"/>
              </a:spcAft>
              <a:buNone/>
            </a:pPr>
            <a:r>
              <a:t/>
            </a:r>
            <a:endParaRPr sz="1700">
              <a:solidFill>
                <a:srgbClr val="263238"/>
              </a:solidFill>
            </a:endParaRPr>
          </a:p>
        </p:txBody>
      </p:sp>
      <p:sp>
        <p:nvSpPr>
          <p:cNvPr id="5413" name="Google Shape;5413;p143"/>
          <p:cNvSpPr txBox="1"/>
          <p:nvPr/>
        </p:nvSpPr>
        <p:spPr>
          <a:xfrm>
            <a:off x="805175" y="3605250"/>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800">
                <a:solidFill>
                  <a:srgbClr val="263238"/>
                </a:solidFill>
                <a:latin typeface="Source Sans Pro"/>
                <a:ea typeface="Source Sans Pro"/>
                <a:cs typeface="Source Sans Pro"/>
                <a:sym typeface="Source Sans Pro"/>
              </a:rPr>
              <a:t>Por ejemplo, cuando </a:t>
            </a:r>
            <a:r>
              <a:rPr i="1" lang="en" sz="1800">
                <a:solidFill>
                  <a:srgbClr val="263238"/>
                </a:solidFill>
                <a:latin typeface="Source Sans Pro"/>
                <a:ea typeface="Source Sans Pro"/>
                <a:cs typeface="Source Sans Pro"/>
                <a:sym typeface="Source Sans Pro"/>
              </a:rPr>
              <a:t>N=4</a:t>
            </a:r>
            <a:r>
              <a:rPr lang="en" sz="1800">
                <a:solidFill>
                  <a:srgbClr val="263238"/>
                </a:solidFill>
                <a:latin typeface="Source Sans Pro"/>
                <a:ea typeface="Source Sans Pro"/>
                <a:cs typeface="Source Sans Pro"/>
                <a:sym typeface="Source Sans Pro"/>
              </a:rPr>
              <a:t> (analizando 4-grams):</a:t>
            </a:r>
            <a:endParaRPr sz="1800">
              <a:solidFill>
                <a:srgbClr val="263238"/>
              </a:solidFill>
              <a:latin typeface="Source Sans Pro"/>
              <a:ea typeface="Source Sans Pro"/>
              <a:cs typeface="Source Sans Pro"/>
              <a:sym typeface="Source Sans Pro"/>
            </a:endParaRPr>
          </a:p>
        </p:txBody>
      </p:sp>
      <p:pic>
        <p:nvPicPr>
          <p:cNvPr id="5414" name="Google Shape;5414;p143"/>
          <p:cNvPicPr preferRelativeResize="0"/>
          <p:nvPr/>
        </p:nvPicPr>
        <p:blipFill>
          <a:blip r:embed="rId3">
            <a:alphaModFix/>
          </a:blip>
          <a:stretch>
            <a:fillRect/>
          </a:stretch>
        </p:blipFill>
        <p:spPr>
          <a:xfrm>
            <a:off x="3495863" y="3376931"/>
            <a:ext cx="2152276" cy="346025"/>
          </a:xfrm>
          <a:prstGeom prst="rect">
            <a:avLst/>
          </a:prstGeom>
          <a:noFill/>
          <a:ln>
            <a:noFill/>
          </a:ln>
        </p:spPr>
      </p:pic>
      <p:pic>
        <p:nvPicPr>
          <p:cNvPr id="5415" name="Google Shape;5415;p143"/>
          <p:cNvPicPr preferRelativeResize="0"/>
          <p:nvPr/>
        </p:nvPicPr>
        <p:blipFill>
          <a:blip r:embed="rId4">
            <a:alphaModFix/>
          </a:blip>
          <a:stretch>
            <a:fillRect/>
          </a:stretch>
        </p:blipFill>
        <p:spPr>
          <a:xfrm>
            <a:off x="3582925" y="4168744"/>
            <a:ext cx="2021681" cy="27146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9" name="Shape 5419"/>
        <p:cNvGrpSpPr/>
        <p:nvPr/>
      </p:nvGrpSpPr>
      <p:grpSpPr>
        <a:xfrm>
          <a:off x="0" y="0"/>
          <a:ext cx="0" cy="0"/>
          <a:chOff x="0" y="0"/>
          <a:chExt cx="0" cy="0"/>
        </a:xfrm>
      </p:grpSpPr>
      <p:sp>
        <p:nvSpPr>
          <p:cNvPr id="5420" name="Google Shape;5420;p144"/>
          <p:cNvSpPr txBox="1"/>
          <p:nvPr>
            <p:ph type="title"/>
          </p:nvPr>
        </p:nvSpPr>
        <p:spPr>
          <a:xfrm>
            <a:off x="5468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ML Neuronal: </a:t>
            </a:r>
            <a:r>
              <a:rPr lang="en">
                <a:solidFill>
                  <a:schemeClr val="accent2"/>
                </a:solidFill>
              </a:rPr>
              <a:t>Arquitecturas</a:t>
            </a:r>
            <a:endParaRPr>
              <a:solidFill>
                <a:schemeClr val="accent2"/>
              </a:solidFill>
            </a:endParaRPr>
          </a:p>
        </p:txBody>
      </p:sp>
      <p:grpSp>
        <p:nvGrpSpPr>
          <p:cNvPr id="5421" name="Google Shape;5421;p144"/>
          <p:cNvGrpSpPr/>
          <p:nvPr/>
        </p:nvGrpSpPr>
        <p:grpSpPr>
          <a:xfrm flipH="1" rot="900105">
            <a:off x="7906528" y="636145"/>
            <a:ext cx="840665" cy="713489"/>
            <a:chOff x="6064225" y="1470325"/>
            <a:chExt cx="1112500" cy="944200"/>
          </a:xfrm>
        </p:grpSpPr>
        <p:sp>
          <p:nvSpPr>
            <p:cNvPr id="5422" name="Google Shape;5422;p144"/>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3" name="Google Shape;5423;p144"/>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424" name="Google Shape;5424;p144"/>
          <p:cNvPicPr preferRelativeResize="0"/>
          <p:nvPr/>
        </p:nvPicPr>
        <p:blipFill>
          <a:blip r:embed="rId3">
            <a:alphaModFix/>
          </a:blip>
          <a:stretch>
            <a:fillRect/>
          </a:stretch>
        </p:blipFill>
        <p:spPr>
          <a:xfrm>
            <a:off x="2415227" y="1446276"/>
            <a:ext cx="3980700" cy="2716651"/>
          </a:xfrm>
          <a:prstGeom prst="rect">
            <a:avLst/>
          </a:prstGeom>
          <a:noFill/>
          <a:ln cap="flat" cmpd="sng" w="19050">
            <a:solidFill>
              <a:schemeClr val="dk2"/>
            </a:solidFill>
            <a:prstDash val="solid"/>
            <a:round/>
            <a:headEnd len="sm" w="sm" type="none"/>
            <a:tailEnd len="sm" w="sm" type="none"/>
          </a:ln>
        </p:spPr>
      </p:pic>
      <p:sp>
        <p:nvSpPr>
          <p:cNvPr id="5425" name="Google Shape;5425;p144"/>
          <p:cNvSpPr txBox="1"/>
          <p:nvPr/>
        </p:nvSpPr>
        <p:spPr>
          <a:xfrm>
            <a:off x="1986900" y="4162925"/>
            <a:ext cx="5170200" cy="5541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n" sz="1200">
                <a:solidFill>
                  <a:srgbClr val="263238"/>
                </a:solidFill>
                <a:latin typeface="Catamaran Medium"/>
                <a:ea typeface="Catamaran Medium"/>
                <a:cs typeface="Catamaran Medium"/>
                <a:sym typeface="Catamaran Medium"/>
              </a:rPr>
              <a:t>La </a:t>
            </a:r>
            <a:r>
              <a:rPr lang="en" sz="1200">
                <a:solidFill>
                  <a:schemeClr val="dk1"/>
                </a:solidFill>
                <a:highlight>
                  <a:schemeClr val="dk2"/>
                </a:highlight>
                <a:latin typeface="Catamaran Medium"/>
                <a:ea typeface="Catamaran Medium"/>
                <a:cs typeface="Catamaran Medium"/>
                <a:sym typeface="Catamaran Medium"/>
              </a:rPr>
              <a:t>representación</a:t>
            </a:r>
            <a:r>
              <a:rPr lang="en" sz="1200">
                <a:solidFill>
                  <a:srgbClr val="263238"/>
                </a:solidFill>
                <a:latin typeface="Catamaran Medium"/>
                <a:ea typeface="Catamaran Medium"/>
                <a:cs typeface="Catamaran Medium"/>
                <a:sym typeface="Catamaran Medium"/>
              </a:rPr>
              <a:t> serán los vectores de palabras entrenados en base al contexto en el cual aparecen.</a:t>
            </a:r>
            <a:endParaRPr sz="1200">
              <a:solidFill>
                <a:srgbClr val="263238"/>
              </a:solidFill>
              <a:latin typeface="Catamaran Medium"/>
              <a:ea typeface="Catamaran Medium"/>
              <a:cs typeface="Catamaran Medium"/>
              <a:sym typeface="Catamaran Medium"/>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9" name="Shape 5429"/>
        <p:cNvGrpSpPr/>
        <p:nvPr/>
      </p:nvGrpSpPr>
      <p:grpSpPr>
        <a:xfrm>
          <a:off x="0" y="0"/>
          <a:ext cx="0" cy="0"/>
          <a:chOff x="0" y="0"/>
          <a:chExt cx="0" cy="0"/>
        </a:xfrm>
      </p:grpSpPr>
      <p:sp>
        <p:nvSpPr>
          <p:cNvPr id="5430" name="Google Shape;5430;p145"/>
          <p:cNvSpPr txBox="1"/>
          <p:nvPr>
            <p:ph type="title"/>
          </p:nvPr>
        </p:nvSpPr>
        <p:spPr>
          <a:xfrm>
            <a:off x="5468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ML Neuronal: </a:t>
            </a:r>
            <a:r>
              <a:rPr lang="en">
                <a:solidFill>
                  <a:schemeClr val="accent2"/>
                </a:solidFill>
              </a:rPr>
              <a:t>Arquitecturas</a:t>
            </a:r>
            <a:endParaRPr>
              <a:solidFill>
                <a:schemeClr val="accent2"/>
              </a:solidFill>
            </a:endParaRPr>
          </a:p>
        </p:txBody>
      </p:sp>
      <p:grpSp>
        <p:nvGrpSpPr>
          <p:cNvPr id="5431" name="Google Shape;5431;p145"/>
          <p:cNvGrpSpPr/>
          <p:nvPr/>
        </p:nvGrpSpPr>
        <p:grpSpPr>
          <a:xfrm flipH="1" rot="900105">
            <a:off x="7906528" y="636145"/>
            <a:ext cx="840665" cy="713489"/>
            <a:chOff x="6064225" y="1470325"/>
            <a:chExt cx="1112500" cy="944200"/>
          </a:xfrm>
        </p:grpSpPr>
        <p:sp>
          <p:nvSpPr>
            <p:cNvPr id="5432" name="Google Shape;5432;p145"/>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3" name="Google Shape;5433;p145"/>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434" name="Google Shape;5434;p145"/>
          <p:cNvPicPr preferRelativeResize="0"/>
          <p:nvPr/>
        </p:nvPicPr>
        <p:blipFill>
          <a:blip r:embed="rId3">
            <a:alphaModFix/>
          </a:blip>
          <a:stretch>
            <a:fillRect/>
          </a:stretch>
        </p:blipFill>
        <p:spPr>
          <a:xfrm>
            <a:off x="1397675" y="1577825"/>
            <a:ext cx="5759426" cy="1987845"/>
          </a:xfrm>
          <a:prstGeom prst="rect">
            <a:avLst/>
          </a:prstGeom>
          <a:noFill/>
          <a:ln>
            <a:noFill/>
          </a:ln>
        </p:spPr>
      </p:pic>
      <p:sp>
        <p:nvSpPr>
          <p:cNvPr id="5435" name="Google Shape;5435;p145"/>
          <p:cNvSpPr txBox="1"/>
          <p:nvPr>
            <p:ph idx="4294967295" type="body"/>
          </p:nvPr>
        </p:nvSpPr>
        <p:spPr>
          <a:xfrm>
            <a:off x="3661175" y="3732075"/>
            <a:ext cx="1882200" cy="329100"/>
          </a:xfrm>
          <a:prstGeom prst="rect">
            <a:avLst/>
          </a:prstGeom>
          <a:solidFill>
            <a:srgbClr val="FDFDFD"/>
          </a:solidFill>
        </p:spPr>
        <p:txBody>
          <a:bodyPr anchorCtr="0" anchor="t" bIns="91425" lIns="91425" spcFirstLastPara="1" rIns="91425" wrap="square" tIns="91425">
            <a:noAutofit/>
          </a:bodyPr>
          <a:lstStyle/>
          <a:p>
            <a:pPr indent="0" lvl="0" marL="0" rtl="0" algn="ctr">
              <a:spcBef>
                <a:spcPts val="0"/>
              </a:spcBef>
              <a:spcAft>
                <a:spcPts val="1200"/>
              </a:spcAft>
              <a:buNone/>
            </a:pPr>
            <a:r>
              <a:rPr lang="en" sz="900"/>
              <a:t>Tomado de: (Jurafsky, 2024)</a:t>
            </a:r>
            <a:endParaRPr sz="9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9" name="Shape 5439"/>
        <p:cNvGrpSpPr/>
        <p:nvPr/>
      </p:nvGrpSpPr>
      <p:grpSpPr>
        <a:xfrm>
          <a:off x="0" y="0"/>
          <a:ext cx="0" cy="0"/>
          <a:chOff x="0" y="0"/>
          <a:chExt cx="0" cy="0"/>
        </a:xfrm>
      </p:grpSpPr>
      <p:sp>
        <p:nvSpPr>
          <p:cNvPr id="5440" name="Google Shape;5440;p146"/>
          <p:cNvSpPr txBox="1"/>
          <p:nvPr>
            <p:ph type="title"/>
          </p:nvPr>
        </p:nvSpPr>
        <p:spPr>
          <a:xfrm>
            <a:off x="5468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ML Neuronal: </a:t>
            </a:r>
            <a:r>
              <a:rPr lang="en">
                <a:solidFill>
                  <a:schemeClr val="accent2"/>
                </a:solidFill>
              </a:rPr>
              <a:t>Arquitecturas FNN</a:t>
            </a:r>
            <a:endParaRPr>
              <a:solidFill>
                <a:schemeClr val="accent2"/>
              </a:solidFill>
            </a:endParaRPr>
          </a:p>
        </p:txBody>
      </p:sp>
      <p:grpSp>
        <p:nvGrpSpPr>
          <p:cNvPr id="5441" name="Google Shape;5441;p146"/>
          <p:cNvGrpSpPr/>
          <p:nvPr/>
        </p:nvGrpSpPr>
        <p:grpSpPr>
          <a:xfrm flipH="1" rot="900105">
            <a:off x="7906528" y="636145"/>
            <a:ext cx="840665" cy="713489"/>
            <a:chOff x="6064225" y="1470325"/>
            <a:chExt cx="1112500" cy="944200"/>
          </a:xfrm>
        </p:grpSpPr>
        <p:sp>
          <p:nvSpPr>
            <p:cNvPr id="5442" name="Google Shape;5442;p146"/>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3" name="Google Shape;5443;p146"/>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444" name="Google Shape;5444;p146"/>
          <p:cNvPicPr preferRelativeResize="0"/>
          <p:nvPr/>
        </p:nvPicPr>
        <p:blipFill>
          <a:blip r:embed="rId3">
            <a:alphaModFix/>
          </a:blip>
          <a:stretch>
            <a:fillRect/>
          </a:stretch>
        </p:blipFill>
        <p:spPr>
          <a:xfrm>
            <a:off x="1741163" y="1446273"/>
            <a:ext cx="5661676" cy="3105150"/>
          </a:xfrm>
          <a:prstGeom prst="rect">
            <a:avLst/>
          </a:prstGeom>
          <a:noFill/>
          <a:ln cap="flat" cmpd="sng" w="19050">
            <a:solidFill>
              <a:schemeClr val="dk2"/>
            </a:solidFill>
            <a:prstDash val="solid"/>
            <a:round/>
            <a:headEnd len="sm" w="sm" type="none"/>
            <a:tailEnd len="sm" w="sm" type="none"/>
          </a:ln>
        </p:spPr>
      </p:pic>
      <p:sp>
        <p:nvSpPr>
          <p:cNvPr id="5445" name="Google Shape;5445;p146"/>
          <p:cNvSpPr txBox="1"/>
          <p:nvPr/>
        </p:nvSpPr>
        <p:spPr>
          <a:xfrm>
            <a:off x="7402850" y="1446275"/>
            <a:ext cx="996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2"/>
                </a:solidFill>
                <a:latin typeface="Roboto Slab"/>
                <a:ea typeface="Roboto Slab"/>
                <a:cs typeface="Roboto Slab"/>
                <a:sym typeface="Roboto Slab"/>
              </a:rPr>
              <a:t>FFN-NLM </a:t>
            </a:r>
            <a:r>
              <a:rPr lang="en" sz="900">
                <a:solidFill>
                  <a:schemeClr val="dk2"/>
                </a:solidFill>
                <a:latin typeface="Roboto Slab"/>
                <a:ea typeface="Roboto Slab"/>
                <a:cs typeface="Roboto Slab"/>
                <a:sym typeface="Roboto Slab"/>
              </a:rPr>
              <a:t>(N=4)</a:t>
            </a:r>
            <a:endParaRPr sz="900">
              <a:solidFill>
                <a:schemeClr val="dk2"/>
              </a:solidFill>
              <a:latin typeface="Roboto Slab"/>
              <a:ea typeface="Roboto Slab"/>
              <a:cs typeface="Roboto Slab"/>
              <a:sym typeface="Roboto Slab"/>
            </a:endParaRPr>
          </a:p>
        </p:txBody>
      </p:sp>
      <p:sp>
        <p:nvSpPr>
          <p:cNvPr id="5446" name="Google Shape;5446;p146"/>
          <p:cNvSpPr txBox="1"/>
          <p:nvPr>
            <p:ph idx="4294967295" type="body"/>
          </p:nvPr>
        </p:nvSpPr>
        <p:spPr>
          <a:xfrm>
            <a:off x="3630913" y="4686200"/>
            <a:ext cx="1882200" cy="329100"/>
          </a:xfrm>
          <a:prstGeom prst="rect">
            <a:avLst/>
          </a:prstGeom>
          <a:solidFill>
            <a:srgbClr val="FDFDFD"/>
          </a:solidFill>
        </p:spPr>
        <p:txBody>
          <a:bodyPr anchorCtr="0" anchor="t" bIns="91425" lIns="91425" spcFirstLastPara="1" rIns="91425" wrap="square" tIns="91425">
            <a:noAutofit/>
          </a:bodyPr>
          <a:lstStyle/>
          <a:p>
            <a:pPr indent="0" lvl="0" marL="0" rtl="0" algn="ctr">
              <a:spcBef>
                <a:spcPts val="0"/>
              </a:spcBef>
              <a:spcAft>
                <a:spcPts val="1200"/>
              </a:spcAft>
              <a:buNone/>
            </a:pPr>
            <a:r>
              <a:rPr lang="en" sz="900"/>
              <a:t>Tomado de: (Jurafsky, 2024)</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0" name="Shape 4930"/>
        <p:cNvGrpSpPr/>
        <p:nvPr/>
      </p:nvGrpSpPr>
      <p:grpSpPr>
        <a:xfrm>
          <a:off x="0" y="0"/>
          <a:ext cx="0" cy="0"/>
          <a:chOff x="0" y="0"/>
          <a:chExt cx="0" cy="0"/>
        </a:xfrm>
      </p:grpSpPr>
      <p:grpSp>
        <p:nvGrpSpPr>
          <p:cNvPr id="4931" name="Google Shape;4931;p120"/>
          <p:cNvGrpSpPr/>
          <p:nvPr/>
        </p:nvGrpSpPr>
        <p:grpSpPr>
          <a:xfrm>
            <a:off x="5454271" y="1325893"/>
            <a:ext cx="3752033" cy="4316882"/>
            <a:chOff x="5184096" y="1756601"/>
            <a:chExt cx="4380146" cy="5039554"/>
          </a:xfrm>
        </p:grpSpPr>
        <p:grpSp>
          <p:nvGrpSpPr>
            <p:cNvPr id="4932" name="Google Shape;4932;p120"/>
            <p:cNvGrpSpPr/>
            <p:nvPr/>
          </p:nvGrpSpPr>
          <p:grpSpPr>
            <a:xfrm flipH="1">
              <a:off x="8054279" y="2185226"/>
              <a:ext cx="1509962" cy="4552943"/>
              <a:chOff x="4749600" y="2924725"/>
              <a:chExt cx="1313125" cy="3959425"/>
            </a:xfrm>
          </p:grpSpPr>
          <p:sp>
            <p:nvSpPr>
              <p:cNvPr id="4933" name="Google Shape;4933;p120"/>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4" name="Google Shape;4934;p120"/>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5" name="Google Shape;4935;p120"/>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6" name="Google Shape;4936;p120"/>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7" name="Google Shape;4937;p120"/>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8" name="Google Shape;4938;p120"/>
            <p:cNvGrpSpPr/>
            <p:nvPr/>
          </p:nvGrpSpPr>
          <p:grpSpPr>
            <a:xfrm flipH="1">
              <a:off x="5184096" y="2571738"/>
              <a:ext cx="1509934" cy="4224416"/>
              <a:chOff x="5789900" y="1448250"/>
              <a:chExt cx="1313100" cy="3673725"/>
            </a:xfrm>
          </p:grpSpPr>
          <p:sp>
            <p:nvSpPr>
              <p:cNvPr id="4939" name="Google Shape;4939;p120"/>
              <p:cNvSpPr/>
              <p:nvPr/>
            </p:nvSpPr>
            <p:spPr>
              <a:xfrm>
                <a:off x="5789900" y="1448250"/>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0" name="Google Shape;4940;p120"/>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1" name="Google Shape;4941;p120"/>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2" name="Google Shape;4942;p120"/>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3" name="Google Shape;4943;p120"/>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44" name="Google Shape;4944;p120"/>
            <p:cNvGrpSpPr/>
            <p:nvPr/>
          </p:nvGrpSpPr>
          <p:grpSpPr>
            <a:xfrm flipH="1">
              <a:off x="6544304" y="1756601"/>
              <a:ext cx="1509962" cy="4552943"/>
              <a:chOff x="4749600" y="2924725"/>
              <a:chExt cx="1313125" cy="3959425"/>
            </a:xfrm>
          </p:grpSpPr>
          <p:sp>
            <p:nvSpPr>
              <p:cNvPr id="4945" name="Google Shape;4945;p120"/>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6" name="Google Shape;4946;p120"/>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7" name="Google Shape;4947;p120"/>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8" name="Google Shape;4948;p120"/>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9" name="Google Shape;4949;p120"/>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950" name="Google Shape;4950;p120"/>
          <p:cNvGrpSpPr/>
          <p:nvPr/>
        </p:nvGrpSpPr>
        <p:grpSpPr>
          <a:xfrm flipH="1" rot="-900165">
            <a:off x="634634" y="591510"/>
            <a:ext cx="615846" cy="522680"/>
            <a:chOff x="6064225" y="1470325"/>
            <a:chExt cx="1112500" cy="944200"/>
          </a:xfrm>
        </p:grpSpPr>
        <p:sp>
          <p:nvSpPr>
            <p:cNvPr id="4951" name="Google Shape;4951;p120"/>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2" name="Google Shape;4952;p120"/>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53" name="Google Shape;4953;p120"/>
          <p:cNvSpPr txBox="1"/>
          <p:nvPr>
            <p:ph type="title"/>
          </p:nvPr>
        </p:nvSpPr>
        <p:spPr>
          <a:xfrm>
            <a:off x="120900" y="2728338"/>
            <a:ext cx="4451100" cy="1512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2"/>
                </a:solidFill>
              </a:rPr>
              <a:t>INTRODUCCIÓN</a:t>
            </a:r>
            <a:endParaRPr/>
          </a:p>
        </p:txBody>
      </p:sp>
      <p:sp>
        <p:nvSpPr>
          <p:cNvPr id="4954" name="Google Shape;4954;p120"/>
          <p:cNvSpPr txBox="1"/>
          <p:nvPr>
            <p:ph idx="2" type="title"/>
          </p:nvPr>
        </p:nvSpPr>
        <p:spPr>
          <a:xfrm>
            <a:off x="2759400" y="548050"/>
            <a:ext cx="1812600" cy="15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4955" name="Google Shape;4955;p120"/>
          <p:cNvGrpSpPr/>
          <p:nvPr/>
        </p:nvGrpSpPr>
        <p:grpSpPr>
          <a:xfrm flipH="1">
            <a:off x="6413216" y="1397780"/>
            <a:ext cx="2082655" cy="3979471"/>
            <a:chOff x="-288500" y="2152175"/>
            <a:chExt cx="1608725" cy="3073900"/>
          </a:xfrm>
        </p:grpSpPr>
        <p:sp>
          <p:nvSpPr>
            <p:cNvPr id="4956" name="Google Shape;4956;p120"/>
            <p:cNvSpPr/>
            <p:nvPr/>
          </p:nvSpPr>
          <p:spPr>
            <a:xfrm>
              <a:off x="791325" y="3745775"/>
              <a:ext cx="480275" cy="705975"/>
            </a:xfrm>
            <a:custGeom>
              <a:rect b="b" l="l" r="r" t="t"/>
              <a:pathLst>
                <a:path extrusionOk="0" h="28239" w="19211">
                  <a:moveTo>
                    <a:pt x="4651" y="1"/>
                  </a:moveTo>
                  <a:cubicBezTo>
                    <a:pt x="4651" y="1"/>
                    <a:pt x="0" y="10487"/>
                    <a:pt x="730" y="28238"/>
                  </a:cubicBezTo>
                  <a:lnTo>
                    <a:pt x="18055" y="28238"/>
                  </a:lnTo>
                  <a:cubicBezTo>
                    <a:pt x="18055" y="28238"/>
                    <a:pt x="19210" y="7113"/>
                    <a:pt x="4651" y="1"/>
                  </a:cubicBezTo>
                  <a:close/>
                </a:path>
              </a:pathLst>
            </a:custGeom>
            <a:solidFill>
              <a:srgbClr val="FFD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7" name="Google Shape;4957;p120"/>
            <p:cNvSpPr/>
            <p:nvPr/>
          </p:nvSpPr>
          <p:spPr>
            <a:xfrm>
              <a:off x="830825" y="4451725"/>
              <a:ext cx="389850" cy="774350"/>
            </a:xfrm>
            <a:custGeom>
              <a:rect b="b" l="l" r="r" t="t"/>
              <a:pathLst>
                <a:path extrusionOk="0" h="30974" w="15594">
                  <a:moveTo>
                    <a:pt x="1" y="0"/>
                  </a:moveTo>
                  <a:lnTo>
                    <a:pt x="1" y="30974"/>
                  </a:lnTo>
                  <a:lnTo>
                    <a:pt x="15594" y="30974"/>
                  </a:lnTo>
                  <a:lnTo>
                    <a:pt x="15594" y="0"/>
                  </a:lnTo>
                  <a:close/>
                </a:path>
              </a:pathLst>
            </a:custGeom>
            <a:solidFill>
              <a:srgbClr val="AB6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8" name="Google Shape;4958;p120"/>
            <p:cNvSpPr/>
            <p:nvPr/>
          </p:nvSpPr>
          <p:spPr>
            <a:xfrm>
              <a:off x="-222375" y="3610525"/>
              <a:ext cx="1306275" cy="1615550"/>
            </a:xfrm>
            <a:custGeom>
              <a:rect b="b" l="l" r="r" t="t"/>
              <a:pathLst>
                <a:path extrusionOk="0" h="64622" w="52251">
                  <a:moveTo>
                    <a:pt x="30031" y="1"/>
                  </a:moveTo>
                  <a:cubicBezTo>
                    <a:pt x="22523" y="1"/>
                    <a:pt x="8359" y="3040"/>
                    <a:pt x="4195" y="19788"/>
                  </a:cubicBezTo>
                  <a:cubicBezTo>
                    <a:pt x="0" y="36536"/>
                    <a:pt x="4195" y="64622"/>
                    <a:pt x="4195" y="64622"/>
                  </a:cubicBezTo>
                  <a:lnTo>
                    <a:pt x="52250" y="64622"/>
                  </a:lnTo>
                  <a:lnTo>
                    <a:pt x="52250" y="25411"/>
                  </a:lnTo>
                  <a:cubicBezTo>
                    <a:pt x="52250" y="16323"/>
                    <a:pt x="50670" y="1"/>
                    <a:pt x="30031" y="1"/>
                  </a:cubicBezTo>
                  <a:close/>
                </a:path>
              </a:pathLst>
            </a:custGeom>
            <a:solidFill>
              <a:srgbClr val="FFA4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9" name="Google Shape;4959;p120"/>
            <p:cNvSpPr/>
            <p:nvPr/>
          </p:nvSpPr>
          <p:spPr>
            <a:xfrm>
              <a:off x="-247450" y="3737425"/>
              <a:ext cx="483300" cy="714325"/>
            </a:xfrm>
            <a:custGeom>
              <a:rect b="b" l="l" r="r" t="t"/>
              <a:pathLst>
                <a:path extrusionOk="0" h="28573" w="19332">
                  <a:moveTo>
                    <a:pt x="14590" y="1"/>
                  </a:moveTo>
                  <a:cubicBezTo>
                    <a:pt x="0" y="7144"/>
                    <a:pt x="1277" y="28572"/>
                    <a:pt x="1277" y="28572"/>
                  </a:cubicBezTo>
                  <a:lnTo>
                    <a:pt x="18602" y="28572"/>
                  </a:lnTo>
                  <a:cubicBezTo>
                    <a:pt x="19332" y="10821"/>
                    <a:pt x="14590" y="1"/>
                    <a:pt x="14590" y="1"/>
                  </a:cubicBezTo>
                  <a:close/>
                </a:path>
              </a:pathLst>
            </a:custGeom>
            <a:solidFill>
              <a:srgbClr val="FFD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0" name="Google Shape;4960;p120"/>
            <p:cNvSpPr/>
            <p:nvPr/>
          </p:nvSpPr>
          <p:spPr>
            <a:xfrm>
              <a:off x="-193500" y="4451725"/>
              <a:ext cx="389850" cy="774350"/>
            </a:xfrm>
            <a:custGeom>
              <a:rect b="b" l="l" r="r" t="t"/>
              <a:pathLst>
                <a:path extrusionOk="0" h="30974" w="15594">
                  <a:moveTo>
                    <a:pt x="0" y="0"/>
                  </a:moveTo>
                  <a:lnTo>
                    <a:pt x="0" y="30974"/>
                  </a:lnTo>
                  <a:lnTo>
                    <a:pt x="15593" y="30974"/>
                  </a:lnTo>
                  <a:lnTo>
                    <a:pt x="15593" y="0"/>
                  </a:lnTo>
                  <a:close/>
                </a:path>
              </a:pathLst>
            </a:custGeom>
            <a:solidFill>
              <a:srgbClr val="AB6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1" name="Google Shape;4961;p120"/>
            <p:cNvSpPr/>
            <p:nvPr/>
          </p:nvSpPr>
          <p:spPr>
            <a:xfrm>
              <a:off x="-288500" y="2152175"/>
              <a:ext cx="1608725" cy="1355875"/>
            </a:xfrm>
            <a:custGeom>
              <a:rect b="b" l="l" r="r" t="t"/>
              <a:pathLst>
                <a:path extrusionOk="0" h="54235" w="64349">
                  <a:moveTo>
                    <a:pt x="27533" y="0"/>
                  </a:moveTo>
                  <a:cubicBezTo>
                    <a:pt x="23881" y="0"/>
                    <a:pt x="22858" y="4443"/>
                    <a:pt x="22858" y="4443"/>
                  </a:cubicBezTo>
                  <a:cubicBezTo>
                    <a:pt x="22858" y="4443"/>
                    <a:pt x="21205" y="3673"/>
                    <a:pt x="19141" y="3673"/>
                  </a:cubicBezTo>
                  <a:cubicBezTo>
                    <a:pt x="17493" y="3673"/>
                    <a:pt x="15582" y="4164"/>
                    <a:pt x="14044" y="5933"/>
                  </a:cubicBezTo>
                  <a:cubicBezTo>
                    <a:pt x="10609" y="9854"/>
                    <a:pt x="13800" y="15021"/>
                    <a:pt x="13800" y="15021"/>
                  </a:cubicBezTo>
                  <a:cubicBezTo>
                    <a:pt x="13800" y="15021"/>
                    <a:pt x="13462" y="14962"/>
                    <a:pt x="12940" y="14962"/>
                  </a:cubicBezTo>
                  <a:cubicBezTo>
                    <a:pt x="11962" y="14962"/>
                    <a:pt x="10338" y="15169"/>
                    <a:pt x="9089" y="16358"/>
                  </a:cubicBezTo>
                  <a:cubicBezTo>
                    <a:pt x="7174" y="18212"/>
                    <a:pt x="8238" y="20614"/>
                    <a:pt x="8238" y="20614"/>
                  </a:cubicBezTo>
                  <a:cubicBezTo>
                    <a:pt x="8238" y="20614"/>
                    <a:pt x="1065" y="21222"/>
                    <a:pt x="487" y="29763"/>
                  </a:cubicBezTo>
                  <a:cubicBezTo>
                    <a:pt x="1" y="36814"/>
                    <a:pt x="7083" y="38851"/>
                    <a:pt x="7083" y="38851"/>
                  </a:cubicBezTo>
                  <a:cubicBezTo>
                    <a:pt x="7083" y="38851"/>
                    <a:pt x="5350" y="41769"/>
                    <a:pt x="7083" y="44565"/>
                  </a:cubicBezTo>
                  <a:cubicBezTo>
                    <a:pt x="7959" y="45979"/>
                    <a:pt x="9518" y="46328"/>
                    <a:pt x="10846" y="46328"/>
                  </a:cubicBezTo>
                  <a:cubicBezTo>
                    <a:pt x="12145" y="46328"/>
                    <a:pt x="13223" y="45994"/>
                    <a:pt x="13223" y="45994"/>
                  </a:cubicBezTo>
                  <a:lnTo>
                    <a:pt x="13223" y="45994"/>
                  </a:lnTo>
                  <a:cubicBezTo>
                    <a:pt x="13223" y="45994"/>
                    <a:pt x="12159" y="51131"/>
                    <a:pt x="16597" y="53441"/>
                  </a:cubicBezTo>
                  <a:cubicBezTo>
                    <a:pt x="17706" y="54018"/>
                    <a:pt x="18797" y="54235"/>
                    <a:pt x="19808" y="54235"/>
                  </a:cubicBezTo>
                  <a:cubicBezTo>
                    <a:pt x="22843" y="54235"/>
                    <a:pt x="25168" y="52286"/>
                    <a:pt x="25168" y="52286"/>
                  </a:cubicBezTo>
                  <a:cubicBezTo>
                    <a:pt x="25168" y="52286"/>
                    <a:pt x="25655" y="52300"/>
                    <a:pt x="26518" y="52300"/>
                  </a:cubicBezTo>
                  <a:cubicBezTo>
                    <a:pt x="30606" y="52300"/>
                    <a:pt x="43145" y="51989"/>
                    <a:pt x="52555" y="48426"/>
                  </a:cubicBezTo>
                  <a:cubicBezTo>
                    <a:pt x="63984" y="44079"/>
                    <a:pt x="59060" y="35781"/>
                    <a:pt x="59060" y="35781"/>
                  </a:cubicBezTo>
                  <a:cubicBezTo>
                    <a:pt x="59060" y="35781"/>
                    <a:pt x="64348" y="33684"/>
                    <a:pt x="63680" y="25234"/>
                  </a:cubicBezTo>
                  <a:cubicBezTo>
                    <a:pt x="62981" y="16753"/>
                    <a:pt x="56841" y="15507"/>
                    <a:pt x="56841" y="15507"/>
                  </a:cubicBezTo>
                  <a:cubicBezTo>
                    <a:pt x="56841" y="15507"/>
                    <a:pt x="58482" y="11951"/>
                    <a:pt x="55291" y="7422"/>
                  </a:cubicBezTo>
                  <a:cubicBezTo>
                    <a:pt x="53836" y="5358"/>
                    <a:pt x="51694" y="4797"/>
                    <a:pt x="49793" y="4797"/>
                  </a:cubicBezTo>
                  <a:cubicBezTo>
                    <a:pt x="47522" y="4797"/>
                    <a:pt x="45594" y="5598"/>
                    <a:pt x="45594" y="5598"/>
                  </a:cubicBezTo>
                  <a:cubicBezTo>
                    <a:pt x="45594" y="5598"/>
                    <a:pt x="45655" y="2711"/>
                    <a:pt x="40853" y="887"/>
                  </a:cubicBezTo>
                  <a:cubicBezTo>
                    <a:pt x="39923" y="528"/>
                    <a:pt x="39047" y="383"/>
                    <a:pt x="38240" y="383"/>
                  </a:cubicBezTo>
                  <a:cubicBezTo>
                    <a:pt x="34881" y="383"/>
                    <a:pt x="32707" y="2893"/>
                    <a:pt x="32707" y="2893"/>
                  </a:cubicBezTo>
                  <a:cubicBezTo>
                    <a:pt x="32707" y="2893"/>
                    <a:pt x="31612" y="188"/>
                    <a:pt x="27752" y="5"/>
                  </a:cubicBezTo>
                  <a:cubicBezTo>
                    <a:pt x="27678" y="2"/>
                    <a:pt x="27605" y="0"/>
                    <a:pt x="27533" y="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2" name="Google Shape;4962;p120"/>
            <p:cNvSpPr/>
            <p:nvPr/>
          </p:nvSpPr>
          <p:spPr>
            <a:xfrm>
              <a:off x="340700" y="2466125"/>
              <a:ext cx="711275" cy="1304125"/>
            </a:xfrm>
            <a:custGeom>
              <a:rect b="b" l="l" r="r" t="t"/>
              <a:pathLst>
                <a:path extrusionOk="0" h="52165" w="28451">
                  <a:moveTo>
                    <a:pt x="13861" y="1"/>
                  </a:moveTo>
                  <a:cubicBezTo>
                    <a:pt x="4317" y="1"/>
                    <a:pt x="0" y="7964"/>
                    <a:pt x="0" y="11278"/>
                  </a:cubicBezTo>
                  <a:lnTo>
                    <a:pt x="0" y="47357"/>
                  </a:lnTo>
                  <a:cubicBezTo>
                    <a:pt x="0" y="50439"/>
                    <a:pt x="6265" y="52165"/>
                    <a:pt x="10701" y="52165"/>
                  </a:cubicBezTo>
                  <a:cubicBezTo>
                    <a:pt x="13133" y="52165"/>
                    <a:pt x="15016" y="51646"/>
                    <a:pt x="15016" y="50549"/>
                  </a:cubicBezTo>
                  <a:lnTo>
                    <a:pt x="15016" y="42251"/>
                  </a:lnTo>
                  <a:cubicBezTo>
                    <a:pt x="15401" y="42268"/>
                    <a:pt x="15776" y="42276"/>
                    <a:pt x="16143" y="42276"/>
                  </a:cubicBezTo>
                  <a:cubicBezTo>
                    <a:pt x="24840" y="42276"/>
                    <a:pt x="28451" y="37568"/>
                    <a:pt x="28451" y="34652"/>
                  </a:cubicBezTo>
                  <a:lnTo>
                    <a:pt x="28451" y="13284"/>
                  </a:lnTo>
                  <a:cubicBezTo>
                    <a:pt x="28451" y="6353"/>
                    <a:pt x="23375" y="1"/>
                    <a:pt x="13861" y="1"/>
                  </a:cubicBezTo>
                  <a:close/>
                </a:path>
              </a:pathLst>
            </a:custGeom>
            <a:solidFill>
              <a:srgbClr val="AB6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3" name="Google Shape;4963;p120"/>
            <p:cNvSpPr/>
            <p:nvPr/>
          </p:nvSpPr>
          <p:spPr>
            <a:xfrm>
              <a:off x="182675" y="2394375"/>
              <a:ext cx="1000000" cy="576350"/>
            </a:xfrm>
            <a:custGeom>
              <a:rect b="b" l="l" r="r" t="t"/>
              <a:pathLst>
                <a:path extrusionOk="0" h="23054" w="40000">
                  <a:moveTo>
                    <a:pt x="20709" y="1"/>
                  </a:moveTo>
                  <a:cubicBezTo>
                    <a:pt x="4457" y="1"/>
                    <a:pt x="0" y="12352"/>
                    <a:pt x="6321" y="23053"/>
                  </a:cubicBezTo>
                  <a:cubicBezTo>
                    <a:pt x="6321" y="23053"/>
                    <a:pt x="12583" y="21686"/>
                    <a:pt x="10364" y="15455"/>
                  </a:cubicBezTo>
                  <a:lnTo>
                    <a:pt x="10364" y="15455"/>
                  </a:lnTo>
                  <a:cubicBezTo>
                    <a:pt x="10364" y="15455"/>
                    <a:pt x="11975" y="16143"/>
                    <a:pt x="13910" y="16143"/>
                  </a:cubicBezTo>
                  <a:cubicBezTo>
                    <a:pt x="16373" y="16143"/>
                    <a:pt x="19361" y="15027"/>
                    <a:pt x="20212" y="9953"/>
                  </a:cubicBezTo>
                  <a:cubicBezTo>
                    <a:pt x="20212" y="9953"/>
                    <a:pt x="23784" y="13032"/>
                    <a:pt x="27153" y="13032"/>
                  </a:cubicBezTo>
                  <a:cubicBezTo>
                    <a:pt x="28212" y="13032"/>
                    <a:pt x="29250" y="12728"/>
                    <a:pt x="30152" y="11929"/>
                  </a:cubicBezTo>
                  <a:cubicBezTo>
                    <a:pt x="30152" y="11929"/>
                    <a:pt x="32259" y="17710"/>
                    <a:pt x="35454" y="17710"/>
                  </a:cubicBezTo>
                  <a:cubicBezTo>
                    <a:pt x="35648" y="17710"/>
                    <a:pt x="35846" y="17688"/>
                    <a:pt x="36048" y="17643"/>
                  </a:cubicBezTo>
                  <a:cubicBezTo>
                    <a:pt x="36048" y="17643"/>
                    <a:pt x="40000" y="895"/>
                    <a:pt x="22401" y="44"/>
                  </a:cubicBezTo>
                  <a:cubicBezTo>
                    <a:pt x="21823" y="15"/>
                    <a:pt x="21259" y="1"/>
                    <a:pt x="20709" y="1"/>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4" name="Google Shape;4964;p120"/>
            <p:cNvSpPr/>
            <p:nvPr/>
          </p:nvSpPr>
          <p:spPr>
            <a:xfrm>
              <a:off x="1047800" y="2958450"/>
              <a:ext cx="88900" cy="28325"/>
            </a:xfrm>
            <a:custGeom>
              <a:rect b="b" l="l" r="r" t="t"/>
              <a:pathLst>
                <a:path extrusionOk="0" h="1133" w="3556">
                  <a:moveTo>
                    <a:pt x="3101" y="0"/>
                  </a:moveTo>
                  <a:cubicBezTo>
                    <a:pt x="3086" y="0"/>
                    <a:pt x="3070" y="1"/>
                    <a:pt x="3054" y="4"/>
                  </a:cubicBezTo>
                  <a:cubicBezTo>
                    <a:pt x="2143" y="156"/>
                    <a:pt x="1261" y="308"/>
                    <a:pt x="349" y="460"/>
                  </a:cubicBezTo>
                  <a:cubicBezTo>
                    <a:pt x="0" y="518"/>
                    <a:pt x="152" y="1133"/>
                    <a:pt x="485" y="1133"/>
                  </a:cubicBezTo>
                  <a:cubicBezTo>
                    <a:pt x="500" y="1133"/>
                    <a:pt x="516" y="1131"/>
                    <a:pt x="532" y="1129"/>
                  </a:cubicBezTo>
                  <a:cubicBezTo>
                    <a:pt x="1413" y="977"/>
                    <a:pt x="2325" y="825"/>
                    <a:pt x="3206" y="673"/>
                  </a:cubicBezTo>
                  <a:cubicBezTo>
                    <a:pt x="3555" y="615"/>
                    <a:pt x="3431" y="0"/>
                    <a:pt x="31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5" name="Google Shape;4965;p120"/>
            <p:cNvSpPr/>
            <p:nvPr/>
          </p:nvSpPr>
          <p:spPr>
            <a:xfrm>
              <a:off x="827025" y="2823750"/>
              <a:ext cx="82525" cy="281500"/>
            </a:xfrm>
            <a:custGeom>
              <a:rect b="b" l="l" r="r" t="t"/>
              <a:pathLst>
                <a:path extrusionOk="0" h="11260" w="3301">
                  <a:moveTo>
                    <a:pt x="3000" y="1"/>
                  </a:moveTo>
                  <a:cubicBezTo>
                    <a:pt x="2951" y="1"/>
                    <a:pt x="2901" y="22"/>
                    <a:pt x="2858" y="73"/>
                  </a:cubicBezTo>
                  <a:cubicBezTo>
                    <a:pt x="1733" y="1501"/>
                    <a:pt x="335" y="3325"/>
                    <a:pt x="791" y="5271"/>
                  </a:cubicBezTo>
                  <a:cubicBezTo>
                    <a:pt x="1034" y="6304"/>
                    <a:pt x="1885" y="7064"/>
                    <a:pt x="2128" y="8067"/>
                  </a:cubicBezTo>
                  <a:cubicBezTo>
                    <a:pt x="2493" y="9526"/>
                    <a:pt x="1794" y="10681"/>
                    <a:pt x="274" y="10803"/>
                  </a:cubicBezTo>
                  <a:cubicBezTo>
                    <a:pt x="9" y="10832"/>
                    <a:pt x="1" y="11260"/>
                    <a:pt x="249" y="11260"/>
                  </a:cubicBezTo>
                  <a:cubicBezTo>
                    <a:pt x="257" y="11260"/>
                    <a:pt x="265" y="11259"/>
                    <a:pt x="274" y="11258"/>
                  </a:cubicBezTo>
                  <a:cubicBezTo>
                    <a:pt x="2220" y="11076"/>
                    <a:pt x="3071" y="9465"/>
                    <a:pt x="2463" y="7672"/>
                  </a:cubicBezTo>
                  <a:cubicBezTo>
                    <a:pt x="2037" y="6486"/>
                    <a:pt x="1004" y="5696"/>
                    <a:pt x="1186" y="4298"/>
                  </a:cubicBezTo>
                  <a:cubicBezTo>
                    <a:pt x="1338" y="2778"/>
                    <a:pt x="2250" y="1562"/>
                    <a:pt x="3162" y="407"/>
                  </a:cubicBezTo>
                  <a:cubicBezTo>
                    <a:pt x="3301" y="222"/>
                    <a:pt x="3157" y="1"/>
                    <a:pt x="3000" y="1"/>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6" name="Google Shape;4966;p120"/>
            <p:cNvSpPr/>
            <p:nvPr/>
          </p:nvSpPr>
          <p:spPr>
            <a:xfrm>
              <a:off x="770025" y="3115825"/>
              <a:ext cx="107175" cy="68100"/>
            </a:xfrm>
            <a:custGeom>
              <a:rect b="b" l="l" r="r" t="t"/>
              <a:pathLst>
                <a:path extrusionOk="0" h="2724" w="4287">
                  <a:moveTo>
                    <a:pt x="62" y="1"/>
                  </a:moveTo>
                  <a:lnTo>
                    <a:pt x="62" y="1"/>
                  </a:lnTo>
                  <a:cubicBezTo>
                    <a:pt x="1" y="852"/>
                    <a:pt x="275" y="1855"/>
                    <a:pt x="1004" y="2372"/>
                  </a:cubicBezTo>
                  <a:cubicBezTo>
                    <a:pt x="1339" y="2611"/>
                    <a:pt x="1720" y="2723"/>
                    <a:pt x="2103" y="2723"/>
                  </a:cubicBezTo>
                  <a:cubicBezTo>
                    <a:pt x="2693" y="2723"/>
                    <a:pt x="3285" y="2456"/>
                    <a:pt x="3709" y="1977"/>
                  </a:cubicBezTo>
                  <a:cubicBezTo>
                    <a:pt x="3952" y="1734"/>
                    <a:pt x="4287" y="1369"/>
                    <a:pt x="4256" y="1095"/>
                  </a:cubicBezTo>
                  <a:cubicBezTo>
                    <a:pt x="2919" y="487"/>
                    <a:pt x="1490" y="153"/>
                    <a:pt x="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7" name="Google Shape;4967;p120"/>
            <p:cNvSpPr/>
            <p:nvPr/>
          </p:nvSpPr>
          <p:spPr>
            <a:xfrm>
              <a:off x="935700" y="2955500"/>
              <a:ext cx="42575" cy="82100"/>
            </a:xfrm>
            <a:custGeom>
              <a:rect b="b" l="l" r="r" t="t"/>
              <a:pathLst>
                <a:path extrusionOk="0" h="3284" w="1703">
                  <a:moveTo>
                    <a:pt x="851" y="1"/>
                  </a:moveTo>
                  <a:cubicBezTo>
                    <a:pt x="395" y="1"/>
                    <a:pt x="0" y="730"/>
                    <a:pt x="0" y="1642"/>
                  </a:cubicBezTo>
                  <a:cubicBezTo>
                    <a:pt x="0" y="2554"/>
                    <a:pt x="395" y="3283"/>
                    <a:pt x="851" y="3283"/>
                  </a:cubicBezTo>
                  <a:cubicBezTo>
                    <a:pt x="1338" y="3283"/>
                    <a:pt x="1702" y="2523"/>
                    <a:pt x="1702" y="1642"/>
                  </a:cubicBezTo>
                  <a:cubicBezTo>
                    <a:pt x="1702" y="730"/>
                    <a:pt x="1338" y="1"/>
                    <a:pt x="851" y="1"/>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8" name="Google Shape;4968;p120"/>
            <p:cNvSpPr/>
            <p:nvPr/>
          </p:nvSpPr>
          <p:spPr>
            <a:xfrm>
              <a:off x="692525" y="2963100"/>
              <a:ext cx="42575" cy="82100"/>
            </a:xfrm>
            <a:custGeom>
              <a:rect b="b" l="l" r="r" t="t"/>
              <a:pathLst>
                <a:path extrusionOk="0" h="3284" w="1703">
                  <a:moveTo>
                    <a:pt x="852" y="0"/>
                  </a:moveTo>
                  <a:cubicBezTo>
                    <a:pt x="365" y="0"/>
                    <a:pt x="1" y="730"/>
                    <a:pt x="1" y="1642"/>
                  </a:cubicBezTo>
                  <a:cubicBezTo>
                    <a:pt x="1" y="2554"/>
                    <a:pt x="365" y="3283"/>
                    <a:pt x="852" y="3283"/>
                  </a:cubicBezTo>
                  <a:cubicBezTo>
                    <a:pt x="1308" y="3283"/>
                    <a:pt x="1703" y="2554"/>
                    <a:pt x="1703" y="1642"/>
                  </a:cubicBezTo>
                  <a:cubicBezTo>
                    <a:pt x="1703" y="730"/>
                    <a:pt x="1308" y="0"/>
                    <a:pt x="852" y="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9" name="Google Shape;4969;p120"/>
            <p:cNvSpPr/>
            <p:nvPr/>
          </p:nvSpPr>
          <p:spPr>
            <a:xfrm>
              <a:off x="931900" y="2798775"/>
              <a:ext cx="160350" cy="84000"/>
            </a:xfrm>
            <a:custGeom>
              <a:rect b="b" l="l" r="r" t="t"/>
              <a:pathLst>
                <a:path extrusionOk="0" h="3360" w="6414">
                  <a:moveTo>
                    <a:pt x="2254" y="0"/>
                  </a:moveTo>
                  <a:cubicBezTo>
                    <a:pt x="1178" y="0"/>
                    <a:pt x="337" y="355"/>
                    <a:pt x="183" y="950"/>
                  </a:cubicBezTo>
                  <a:cubicBezTo>
                    <a:pt x="0" y="1801"/>
                    <a:pt x="1186" y="2774"/>
                    <a:pt x="2857" y="3200"/>
                  </a:cubicBezTo>
                  <a:cubicBezTo>
                    <a:pt x="3309" y="3308"/>
                    <a:pt x="3751" y="3359"/>
                    <a:pt x="4160" y="3359"/>
                  </a:cubicBezTo>
                  <a:cubicBezTo>
                    <a:pt x="5236" y="3359"/>
                    <a:pt x="6077" y="3004"/>
                    <a:pt x="6231" y="2409"/>
                  </a:cubicBezTo>
                  <a:cubicBezTo>
                    <a:pt x="6414" y="1558"/>
                    <a:pt x="5228" y="586"/>
                    <a:pt x="3557" y="160"/>
                  </a:cubicBezTo>
                  <a:cubicBezTo>
                    <a:pt x="3105" y="51"/>
                    <a:pt x="2663" y="0"/>
                    <a:pt x="2254" y="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0" name="Google Shape;4970;p120"/>
            <p:cNvSpPr/>
            <p:nvPr/>
          </p:nvSpPr>
          <p:spPr>
            <a:xfrm>
              <a:off x="593750" y="2802700"/>
              <a:ext cx="160350" cy="84025"/>
            </a:xfrm>
            <a:custGeom>
              <a:rect b="b" l="l" r="r" t="t"/>
              <a:pathLst>
                <a:path extrusionOk="0" h="3361" w="6414">
                  <a:moveTo>
                    <a:pt x="4240" y="0"/>
                  </a:moveTo>
                  <a:cubicBezTo>
                    <a:pt x="3803" y="0"/>
                    <a:pt x="3321" y="60"/>
                    <a:pt x="2827" y="185"/>
                  </a:cubicBezTo>
                  <a:cubicBezTo>
                    <a:pt x="1186" y="581"/>
                    <a:pt x="0" y="1584"/>
                    <a:pt x="213" y="2435"/>
                  </a:cubicBezTo>
                  <a:cubicBezTo>
                    <a:pt x="365" y="3022"/>
                    <a:pt x="1171" y="3360"/>
                    <a:pt x="2230" y="3360"/>
                  </a:cubicBezTo>
                  <a:cubicBezTo>
                    <a:pt x="2651" y="3360"/>
                    <a:pt x="3112" y="3307"/>
                    <a:pt x="3587" y="3195"/>
                  </a:cubicBezTo>
                  <a:cubicBezTo>
                    <a:pt x="5228" y="2769"/>
                    <a:pt x="6414" y="1766"/>
                    <a:pt x="6201" y="915"/>
                  </a:cubicBezTo>
                  <a:cubicBezTo>
                    <a:pt x="6072" y="337"/>
                    <a:pt x="5281" y="0"/>
                    <a:pt x="4240" y="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1" name="Google Shape;4971;p120"/>
            <p:cNvSpPr/>
            <p:nvPr/>
          </p:nvSpPr>
          <p:spPr>
            <a:xfrm>
              <a:off x="880225" y="2835450"/>
              <a:ext cx="254575" cy="297900"/>
            </a:xfrm>
            <a:custGeom>
              <a:rect b="b" l="l" r="r" t="t"/>
              <a:pathLst>
                <a:path extrusionOk="0" h="11916" w="10183">
                  <a:moveTo>
                    <a:pt x="5076" y="730"/>
                  </a:moveTo>
                  <a:cubicBezTo>
                    <a:pt x="7478" y="730"/>
                    <a:pt x="9423" y="3070"/>
                    <a:pt x="9423" y="5958"/>
                  </a:cubicBezTo>
                  <a:cubicBezTo>
                    <a:pt x="9423" y="8845"/>
                    <a:pt x="7478" y="11186"/>
                    <a:pt x="5076" y="11186"/>
                  </a:cubicBezTo>
                  <a:cubicBezTo>
                    <a:pt x="2675" y="11186"/>
                    <a:pt x="730" y="8845"/>
                    <a:pt x="730" y="5958"/>
                  </a:cubicBezTo>
                  <a:cubicBezTo>
                    <a:pt x="730" y="3070"/>
                    <a:pt x="2675" y="730"/>
                    <a:pt x="5076" y="730"/>
                  </a:cubicBezTo>
                  <a:close/>
                  <a:moveTo>
                    <a:pt x="5076" y="0"/>
                  </a:moveTo>
                  <a:cubicBezTo>
                    <a:pt x="2280" y="0"/>
                    <a:pt x="0" y="2675"/>
                    <a:pt x="0" y="5958"/>
                  </a:cubicBezTo>
                  <a:cubicBezTo>
                    <a:pt x="0" y="9240"/>
                    <a:pt x="2280" y="11915"/>
                    <a:pt x="5076" y="11915"/>
                  </a:cubicBezTo>
                  <a:cubicBezTo>
                    <a:pt x="7903" y="11915"/>
                    <a:pt x="10183" y="9240"/>
                    <a:pt x="10183" y="5958"/>
                  </a:cubicBezTo>
                  <a:cubicBezTo>
                    <a:pt x="10183" y="2675"/>
                    <a:pt x="7903" y="0"/>
                    <a:pt x="50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2" name="Google Shape;4972;p120"/>
            <p:cNvSpPr/>
            <p:nvPr/>
          </p:nvSpPr>
          <p:spPr>
            <a:xfrm>
              <a:off x="526875" y="2838475"/>
              <a:ext cx="283450" cy="305500"/>
            </a:xfrm>
            <a:custGeom>
              <a:rect b="b" l="l" r="r" t="t"/>
              <a:pathLst>
                <a:path extrusionOk="0" h="12220" w="11338">
                  <a:moveTo>
                    <a:pt x="5654" y="791"/>
                  </a:moveTo>
                  <a:cubicBezTo>
                    <a:pt x="8359" y="791"/>
                    <a:pt x="10517" y="3162"/>
                    <a:pt x="10517" y="6110"/>
                  </a:cubicBezTo>
                  <a:cubicBezTo>
                    <a:pt x="10517" y="9028"/>
                    <a:pt x="8359" y="11429"/>
                    <a:pt x="5654" y="11429"/>
                  </a:cubicBezTo>
                  <a:cubicBezTo>
                    <a:pt x="2979" y="11429"/>
                    <a:pt x="791" y="9028"/>
                    <a:pt x="791" y="6110"/>
                  </a:cubicBezTo>
                  <a:cubicBezTo>
                    <a:pt x="791" y="3162"/>
                    <a:pt x="2979" y="791"/>
                    <a:pt x="5654" y="791"/>
                  </a:cubicBezTo>
                  <a:close/>
                  <a:moveTo>
                    <a:pt x="5654" y="1"/>
                  </a:moveTo>
                  <a:cubicBezTo>
                    <a:pt x="2554" y="1"/>
                    <a:pt x="0" y="2736"/>
                    <a:pt x="0" y="6110"/>
                  </a:cubicBezTo>
                  <a:cubicBezTo>
                    <a:pt x="0" y="9484"/>
                    <a:pt x="2554" y="12220"/>
                    <a:pt x="5654" y="12220"/>
                  </a:cubicBezTo>
                  <a:cubicBezTo>
                    <a:pt x="8785" y="12220"/>
                    <a:pt x="11338" y="9454"/>
                    <a:pt x="11338" y="6110"/>
                  </a:cubicBezTo>
                  <a:cubicBezTo>
                    <a:pt x="11338" y="2736"/>
                    <a:pt x="8785" y="1"/>
                    <a:pt x="56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3" name="Google Shape;4973;p120"/>
            <p:cNvSpPr/>
            <p:nvPr/>
          </p:nvSpPr>
          <p:spPr>
            <a:xfrm>
              <a:off x="796625" y="2942575"/>
              <a:ext cx="102825" cy="57025"/>
            </a:xfrm>
            <a:custGeom>
              <a:rect b="b" l="l" r="r" t="t"/>
              <a:pathLst>
                <a:path extrusionOk="0" h="2281" w="4113">
                  <a:moveTo>
                    <a:pt x="1939" y="1"/>
                  </a:moveTo>
                  <a:cubicBezTo>
                    <a:pt x="1194" y="1"/>
                    <a:pt x="457" y="350"/>
                    <a:pt x="1" y="1004"/>
                  </a:cubicBezTo>
                  <a:cubicBezTo>
                    <a:pt x="153" y="1369"/>
                    <a:pt x="183" y="1794"/>
                    <a:pt x="62" y="2189"/>
                  </a:cubicBezTo>
                  <a:cubicBezTo>
                    <a:pt x="31" y="2220"/>
                    <a:pt x="31" y="2250"/>
                    <a:pt x="31" y="2280"/>
                  </a:cubicBezTo>
                  <a:cubicBezTo>
                    <a:pt x="153" y="2280"/>
                    <a:pt x="305" y="2220"/>
                    <a:pt x="335" y="2037"/>
                  </a:cubicBezTo>
                  <a:cubicBezTo>
                    <a:pt x="532" y="1196"/>
                    <a:pt x="1235" y="713"/>
                    <a:pt x="1954" y="713"/>
                  </a:cubicBezTo>
                  <a:cubicBezTo>
                    <a:pt x="2455" y="713"/>
                    <a:pt x="2964" y="948"/>
                    <a:pt x="3314" y="1460"/>
                  </a:cubicBezTo>
                  <a:cubicBezTo>
                    <a:pt x="3388" y="1580"/>
                    <a:pt x="3499" y="1630"/>
                    <a:pt x="3609" y="1630"/>
                  </a:cubicBezTo>
                  <a:cubicBezTo>
                    <a:pt x="3861" y="1630"/>
                    <a:pt x="4112" y="1370"/>
                    <a:pt x="3922" y="1095"/>
                  </a:cubicBezTo>
                  <a:cubicBezTo>
                    <a:pt x="3436" y="350"/>
                    <a:pt x="2683" y="1"/>
                    <a:pt x="1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4" name="Google Shape;4974;p120"/>
            <p:cNvSpPr/>
            <p:nvPr/>
          </p:nvSpPr>
          <p:spPr>
            <a:xfrm>
              <a:off x="238700" y="2962325"/>
              <a:ext cx="310225" cy="87450"/>
            </a:xfrm>
            <a:custGeom>
              <a:rect b="b" l="l" r="r" t="t"/>
              <a:pathLst>
                <a:path extrusionOk="0" h="3498" w="12409">
                  <a:moveTo>
                    <a:pt x="4069" y="0"/>
                  </a:moveTo>
                  <a:cubicBezTo>
                    <a:pt x="4012" y="0"/>
                    <a:pt x="3955" y="0"/>
                    <a:pt x="3898" y="1"/>
                  </a:cubicBezTo>
                  <a:cubicBezTo>
                    <a:pt x="1801" y="31"/>
                    <a:pt x="828" y="1126"/>
                    <a:pt x="99" y="3010"/>
                  </a:cubicBezTo>
                  <a:cubicBezTo>
                    <a:pt x="0" y="3286"/>
                    <a:pt x="245" y="3497"/>
                    <a:pt x="480" y="3497"/>
                  </a:cubicBezTo>
                  <a:cubicBezTo>
                    <a:pt x="608" y="3497"/>
                    <a:pt x="733" y="3434"/>
                    <a:pt x="798" y="3284"/>
                  </a:cubicBezTo>
                  <a:cubicBezTo>
                    <a:pt x="1385" y="1690"/>
                    <a:pt x="2126" y="739"/>
                    <a:pt x="3851" y="739"/>
                  </a:cubicBezTo>
                  <a:cubicBezTo>
                    <a:pt x="4001" y="739"/>
                    <a:pt x="4158" y="746"/>
                    <a:pt x="4324" y="761"/>
                  </a:cubicBezTo>
                  <a:cubicBezTo>
                    <a:pt x="5205" y="852"/>
                    <a:pt x="6087" y="913"/>
                    <a:pt x="6938" y="1065"/>
                  </a:cubicBezTo>
                  <a:cubicBezTo>
                    <a:pt x="8701" y="1338"/>
                    <a:pt x="10433" y="1703"/>
                    <a:pt x="12135" y="2190"/>
                  </a:cubicBezTo>
                  <a:cubicBezTo>
                    <a:pt x="12196" y="1946"/>
                    <a:pt x="12287" y="1703"/>
                    <a:pt x="12409" y="1490"/>
                  </a:cubicBezTo>
                  <a:cubicBezTo>
                    <a:pt x="9728" y="716"/>
                    <a:pt x="6844" y="0"/>
                    <a:pt x="40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5" name="Google Shape;4975;p120"/>
            <p:cNvSpPr/>
            <p:nvPr/>
          </p:nvSpPr>
          <p:spPr>
            <a:xfrm>
              <a:off x="146325" y="2970200"/>
              <a:ext cx="194400" cy="236025"/>
            </a:xfrm>
            <a:custGeom>
              <a:rect b="b" l="l" r="r" t="t"/>
              <a:pathLst>
                <a:path extrusionOk="0" h="9441" w="7776">
                  <a:moveTo>
                    <a:pt x="5104" y="1"/>
                  </a:moveTo>
                  <a:cubicBezTo>
                    <a:pt x="3990" y="1"/>
                    <a:pt x="2749" y="520"/>
                    <a:pt x="1848" y="2361"/>
                  </a:cubicBezTo>
                  <a:cubicBezTo>
                    <a:pt x="0" y="6133"/>
                    <a:pt x="2938" y="9441"/>
                    <a:pt x="5973" y="9441"/>
                  </a:cubicBezTo>
                  <a:cubicBezTo>
                    <a:pt x="6583" y="9441"/>
                    <a:pt x="7196" y="9307"/>
                    <a:pt x="7775" y="9018"/>
                  </a:cubicBezTo>
                  <a:lnTo>
                    <a:pt x="7775" y="872"/>
                  </a:lnTo>
                  <a:cubicBezTo>
                    <a:pt x="7775" y="872"/>
                    <a:pt x="6546" y="1"/>
                    <a:pt x="5104" y="1"/>
                  </a:cubicBezTo>
                  <a:close/>
                </a:path>
              </a:pathLst>
            </a:custGeom>
            <a:solidFill>
              <a:srgbClr val="AB6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6" name="Google Shape;4976;p120"/>
          <p:cNvGrpSpPr/>
          <p:nvPr/>
        </p:nvGrpSpPr>
        <p:grpSpPr>
          <a:xfrm flipH="1">
            <a:off x="5242549" y="338929"/>
            <a:ext cx="1529611" cy="1260577"/>
            <a:chOff x="1273075" y="970275"/>
            <a:chExt cx="1112525" cy="916850"/>
          </a:xfrm>
        </p:grpSpPr>
        <p:sp>
          <p:nvSpPr>
            <p:cNvPr id="4977" name="Google Shape;4977;p120"/>
            <p:cNvSpPr/>
            <p:nvPr/>
          </p:nvSpPr>
          <p:spPr>
            <a:xfrm>
              <a:off x="1273075" y="970275"/>
              <a:ext cx="1112525" cy="793175"/>
            </a:xfrm>
            <a:custGeom>
              <a:rect b="b" l="l" r="r" t="t"/>
              <a:pathLst>
                <a:path extrusionOk="0" h="31727" w="44501">
                  <a:moveTo>
                    <a:pt x="21696" y="1"/>
                  </a:moveTo>
                  <a:cubicBezTo>
                    <a:pt x="16009" y="1"/>
                    <a:pt x="10690" y="509"/>
                    <a:pt x="7873" y="989"/>
                  </a:cubicBezTo>
                  <a:cubicBezTo>
                    <a:pt x="1" y="2326"/>
                    <a:pt x="2037" y="13816"/>
                    <a:pt x="1734" y="22083"/>
                  </a:cubicBezTo>
                  <a:cubicBezTo>
                    <a:pt x="1450" y="29759"/>
                    <a:pt x="13716" y="31727"/>
                    <a:pt x="24199" y="31727"/>
                  </a:cubicBezTo>
                  <a:cubicBezTo>
                    <a:pt x="29450" y="31727"/>
                    <a:pt x="34254" y="31233"/>
                    <a:pt x="36810" y="30716"/>
                  </a:cubicBezTo>
                  <a:cubicBezTo>
                    <a:pt x="44500" y="29196"/>
                    <a:pt x="44105" y="17676"/>
                    <a:pt x="43528" y="7889"/>
                  </a:cubicBezTo>
                  <a:cubicBezTo>
                    <a:pt x="43158" y="1617"/>
                    <a:pt x="31841" y="1"/>
                    <a:pt x="21696" y="1"/>
                  </a:cubicBezTo>
                  <a:close/>
                </a:path>
              </a:pathLst>
            </a:custGeom>
            <a:solidFill>
              <a:srgbClr val="53C8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8" name="Google Shape;4978;p120"/>
            <p:cNvSpPr/>
            <p:nvPr/>
          </p:nvSpPr>
          <p:spPr>
            <a:xfrm>
              <a:off x="1512450" y="1656850"/>
              <a:ext cx="177850" cy="230275"/>
            </a:xfrm>
            <a:custGeom>
              <a:rect b="b" l="l" r="r" t="t"/>
              <a:pathLst>
                <a:path extrusionOk="0" h="9211" w="7114">
                  <a:moveTo>
                    <a:pt x="2128" y="0"/>
                  </a:moveTo>
                  <a:cubicBezTo>
                    <a:pt x="2128" y="0"/>
                    <a:pt x="1" y="9210"/>
                    <a:pt x="2128" y="9210"/>
                  </a:cubicBezTo>
                  <a:cubicBezTo>
                    <a:pt x="4226" y="9210"/>
                    <a:pt x="7113" y="943"/>
                    <a:pt x="7113" y="943"/>
                  </a:cubicBezTo>
                  <a:lnTo>
                    <a:pt x="2128" y="0"/>
                  </a:lnTo>
                  <a:close/>
                </a:path>
              </a:pathLst>
            </a:custGeom>
            <a:solidFill>
              <a:srgbClr val="53C8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79" name="Google Shape;4979;p120"/>
          <p:cNvSpPr/>
          <p:nvPr/>
        </p:nvSpPr>
        <p:spPr>
          <a:xfrm>
            <a:off x="5545926" y="721754"/>
            <a:ext cx="941422" cy="317999"/>
          </a:xfrm>
          <a:prstGeom prst="rect">
            <a:avLst/>
          </a:prstGeom>
        </p:spPr>
        <p:txBody>
          <a:bodyPr>
            <a:prstTxWarp prst="textPlain"/>
          </a:bodyPr>
          <a:lstStyle/>
          <a:p>
            <a:pPr lvl="0" algn="ctr"/>
            <a:r>
              <a:rPr b="1" i="0">
                <a:ln>
                  <a:noFill/>
                </a:ln>
                <a:solidFill>
                  <a:schemeClr val="accent6"/>
                </a:solidFill>
                <a:latin typeface="Heebo"/>
              </a:rPr>
              <a:t>Hallo</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0" name="Shape 5450"/>
        <p:cNvGrpSpPr/>
        <p:nvPr/>
      </p:nvGrpSpPr>
      <p:grpSpPr>
        <a:xfrm>
          <a:off x="0" y="0"/>
          <a:ext cx="0" cy="0"/>
          <a:chOff x="0" y="0"/>
          <a:chExt cx="0" cy="0"/>
        </a:xfrm>
      </p:grpSpPr>
      <p:sp>
        <p:nvSpPr>
          <p:cNvPr id="5451" name="Google Shape;5451;p147"/>
          <p:cNvSpPr txBox="1"/>
          <p:nvPr>
            <p:ph type="title"/>
          </p:nvPr>
        </p:nvSpPr>
        <p:spPr>
          <a:xfrm>
            <a:off x="5468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ML Neuronal: </a:t>
            </a:r>
            <a:r>
              <a:rPr lang="en">
                <a:solidFill>
                  <a:schemeClr val="accent2"/>
                </a:solidFill>
              </a:rPr>
              <a:t>Arquitecturas FNN</a:t>
            </a:r>
            <a:endParaRPr>
              <a:solidFill>
                <a:schemeClr val="accent2"/>
              </a:solidFill>
            </a:endParaRPr>
          </a:p>
        </p:txBody>
      </p:sp>
      <p:grpSp>
        <p:nvGrpSpPr>
          <p:cNvPr id="5452" name="Google Shape;5452;p147"/>
          <p:cNvGrpSpPr/>
          <p:nvPr/>
        </p:nvGrpSpPr>
        <p:grpSpPr>
          <a:xfrm flipH="1" rot="900105">
            <a:off x="7906528" y="636145"/>
            <a:ext cx="840665" cy="713489"/>
            <a:chOff x="6064225" y="1470325"/>
            <a:chExt cx="1112500" cy="944200"/>
          </a:xfrm>
        </p:grpSpPr>
        <p:sp>
          <p:nvSpPr>
            <p:cNvPr id="5453" name="Google Shape;5453;p147"/>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4" name="Google Shape;5454;p147"/>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55" name="Google Shape;5455;p147"/>
          <p:cNvSpPr txBox="1"/>
          <p:nvPr>
            <p:ph idx="4294967295" type="subTitle"/>
          </p:nvPr>
        </p:nvSpPr>
        <p:spPr>
          <a:xfrm>
            <a:off x="546825" y="1361300"/>
            <a:ext cx="7281600" cy="1609200"/>
          </a:xfrm>
          <a:prstGeom prst="rect">
            <a:avLst/>
          </a:prstGeom>
        </p:spPr>
        <p:txBody>
          <a:bodyPr anchorCtr="0" anchor="t" bIns="91425" lIns="91425" spcFirstLastPara="1" rIns="91425" wrap="square" tIns="91425">
            <a:noAutofit/>
          </a:bodyPr>
          <a:lstStyle/>
          <a:p>
            <a:pPr indent="-330200" lvl="0" marL="457200" rtl="0" algn="just">
              <a:spcBef>
                <a:spcPts val="600"/>
              </a:spcBef>
              <a:spcAft>
                <a:spcPts val="0"/>
              </a:spcAft>
              <a:buClr>
                <a:srgbClr val="263238"/>
              </a:buClr>
              <a:buSzPts val="1600"/>
              <a:buChar char="●"/>
            </a:pPr>
            <a:r>
              <a:rPr lang="en" sz="1600">
                <a:solidFill>
                  <a:srgbClr val="263238"/>
                </a:solidFill>
              </a:rPr>
              <a:t>Input Layer: Ingresan 3 embeddings los cuales se concatenan </a:t>
            </a:r>
            <a:endParaRPr sz="1600">
              <a:solidFill>
                <a:srgbClr val="263238"/>
              </a:solidFill>
            </a:endParaRPr>
          </a:p>
          <a:p>
            <a:pPr indent="-330200" lvl="0" marL="457200" rtl="0" algn="just">
              <a:spcBef>
                <a:spcPts val="0"/>
              </a:spcBef>
              <a:spcAft>
                <a:spcPts val="0"/>
              </a:spcAft>
              <a:buClr>
                <a:srgbClr val="263238"/>
              </a:buClr>
              <a:buSzPts val="1600"/>
              <a:buChar char="●"/>
            </a:pPr>
            <a:r>
              <a:rPr lang="en" sz="1600">
                <a:solidFill>
                  <a:srgbClr val="263238"/>
                </a:solidFill>
              </a:rPr>
              <a:t>Hidden Layer: Se multiplica la entrada por W (y se suma el bias b). El resultado se pasa por una función de activación (p.e. ReLU) para obtener la capa intermedia h</a:t>
            </a:r>
            <a:endParaRPr sz="1600">
              <a:solidFill>
                <a:srgbClr val="263238"/>
              </a:solidFill>
            </a:endParaRPr>
          </a:p>
          <a:p>
            <a:pPr indent="-330200" lvl="0" marL="457200" rtl="0" algn="just">
              <a:spcBef>
                <a:spcPts val="0"/>
              </a:spcBef>
              <a:spcAft>
                <a:spcPts val="0"/>
              </a:spcAft>
              <a:buClr>
                <a:srgbClr val="263238"/>
              </a:buClr>
              <a:buSzPts val="1600"/>
              <a:buChar char="●"/>
            </a:pPr>
            <a:r>
              <a:rPr lang="en" sz="1600">
                <a:solidFill>
                  <a:srgbClr val="263238"/>
                </a:solidFill>
              </a:rPr>
              <a:t>Output Layer: h es multiplicado por U</a:t>
            </a:r>
            <a:endParaRPr sz="1600">
              <a:solidFill>
                <a:srgbClr val="263238"/>
              </a:solidFill>
            </a:endParaRPr>
          </a:p>
          <a:p>
            <a:pPr indent="-330200" lvl="0" marL="457200" rtl="0" algn="just">
              <a:spcBef>
                <a:spcPts val="0"/>
              </a:spcBef>
              <a:spcAft>
                <a:spcPts val="0"/>
              </a:spcAft>
              <a:buClr>
                <a:srgbClr val="263238"/>
              </a:buClr>
              <a:buSzPts val="1600"/>
              <a:buChar char="●"/>
            </a:pPr>
            <a:r>
              <a:rPr lang="en" sz="1600">
                <a:solidFill>
                  <a:srgbClr val="263238"/>
                </a:solidFill>
              </a:rPr>
              <a:t>Softmax: Se aplica la función softmax a la capa de salida, haciendo que cada nodo i pueda estimar la probabilidad:</a:t>
            </a:r>
            <a:endParaRPr sz="1600">
              <a:solidFill>
                <a:srgbClr val="263238"/>
              </a:solidFill>
            </a:endParaRPr>
          </a:p>
        </p:txBody>
      </p:sp>
      <p:sp>
        <p:nvSpPr>
          <p:cNvPr id="5456" name="Google Shape;5456;p147"/>
          <p:cNvSpPr txBox="1"/>
          <p:nvPr/>
        </p:nvSpPr>
        <p:spPr>
          <a:xfrm>
            <a:off x="713225" y="4503000"/>
            <a:ext cx="7844400" cy="4464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700">
                <a:solidFill>
                  <a:srgbClr val="263238"/>
                </a:solidFill>
                <a:latin typeface="Catamaran Medium"/>
                <a:ea typeface="Catamaran Medium"/>
                <a:cs typeface="Catamaran Medium"/>
                <a:sym typeface="Catamaran Medium"/>
              </a:rPr>
              <a:t>     </a:t>
            </a:r>
            <a:r>
              <a:rPr lang="en" sz="1700">
                <a:solidFill>
                  <a:srgbClr val="263238"/>
                </a:solidFill>
                <a:latin typeface="Catamaran Medium"/>
                <a:ea typeface="Catamaran Medium"/>
                <a:cs typeface="Catamaran Medium"/>
                <a:sym typeface="Catamaran Medium"/>
              </a:rPr>
              <a:t>donde e representa la concatenación de los embeddings</a:t>
            </a:r>
            <a:endParaRPr sz="1700">
              <a:solidFill>
                <a:srgbClr val="263238"/>
              </a:solidFill>
              <a:latin typeface="Catamaran Medium"/>
              <a:ea typeface="Catamaran Medium"/>
              <a:cs typeface="Catamaran Medium"/>
              <a:sym typeface="Catamaran Medium"/>
            </a:endParaRPr>
          </a:p>
        </p:txBody>
      </p:sp>
      <p:pic>
        <p:nvPicPr>
          <p:cNvPr id="5457" name="Google Shape;5457;p147"/>
          <p:cNvPicPr preferRelativeResize="0"/>
          <p:nvPr/>
        </p:nvPicPr>
        <p:blipFill>
          <a:blip r:embed="rId3">
            <a:alphaModFix/>
          </a:blip>
          <a:stretch>
            <a:fillRect/>
          </a:stretch>
        </p:blipFill>
        <p:spPr>
          <a:xfrm>
            <a:off x="3567113" y="3384516"/>
            <a:ext cx="1507331" cy="103584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1" name="Shape 5461"/>
        <p:cNvGrpSpPr/>
        <p:nvPr/>
      </p:nvGrpSpPr>
      <p:grpSpPr>
        <a:xfrm>
          <a:off x="0" y="0"/>
          <a:ext cx="0" cy="0"/>
          <a:chOff x="0" y="0"/>
          <a:chExt cx="0" cy="0"/>
        </a:xfrm>
      </p:grpSpPr>
      <p:sp>
        <p:nvSpPr>
          <p:cNvPr id="5462" name="Google Shape;5462;p148"/>
          <p:cNvSpPr txBox="1"/>
          <p:nvPr>
            <p:ph type="title"/>
          </p:nvPr>
        </p:nvSpPr>
        <p:spPr>
          <a:xfrm>
            <a:off x="5468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ML Neuronal: </a:t>
            </a:r>
            <a:r>
              <a:rPr lang="en">
                <a:solidFill>
                  <a:schemeClr val="accent2"/>
                </a:solidFill>
              </a:rPr>
              <a:t>Arquitecturas FNN</a:t>
            </a:r>
            <a:endParaRPr>
              <a:solidFill>
                <a:schemeClr val="accent2"/>
              </a:solidFill>
            </a:endParaRPr>
          </a:p>
        </p:txBody>
      </p:sp>
      <p:grpSp>
        <p:nvGrpSpPr>
          <p:cNvPr id="5463" name="Google Shape;5463;p148"/>
          <p:cNvGrpSpPr/>
          <p:nvPr/>
        </p:nvGrpSpPr>
        <p:grpSpPr>
          <a:xfrm flipH="1" rot="900105">
            <a:off x="7906528" y="636145"/>
            <a:ext cx="840665" cy="713489"/>
            <a:chOff x="6064225" y="1470325"/>
            <a:chExt cx="1112500" cy="944200"/>
          </a:xfrm>
        </p:grpSpPr>
        <p:sp>
          <p:nvSpPr>
            <p:cNvPr id="5464" name="Google Shape;5464;p148"/>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5" name="Google Shape;5465;p148"/>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6" name="Google Shape;5466;p148"/>
          <p:cNvSpPr txBox="1"/>
          <p:nvPr/>
        </p:nvSpPr>
        <p:spPr>
          <a:xfrm>
            <a:off x="786150" y="1403475"/>
            <a:ext cx="7571700" cy="2680200"/>
          </a:xfrm>
          <a:prstGeom prst="rect">
            <a:avLst/>
          </a:prstGeom>
          <a:noFill/>
          <a:ln>
            <a:noFill/>
          </a:ln>
        </p:spPr>
        <p:txBody>
          <a:bodyPr anchorCtr="0" anchor="t" bIns="91425" lIns="91425" spcFirstLastPara="1" rIns="91425" wrap="square" tIns="91425">
            <a:noAutofit/>
          </a:bodyPr>
          <a:lstStyle/>
          <a:p>
            <a:pPr indent="-342900" lvl="0" marL="457200" rtl="0" algn="just">
              <a:spcBef>
                <a:spcPts val="600"/>
              </a:spcBef>
              <a:spcAft>
                <a:spcPts val="0"/>
              </a:spcAft>
              <a:buClr>
                <a:srgbClr val="263238"/>
              </a:buClr>
              <a:buSzPts val="1800"/>
              <a:buFont typeface="Catamaran Medium"/>
              <a:buChar char="●"/>
            </a:pPr>
            <a:r>
              <a:rPr lang="en" sz="1800">
                <a:solidFill>
                  <a:srgbClr val="263238"/>
                </a:solidFill>
                <a:latin typeface="Catamaran Medium"/>
                <a:ea typeface="Catamaran Medium"/>
                <a:cs typeface="Catamaran Medium"/>
                <a:sym typeface="Catamaran Medium"/>
              </a:rPr>
              <a:t>También se puede diseñar una FFN-NLM que entrene los vectores de palabras (</a:t>
            </a:r>
            <a:r>
              <a:rPr i="1" lang="en" sz="1800">
                <a:solidFill>
                  <a:srgbClr val="263238"/>
                </a:solidFill>
                <a:latin typeface="Catamaran Medium"/>
                <a:ea typeface="Catamaran Medium"/>
                <a:cs typeface="Catamaran Medium"/>
                <a:sym typeface="Catamaran Medium"/>
              </a:rPr>
              <a:t>embeddings</a:t>
            </a:r>
            <a:r>
              <a:rPr lang="en" sz="1800">
                <a:solidFill>
                  <a:srgbClr val="263238"/>
                </a:solidFill>
                <a:latin typeface="Catamaran Medium"/>
                <a:ea typeface="Catamaran Medium"/>
                <a:cs typeface="Catamaran Medium"/>
                <a:sym typeface="Catamaran Medium"/>
              </a:rPr>
              <a:t>) como una capa adicional en la entrada de la red (</a:t>
            </a:r>
            <a:r>
              <a:rPr i="1" lang="en" sz="1800">
                <a:solidFill>
                  <a:srgbClr val="263238"/>
                </a:solidFill>
                <a:latin typeface="Catamaran Medium"/>
                <a:ea typeface="Catamaran Medium"/>
                <a:cs typeface="Catamaran Medium"/>
                <a:sym typeface="Catamaran Medium"/>
              </a:rPr>
              <a:t>E</a:t>
            </a:r>
            <a:r>
              <a:rPr lang="en" sz="1800">
                <a:solidFill>
                  <a:srgbClr val="263238"/>
                </a:solidFill>
                <a:latin typeface="Catamaran Medium"/>
                <a:ea typeface="Catamaran Medium"/>
                <a:cs typeface="Catamaran Medium"/>
                <a:sym typeface="Catamaran Medium"/>
              </a:rPr>
              <a:t>).</a:t>
            </a:r>
            <a:endParaRPr sz="1800">
              <a:solidFill>
                <a:srgbClr val="263238"/>
              </a:solidFill>
              <a:latin typeface="Catamaran Medium"/>
              <a:ea typeface="Catamaran Medium"/>
              <a:cs typeface="Catamaran Medium"/>
              <a:sym typeface="Catamaran Medium"/>
            </a:endParaRPr>
          </a:p>
          <a:p>
            <a:pPr indent="-342900" lvl="0" marL="457200" rtl="0" algn="just">
              <a:spcBef>
                <a:spcPts val="0"/>
              </a:spcBef>
              <a:spcAft>
                <a:spcPts val="0"/>
              </a:spcAft>
              <a:buClr>
                <a:srgbClr val="263238"/>
              </a:buClr>
              <a:buSzPts val="1800"/>
              <a:buFont typeface="Catamaran Medium"/>
              <a:buChar char="●"/>
            </a:pPr>
            <a:r>
              <a:rPr lang="en" sz="1800">
                <a:solidFill>
                  <a:srgbClr val="263238"/>
                </a:solidFill>
                <a:latin typeface="Catamaran Medium"/>
                <a:ea typeface="Catamaran Medium"/>
                <a:cs typeface="Catamaran Medium"/>
                <a:sym typeface="Catamaran Medium"/>
              </a:rPr>
              <a:t>De esa forma, se espera que el aprendizaje de la red procese desde la capacidad de predecir la siguiente palabra dada una historia, así como la representación vectorial de una palabra dado el contexto en el que aparece.</a:t>
            </a:r>
            <a:endParaRPr sz="1800">
              <a:solidFill>
                <a:srgbClr val="263238"/>
              </a:solidFill>
              <a:latin typeface="Catamaran Medium"/>
              <a:ea typeface="Catamaran Medium"/>
              <a:cs typeface="Catamaran Medium"/>
              <a:sym typeface="Catamaran Medium"/>
            </a:endParaRPr>
          </a:p>
        </p:txBody>
      </p:sp>
      <p:pic>
        <p:nvPicPr>
          <p:cNvPr id="5467" name="Google Shape;5467;p148"/>
          <p:cNvPicPr preferRelativeResize="0"/>
          <p:nvPr/>
        </p:nvPicPr>
        <p:blipFill>
          <a:blip r:embed="rId3">
            <a:alphaModFix/>
          </a:blip>
          <a:stretch>
            <a:fillRect/>
          </a:stretch>
        </p:blipFill>
        <p:spPr>
          <a:xfrm>
            <a:off x="3252775" y="3418125"/>
            <a:ext cx="1978819" cy="138588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1" name="Shape 5471"/>
        <p:cNvGrpSpPr/>
        <p:nvPr/>
      </p:nvGrpSpPr>
      <p:grpSpPr>
        <a:xfrm>
          <a:off x="0" y="0"/>
          <a:ext cx="0" cy="0"/>
          <a:chOff x="0" y="0"/>
          <a:chExt cx="0" cy="0"/>
        </a:xfrm>
      </p:grpSpPr>
      <p:sp>
        <p:nvSpPr>
          <p:cNvPr id="5472" name="Google Shape;5472;p149"/>
          <p:cNvSpPr txBox="1"/>
          <p:nvPr>
            <p:ph type="title"/>
          </p:nvPr>
        </p:nvSpPr>
        <p:spPr>
          <a:xfrm>
            <a:off x="5468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ML Neuronal: </a:t>
            </a:r>
            <a:r>
              <a:rPr lang="en">
                <a:solidFill>
                  <a:schemeClr val="accent2"/>
                </a:solidFill>
              </a:rPr>
              <a:t>Arquitecturas FNN</a:t>
            </a:r>
            <a:endParaRPr>
              <a:solidFill>
                <a:schemeClr val="accent2"/>
              </a:solidFill>
            </a:endParaRPr>
          </a:p>
        </p:txBody>
      </p:sp>
      <p:grpSp>
        <p:nvGrpSpPr>
          <p:cNvPr id="5473" name="Google Shape;5473;p149"/>
          <p:cNvGrpSpPr/>
          <p:nvPr/>
        </p:nvGrpSpPr>
        <p:grpSpPr>
          <a:xfrm flipH="1" rot="900105">
            <a:off x="7906528" y="636145"/>
            <a:ext cx="840665" cy="713489"/>
            <a:chOff x="6064225" y="1470325"/>
            <a:chExt cx="1112500" cy="944200"/>
          </a:xfrm>
        </p:grpSpPr>
        <p:sp>
          <p:nvSpPr>
            <p:cNvPr id="5474" name="Google Shape;5474;p149"/>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5" name="Google Shape;5475;p149"/>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76" name="Google Shape;5476;p149"/>
          <p:cNvSpPr txBox="1"/>
          <p:nvPr/>
        </p:nvSpPr>
        <p:spPr>
          <a:xfrm>
            <a:off x="7402850" y="1446275"/>
            <a:ext cx="996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2"/>
                </a:solidFill>
                <a:latin typeface="Roboto Slab"/>
                <a:ea typeface="Roboto Slab"/>
                <a:cs typeface="Roboto Slab"/>
                <a:sym typeface="Roboto Slab"/>
              </a:rPr>
              <a:t>FFN-NLM </a:t>
            </a:r>
            <a:r>
              <a:rPr lang="en" sz="900">
                <a:solidFill>
                  <a:schemeClr val="dk2"/>
                </a:solidFill>
                <a:latin typeface="Roboto Slab"/>
                <a:ea typeface="Roboto Slab"/>
                <a:cs typeface="Roboto Slab"/>
                <a:sym typeface="Roboto Slab"/>
              </a:rPr>
              <a:t>(N=4)</a:t>
            </a:r>
            <a:endParaRPr sz="9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900">
                <a:solidFill>
                  <a:schemeClr val="dk2"/>
                </a:solidFill>
                <a:latin typeface="Roboto Slab"/>
                <a:ea typeface="Roboto Slab"/>
                <a:cs typeface="Roboto Slab"/>
                <a:sym typeface="Roboto Slab"/>
              </a:rPr>
              <a:t>Capa Adicional</a:t>
            </a:r>
            <a:endParaRPr sz="900">
              <a:solidFill>
                <a:schemeClr val="dk2"/>
              </a:solidFill>
              <a:latin typeface="Roboto Slab"/>
              <a:ea typeface="Roboto Slab"/>
              <a:cs typeface="Roboto Slab"/>
              <a:sym typeface="Roboto Slab"/>
            </a:endParaRPr>
          </a:p>
        </p:txBody>
      </p:sp>
      <p:pic>
        <p:nvPicPr>
          <p:cNvPr id="5477" name="Google Shape;5477;p149"/>
          <p:cNvPicPr preferRelativeResize="0"/>
          <p:nvPr/>
        </p:nvPicPr>
        <p:blipFill>
          <a:blip r:embed="rId3">
            <a:alphaModFix/>
          </a:blip>
          <a:stretch>
            <a:fillRect/>
          </a:stretch>
        </p:blipFill>
        <p:spPr>
          <a:xfrm>
            <a:off x="2134025" y="1446275"/>
            <a:ext cx="4875949" cy="33431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1" name="Shape 5481"/>
        <p:cNvGrpSpPr/>
        <p:nvPr/>
      </p:nvGrpSpPr>
      <p:grpSpPr>
        <a:xfrm>
          <a:off x="0" y="0"/>
          <a:ext cx="0" cy="0"/>
          <a:chOff x="0" y="0"/>
          <a:chExt cx="0" cy="0"/>
        </a:xfrm>
      </p:grpSpPr>
      <p:sp>
        <p:nvSpPr>
          <p:cNvPr id="5482" name="Google Shape;5482;p150"/>
          <p:cNvSpPr txBox="1"/>
          <p:nvPr>
            <p:ph type="title"/>
          </p:nvPr>
        </p:nvSpPr>
        <p:spPr>
          <a:xfrm>
            <a:off x="5468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ML Neuronal: </a:t>
            </a:r>
            <a:r>
              <a:rPr lang="en">
                <a:solidFill>
                  <a:schemeClr val="accent2"/>
                </a:solidFill>
              </a:rPr>
              <a:t>Conclusiones</a:t>
            </a:r>
            <a:endParaRPr>
              <a:solidFill>
                <a:schemeClr val="accent2"/>
              </a:solidFill>
            </a:endParaRPr>
          </a:p>
        </p:txBody>
      </p:sp>
      <p:grpSp>
        <p:nvGrpSpPr>
          <p:cNvPr id="5483" name="Google Shape;5483;p150"/>
          <p:cNvGrpSpPr/>
          <p:nvPr/>
        </p:nvGrpSpPr>
        <p:grpSpPr>
          <a:xfrm flipH="1" rot="900105">
            <a:off x="7906528" y="636145"/>
            <a:ext cx="840665" cy="713489"/>
            <a:chOff x="6064225" y="1470325"/>
            <a:chExt cx="1112500" cy="944200"/>
          </a:xfrm>
        </p:grpSpPr>
        <p:sp>
          <p:nvSpPr>
            <p:cNvPr id="5484" name="Google Shape;5484;p150"/>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5" name="Google Shape;5485;p150"/>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86" name="Google Shape;5486;p150"/>
          <p:cNvSpPr txBox="1"/>
          <p:nvPr/>
        </p:nvSpPr>
        <p:spPr>
          <a:xfrm>
            <a:off x="786150" y="1403475"/>
            <a:ext cx="7571700" cy="26802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rgbClr val="263238"/>
              </a:buClr>
              <a:buSzPts val="1800"/>
              <a:buFont typeface="Catamaran Medium"/>
              <a:buChar char="●"/>
            </a:pPr>
            <a:r>
              <a:rPr lang="en" sz="1800">
                <a:solidFill>
                  <a:srgbClr val="263238"/>
                </a:solidFill>
                <a:latin typeface="Catamaran Medium"/>
                <a:ea typeface="Catamaran Medium"/>
                <a:cs typeface="Catamaran Medium"/>
                <a:sym typeface="Catamaran Medium"/>
              </a:rPr>
              <a:t>Las redes neuronales (FFN) en NLP se han aplicado exitosamente para generar representaciones avanzadas del lenguaje:</a:t>
            </a:r>
            <a:endParaRPr sz="1800">
              <a:solidFill>
                <a:srgbClr val="263238"/>
              </a:solidFill>
              <a:latin typeface="Catamaran Medium"/>
              <a:ea typeface="Catamaran Medium"/>
              <a:cs typeface="Catamaran Medium"/>
              <a:sym typeface="Catamaran Medium"/>
            </a:endParaRPr>
          </a:p>
          <a:p>
            <a:pPr indent="-342900" lvl="1" marL="914400" rtl="0" algn="l">
              <a:spcBef>
                <a:spcPts val="0"/>
              </a:spcBef>
              <a:spcAft>
                <a:spcPts val="0"/>
              </a:spcAft>
              <a:buClr>
                <a:srgbClr val="263238"/>
              </a:buClr>
              <a:buSzPts val="1800"/>
              <a:buFont typeface="Catamaran Medium"/>
              <a:buChar char="○"/>
            </a:pPr>
            <a:r>
              <a:rPr i="1" lang="en" sz="1800">
                <a:solidFill>
                  <a:srgbClr val="263238"/>
                </a:solidFill>
                <a:latin typeface="Catamaran Medium"/>
                <a:ea typeface="Catamaran Medium"/>
                <a:cs typeface="Catamaran Medium"/>
                <a:sym typeface="Catamaran Medium"/>
              </a:rPr>
              <a:t>Dense embedding representation</a:t>
            </a:r>
            <a:endParaRPr i="1" sz="1800">
              <a:solidFill>
                <a:srgbClr val="263238"/>
              </a:solidFill>
              <a:latin typeface="Catamaran Medium"/>
              <a:ea typeface="Catamaran Medium"/>
              <a:cs typeface="Catamaran Medium"/>
              <a:sym typeface="Catamaran Medium"/>
            </a:endParaRPr>
          </a:p>
          <a:p>
            <a:pPr indent="-342900" lvl="1" marL="914400" rtl="0" algn="l">
              <a:spcBef>
                <a:spcPts val="0"/>
              </a:spcBef>
              <a:spcAft>
                <a:spcPts val="0"/>
              </a:spcAft>
              <a:buClr>
                <a:srgbClr val="263238"/>
              </a:buClr>
              <a:buSzPts val="1800"/>
              <a:buFont typeface="Catamaran Medium"/>
              <a:buChar char="○"/>
            </a:pPr>
            <a:r>
              <a:rPr i="1" lang="en" sz="1800">
                <a:solidFill>
                  <a:srgbClr val="263238"/>
                </a:solidFill>
                <a:latin typeface="Catamaran Medium"/>
                <a:ea typeface="Catamaran Medium"/>
                <a:cs typeface="Catamaran Medium"/>
                <a:sym typeface="Catamaran Medium"/>
              </a:rPr>
              <a:t>Language Modeling</a:t>
            </a:r>
            <a:endParaRPr i="1" sz="1800">
              <a:solidFill>
                <a:srgbClr val="263238"/>
              </a:solidFill>
              <a:latin typeface="Catamaran Medium"/>
              <a:ea typeface="Catamaran Medium"/>
              <a:cs typeface="Catamaran Medium"/>
              <a:sym typeface="Catamaran Medium"/>
            </a:endParaRPr>
          </a:p>
          <a:p>
            <a:pPr indent="-266700" lvl="0" marL="342900" rtl="0" algn="l">
              <a:spcBef>
                <a:spcPts val="0"/>
              </a:spcBef>
              <a:spcAft>
                <a:spcPts val="0"/>
              </a:spcAft>
              <a:buClr>
                <a:srgbClr val="263238"/>
              </a:buClr>
              <a:buSzPts val="1800"/>
              <a:buFont typeface="Catamaran Medium"/>
              <a:buChar char="●"/>
            </a:pPr>
            <a:r>
              <a:rPr lang="en" sz="1800">
                <a:solidFill>
                  <a:srgbClr val="263238"/>
                </a:solidFill>
                <a:latin typeface="Catamaran Medium"/>
                <a:ea typeface="Catamaran Medium"/>
                <a:cs typeface="Catamaran Medium"/>
                <a:sym typeface="Catamaran Medium"/>
              </a:rPr>
              <a:t>Sin embargo, presentan carencias  “naturales”:</a:t>
            </a:r>
            <a:endParaRPr sz="1800">
              <a:solidFill>
                <a:srgbClr val="263238"/>
              </a:solidFill>
              <a:latin typeface="Catamaran Medium"/>
              <a:ea typeface="Catamaran Medium"/>
              <a:cs typeface="Catamaran Medium"/>
              <a:sym typeface="Catamaran Medium"/>
            </a:endParaRPr>
          </a:p>
          <a:p>
            <a:pPr indent="-400050" lvl="1" marL="742950" rtl="0" algn="l">
              <a:spcBef>
                <a:spcPts val="0"/>
              </a:spcBef>
              <a:spcAft>
                <a:spcPts val="0"/>
              </a:spcAft>
              <a:buClr>
                <a:srgbClr val="263238"/>
              </a:buClr>
              <a:buSzPts val="1800"/>
              <a:buFont typeface="Catamaran Medium"/>
              <a:buChar char="○"/>
            </a:pPr>
            <a:r>
              <a:rPr lang="en" sz="1800">
                <a:solidFill>
                  <a:srgbClr val="263238"/>
                </a:solidFill>
                <a:latin typeface="Catamaran Medium"/>
                <a:ea typeface="Catamaran Medium"/>
                <a:cs typeface="Catamaran Medium"/>
                <a:sym typeface="Catamaran Medium"/>
              </a:rPr>
              <a:t>No pueden “entender” lo que es una secuencia, y cómo el estado actual (término actual) ha sido afectado por el anterior.</a:t>
            </a:r>
            <a:endParaRPr sz="1800">
              <a:solidFill>
                <a:srgbClr val="263238"/>
              </a:solidFill>
              <a:latin typeface="Catamaran Medium"/>
              <a:ea typeface="Catamaran Medium"/>
              <a:cs typeface="Catamaran Medium"/>
              <a:sym typeface="Catamaran Medium"/>
            </a:endParaRPr>
          </a:p>
          <a:p>
            <a:pPr indent="-400050" lvl="1" marL="742950" rtl="0" algn="l">
              <a:spcBef>
                <a:spcPts val="0"/>
              </a:spcBef>
              <a:spcAft>
                <a:spcPts val="0"/>
              </a:spcAft>
              <a:buClr>
                <a:srgbClr val="263238"/>
              </a:buClr>
              <a:buSzPts val="1800"/>
              <a:buFont typeface="Catamaran Medium"/>
              <a:buChar char="○"/>
            </a:pPr>
            <a:r>
              <a:rPr lang="en" sz="1800">
                <a:solidFill>
                  <a:srgbClr val="263238"/>
                </a:solidFill>
                <a:latin typeface="Catamaran Medium"/>
                <a:ea typeface="Catamaran Medium"/>
                <a:cs typeface="Catamaran Medium"/>
                <a:sym typeface="Catamaran Medium"/>
              </a:rPr>
              <a:t>FFN-NLM solo ha emulado poder conocer una secuencia, pero no sabe qué tipo de efecto se propaga, ni tampoco puede ver mucho “más allá”</a:t>
            </a:r>
            <a:endParaRPr sz="1800">
              <a:solidFill>
                <a:srgbClr val="263238"/>
              </a:solidFill>
              <a:latin typeface="Catamaran Medium"/>
              <a:ea typeface="Catamaran Medium"/>
              <a:cs typeface="Catamaran Medium"/>
              <a:sym typeface="Catamaran Medium"/>
            </a:endParaRPr>
          </a:p>
          <a:p>
            <a:pPr indent="0" lvl="0" marL="457200" rtl="0" algn="just">
              <a:spcBef>
                <a:spcPts val="600"/>
              </a:spcBef>
              <a:spcAft>
                <a:spcPts val="0"/>
              </a:spcAft>
              <a:buNone/>
            </a:pPr>
            <a:r>
              <a:t/>
            </a:r>
            <a:endParaRPr sz="1800">
              <a:solidFill>
                <a:srgbClr val="263238"/>
              </a:solidFill>
              <a:latin typeface="Catamaran Medium"/>
              <a:ea typeface="Catamaran Medium"/>
              <a:cs typeface="Catamaran Medium"/>
              <a:sym typeface="Catamaran Medium"/>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0" name="Shape 5490"/>
        <p:cNvGrpSpPr/>
        <p:nvPr/>
      </p:nvGrpSpPr>
      <p:grpSpPr>
        <a:xfrm>
          <a:off x="0" y="0"/>
          <a:ext cx="0" cy="0"/>
          <a:chOff x="0" y="0"/>
          <a:chExt cx="0" cy="0"/>
        </a:xfrm>
      </p:grpSpPr>
      <p:sp>
        <p:nvSpPr>
          <p:cNvPr id="5491" name="Google Shape;5491;p151"/>
          <p:cNvSpPr txBox="1"/>
          <p:nvPr>
            <p:ph type="title"/>
          </p:nvPr>
        </p:nvSpPr>
        <p:spPr>
          <a:xfrm>
            <a:off x="4505985" y="1476750"/>
            <a:ext cx="3849600" cy="109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Gracias!</a:t>
            </a:r>
            <a:endParaRPr/>
          </a:p>
        </p:txBody>
      </p:sp>
      <p:sp>
        <p:nvSpPr>
          <p:cNvPr id="5492" name="Google Shape;5492;p151"/>
          <p:cNvSpPr txBox="1"/>
          <p:nvPr/>
        </p:nvSpPr>
        <p:spPr>
          <a:xfrm>
            <a:off x="4558910" y="4335350"/>
            <a:ext cx="3849600" cy="2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1"/>
                </a:solidFill>
                <a:latin typeface="Catamaran Medium"/>
                <a:ea typeface="Catamaran Medium"/>
                <a:cs typeface="Catamaran Medium"/>
                <a:sym typeface="Catamaran Medium"/>
              </a:rPr>
              <a:t>Please keep this slide for attribution</a:t>
            </a:r>
            <a:endParaRPr sz="1200">
              <a:solidFill>
                <a:schemeClr val="dk1"/>
              </a:solidFill>
              <a:latin typeface="Catamaran Medium"/>
              <a:ea typeface="Catamaran Medium"/>
              <a:cs typeface="Catamaran Medium"/>
              <a:sym typeface="Catamaran Medium"/>
            </a:endParaRPr>
          </a:p>
        </p:txBody>
      </p:sp>
      <p:grpSp>
        <p:nvGrpSpPr>
          <p:cNvPr id="5493" name="Google Shape;5493;p151"/>
          <p:cNvGrpSpPr/>
          <p:nvPr/>
        </p:nvGrpSpPr>
        <p:grpSpPr>
          <a:xfrm flipH="1">
            <a:off x="2771322" y="793102"/>
            <a:ext cx="1298474" cy="1070606"/>
            <a:chOff x="4017050" y="1452125"/>
            <a:chExt cx="1098075" cy="905375"/>
          </a:xfrm>
        </p:grpSpPr>
        <p:sp>
          <p:nvSpPr>
            <p:cNvPr id="5494" name="Google Shape;5494;p151"/>
            <p:cNvSpPr/>
            <p:nvPr/>
          </p:nvSpPr>
          <p:spPr>
            <a:xfrm>
              <a:off x="4017050" y="1452125"/>
              <a:ext cx="1098075" cy="783400"/>
            </a:xfrm>
            <a:custGeom>
              <a:rect b="b" l="l" r="r" t="t"/>
              <a:pathLst>
                <a:path extrusionOk="0" h="31336" w="43923">
                  <a:moveTo>
                    <a:pt x="21440" y="1"/>
                  </a:moveTo>
                  <a:cubicBezTo>
                    <a:pt x="15815" y="1"/>
                    <a:pt x="10548" y="505"/>
                    <a:pt x="7752" y="986"/>
                  </a:cubicBezTo>
                  <a:cubicBezTo>
                    <a:pt x="1" y="2323"/>
                    <a:pt x="1977" y="13661"/>
                    <a:pt x="1703" y="21807"/>
                  </a:cubicBezTo>
                  <a:cubicBezTo>
                    <a:pt x="1419" y="29394"/>
                    <a:pt x="13579" y="31335"/>
                    <a:pt x="23948" y="31335"/>
                  </a:cubicBezTo>
                  <a:cubicBezTo>
                    <a:pt x="29115" y="31335"/>
                    <a:pt x="33837" y="30853"/>
                    <a:pt x="36354" y="30348"/>
                  </a:cubicBezTo>
                  <a:cubicBezTo>
                    <a:pt x="43923" y="28828"/>
                    <a:pt x="43558" y="17460"/>
                    <a:pt x="42980" y="7794"/>
                  </a:cubicBezTo>
                  <a:cubicBezTo>
                    <a:pt x="42630" y="1603"/>
                    <a:pt x="31465" y="1"/>
                    <a:pt x="21440" y="1"/>
                  </a:cubicBezTo>
                  <a:close/>
                </a:path>
              </a:pathLst>
            </a:custGeom>
            <a:solidFill>
              <a:srgbClr val="583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5" name="Google Shape;5495;p151"/>
            <p:cNvSpPr/>
            <p:nvPr/>
          </p:nvSpPr>
          <p:spPr>
            <a:xfrm>
              <a:off x="4511000" y="2130250"/>
              <a:ext cx="174800" cy="227250"/>
            </a:xfrm>
            <a:custGeom>
              <a:rect b="b" l="l" r="r" t="t"/>
              <a:pathLst>
                <a:path extrusionOk="0" h="9090" w="6992">
                  <a:moveTo>
                    <a:pt x="4924" y="1"/>
                  </a:moveTo>
                  <a:lnTo>
                    <a:pt x="0" y="943"/>
                  </a:lnTo>
                  <a:cubicBezTo>
                    <a:pt x="0" y="943"/>
                    <a:pt x="2827" y="9089"/>
                    <a:pt x="4924" y="9089"/>
                  </a:cubicBezTo>
                  <a:cubicBezTo>
                    <a:pt x="6991" y="9089"/>
                    <a:pt x="4924" y="1"/>
                    <a:pt x="4924" y="1"/>
                  </a:cubicBezTo>
                  <a:close/>
                </a:path>
              </a:pathLst>
            </a:custGeom>
            <a:solidFill>
              <a:srgbClr val="583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96" name="Google Shape;5496;p151"/>
          <p:cNvGrpSpPr/>
          <p:nvPr/>
        </p:nvGrpSpPr>
        <p:grpSpPr>
          <a:xfrm flipH="1">
            <a:off x="982858" y="737875"/>
            <a:ext cx="1299361" cy="1060170"/>
            <a:chOff x="5554325" y="1394575"/>
            <a:chExt cx="1098825" cy="896550"/>
          </a:xfrm>
        </p:grpSpPr>
        <p:sp>
          <p:nvSpPr>
            <p:cNvPr id="5497" name="Google Shape;5497;p151"/>
            <p:cNvSpPr/>
            <p:nvPr/>
          </p:nvSpPr>
          <p:spPr>
            <a:xfrm>
              <a:off x="5554325" y="1394575"/>
              <a:ext cx="1098825" cy="783375"/>
            </a:xfrm>
            <a:custGeom>
              <a:rect b="b" l="l" r="r" t="t"/>
              <a:pathLst>
                <a:path extrusionOk="0" h="31335" w="43953">
                  <a:moveTo>
                    <a:pt x="21388" y="0"/>
                  </a:moveTo>
                  <a:cubicBezTo>
                    <a:pt x="15789" y="0"/>
                    <a:pt x="10557" y="499"/>
                    <a:pt x="7782" y="978"/>
                  </a:cubicBezTo>
                  <a:cubicBezTo>
                    <a:pt x="0" y="2315"/>
                    <a:pt x="2006" y="13653"/>
                    <a:pt x="1703" y="21829"/>
                  </a:cubicBezTo>
                  <a:cubicBezTo>
                    <a:pt x="1439" y="29399"/>
                    <a:pt x="13549" y="31335"/>
                    <a:pt x="23905" y="31335"/>
                  </a:cubicBezTo>
                  <a:cubicBezTo>
                    <a:pt x="29101" y="31335"/>
                    <a:pt x="33855" y="30848"/>
                    <a:pt x="36384" y="30340"/>
                  </a:cubicBezTo>
                  <a:cubicBezTo>
                    <a:pt x="43953" y="28820"/>
                    <a:pt x="43588" y="17452"/>
                    <a:pt x="43010" y="7786"/>
                  </a:cubicBezTo>
                  <a:cubicBezTo>
                    <a:pt x="42640" y="1602"/>
                    <a:pt x="31424" y="0"/>
                    <a:pt x="21388" y="0"/>
                  </a:cubicBezTo>
                  <a:close/>
                </a:path>
              </a:pathLst>
            </a:custGeom>
            <a:solidFill>
              <a:srgbClr val="FFA4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8" name="Google Shape;5498;p151"/>
            <p:cNvSpPr/>
            <p:nvPr/>
          </p:nvSpPr>
          <p:spPr>
            <a:xfrm>
              <a:off x="5925900" y="2051225"/>
              <a:ext cx="171775" cy="239900"/>
            </a:xfrm>
            <a:custGeom>
              <a:rect b="b" l="l" r="r" t="t"/>
              <a:pathLst>
                <a:path extrusionOk="0" h="9596" w="6871">
                  <a:moveTo>
                    <a:pt x="2250" y="1"/>
                  </a:moveTo>
                  <a:cubicBezTo>
                    <a:pt x="2250" y="1"/>
                    <a:pt x="1" y="8299"/>
                    <a:pt x="1703" y="9484"/>
                  </a:cubicBezTo>
                  <a:cubicBezTo>
                    <a:pt x="1814" y="9560"/>
                    <a:pt x="1932" y="9596"/>
                    <a:pt x="2055" y="9596"/>
                  </a:cubicBezTo>
                  <a:cubicBezTo>
                    <a:pt x="3861" y="9596"/>
                    <a:pt x="6870" y="2007"/>
                    <a:pt x="6870" y="2007"/>
                  </a:cubicBezTo>
                  <a:lnTo>
                    <a:pt x="2250" y="1"/>
                  </a:lnTo>
                  <a:close/>
                </a:path>
              </a:pathLst>
            </a:custGeom>
            <a:solidFill>
              <a:srgbClr val="FFA4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99" name="Google Shape;5499;p151"/>
          <p:cNvSpPr/>
          <p:nvPr/>
        </p:nvSpPr>
        <p:spPr>
          <a:xfrm rot="-26">
            <a:off x="2999485" y="1110144"/>
            <a:ext cx="840827" cy="249818"/>
          </a:xfrm>
          <a:prstGeom prst="rect">
            <a:avLst/>
          </a:prstGeom>
        </p:spPr>
        <p:txBody>
          <a:bodyPr>
            <a:prstTxWarp prst="textPlain"/>
          </a:bodyPr>
          <a:lstStyle/>
          <a:p>
            <a:pPr lvl="0" algn="ctr"/>
            <a:r>
              <a:rPr b="1" i="0">
                <a:ln>
                  <a:noFill/>
                </a:ln>
                <a:solidFill>
                  <a:schemeClr val="accent6"/>
                </a:solidFill>
                <a:latin typeface="Heebo"/>
              </a:rPr>
              <a:t>Adieu</a:t>
            </a:r>
          </a:p>
        </p:txBody>
      </p:sp>
      <p:sp>
        <p:nvSpPr>
          <p:cNvPr id="5500" name="Google Shape;5500;p151"/>
          <p:cNvSpPr/>
          <p:nvPr/>
        </p:nvSpPr>
        <p:spPr>
          <a:xfrm rot="-26">
            <a:off x="1332203" y="1055310"/>
            <a:ext cx="608104" cy="303726"/>
          </a:xfrm>
          <a:prstGeom prst="rect">
            <a:avLst/>
          </a:prstGeom>
        </p:spPr>
        <p:txBody>
          <a:bodyPr>
            <a:prstTxWarp prst="textPlain"/>
          </a:bodyPr>
          <a:lstStyle/>
          <a:p>
            <a:pPr lvl="0" algn="ctr"/>
            <a:r>
              <a:rPr b="1" i="0">
                <a:ln>
                  <a:noFill/>
                </a:ln>
                <a:solidFill>
                  <a:schemeClr val="accent6"/>
                </a:solidFill>
                <a:latin typeface="Heebo"/>
              </a:rPr>
              <a:t>Bye!</a:t>
            </a:r>
          </a:p>
        </p:txBody>
      </p:sp>
      <p:grpSp>
        <p:nvGrpSpPr>
          <p:cNvPr id="5501" name="Google Shape;5501;p151"/>
          <p:cNvGrpSpPr/>
          <p:nvPr/>
        </p:nvGrpSpPr>
        <p:grpSpPr>
          <a:xfrm flipH="1">
            <a:off x="439393" y="1863703"/>
            <a:ext cx="3520657" cy="3404920"/>
            <a:chOff x="4071000" y="2346650"/>
            <a:chExt cx="2977300" cy="2879425"/>
          </a:xfrm>
        </p:grpSpPr>
        <p:sp>
          <p:nvSpPr>
            <p:cNvPr id="5502" name="Google Shape;5502;p151"/>
            <p:cNvSpPr/>
            <p:nvPr/>
          </p:nvSpPr>
          <p:spPr>
            <a:xfrm>
              <a:off x="4500350" y="3574275"/>
              <a:ext cx="1575725" cy="638275"/>
            </a:xfrm>
            <a:custGeom>
              <a:rect b="b" l="l" r="r" t="t"/>
              <a:pathLst>
                <a:path extrusionOk="0" h="25531" w="63029">
                  <a:moveTo>
                    <a:pt x="57545" y="1"/>
                  </a:moveTo>
                  <a:cubicBezTo>
                    <a:pt x="56674" y="1"/>
                    <a:pt x="55606" y="259"/>
                    <a:pt x="54318" y="843"/>
                  </a:cubicBezTo>
                  <a:cubicBezTo>
                    <a:pt x="49734" y="2913"/>
                    <a:pt x="38246" y="10679"/>
                    <a:pt x="32084" y="10679"/>
                  </a:cubicBezTo>
                  <a:cubicBezTo>
                    <a:pt x="31913" y="10679"/>
                    <a:pt x="31745" y="10673"/>
                    <a:pt x="31582" y="10660"/>
                  </a:cubicBezTo>
                  <a:cubicBezTo>
                    <a:pt x="25533" y="10174"/>
                    <a:pt x="2128" y="8989"/>
                    <a:pt x="2128" y="8989"/>
                  </a:cubicBezTo>
                  <a:lnTo>
                    <a:pt x="1" y="22180"/>
                  </a:lnTo>
                  <a:cubicBezTo>
                    <a:pt x="1" y="22180"/>
                    <a:pt x="17340" y="25530"/>
                    <a:pt x="29632" y="25530"/>
                  </a:cubicBezTo>
                  <a:cubicBezTo>
                    <a:pt x="31584" y="25530"/>
                    <a:pt x="33409" y="25446"/>
                    <a:pt x="35016" y="25250"/>
                  </a:cubicBezTo>
                  <a:cubicBezTo>
                    <a:pt x="46719" y="23822"/>
                    <a:pt x="52585" y="18290"/>
                    <a:pt x="56962" y="13943"/>
                  </a:cubicBezTo>
                  <a:cubicBezTo>
                    <a:pt x="60765" y="10219"/>
                    <a:pt x="63029" y="1"/>
                    <a:pt x="57545" y="1"/>
                  </a:cubicBezTo>
                  <a:close/>
                </a:path>
              </a:pathLst>
            </a:custGeom>
            <a:solidFill>
              <a:srgbClr val="53C8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3" name="Google Shape;5503;p151"/>
            <p:cNvSpPr/>
            <p:nvPr/>
          </p:nvSpPr>
          <p:spPr>
            <a:xfrm>
              <a:off x="5657675" y="3509450"/>
              <a:ext cx="1232550" cy="1710550"/>
            </a:xfrm>
            <a:custGeom>
              <a:rect b="b" l="l" r="r" t="t"/>
              <a:pathLst>
                <a:path extrusionOk="0" h="68422" w="49302">
                  <a:moveTo>
                    <a:pt x="20973" y="1"/>
                  </a:moveTo>
                  <a:cubicBezTo>
                    <a:pt x="1490" y="1"/>
                    <a:pt x="0" y="15381"/>
                    <a:pt x="0" y="23983"/>
                  </a:cubicBezTo>
                  <a:lnTo>
                    <a:pt x="0" y="68421"/>
                  </a:lnTo>
                  <a:lnTo>
                    <a:pt x="45351" y="68421"/>
                  </a:lnTo>
                  <a:cubicBezTo>
                    <a:pt x="45351" y="68421"/>
                    <a:pt x="49302" y="34469"/>
                    <a:pt x="45351" y="18664"/>
                  </a:cubicBezTo>
                  <a:cubicBezTo>
                    <a:pt x="41399" y="2858"/>
                    <a:pt x="28055" y="1"/>
                    <a:pt x="20973" y="1"/>
                  </a:cubicBezTo>
                  <a:close/>
                </a:path>
              </a:pathLst>
            </a:custGeom>
            <a:solidFill>
              <a:srgbClr val="53C8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4" name="Google Shape;5504;p151"/>
            <p:cNvSpPr/>
            <p:nvPr/>
          </p:nvSpPr>
          <p:spPr>
            <a:xfrm>
              <a:off x="5651575" y="3984400"/>
              <a:ext cx="1145950" cy="1241675"/>
            </a:xfrm>
            <a:custGeom>
              <a:rect b="b" l="l" r="r" t="t"/>
              <a:pathLst>
                <a:path extrusionOk="0" h="49667" w="45838">
                  <a:moveTo>
                    <a:pt x="427" y="0"/>
                  </a:moveTo>
                  <a:cubicBezTo>
                    <a:pt x="305" y="0"/>
                    <a:pt x="214" y="91"/>
                    <a:pt x="214" y="243"/>
                  </a:cubicBezTo>
                  <a:cubicBezTo>
                    <a:pt x="214" y="8724"/>
                    <a:pt x="1" y="49028"/>
                    <a:pt x="1" y="49423"/>
                  </a:cubicBezTo>
                  <a:lnTo>
                    <a:pt x="1" y="49667"/>
                  </a:lnTo>
                  <a:lnTo>
                    <a:pt x="45595" y="49667"/>
                  </a:lnTo>
                  <a:cubicBezTo>
                    <a:pt x="45747" y="49667"/>
                    <a:pt x="45838" y="49545"/>
                    <a:pt x="45838" y="49423"/>
                  </a:cubicBezTo>
                  <a:cubicBezTo>
                    <a:pt x="45838" y="49302"/>
                    <a:pt x="45747" y="49180"/>
                    <a:pt x="45595" y="49180"/>
                  </a:cubicBezTo>
                  <a:lnTo>
                    <a:pt x="487" y="49180"/>
                  </a:lnTo>
                  <a:cubicBezTo>
                    <a:pt x="487" y="45837"/>
                    <a:pt x="670" y="8359"/>
                    <a:pt x="670" y="243"/>
                  </a:cubicBezTo>
                  <a:cubicBezTo>
                    <a:pt x="670" y="91"/>
                    <a:pt x="579" y="0"/>
                    <a:pt x="427" y="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5" name="Google Shape;5505;p151"/>
            <p:cNvSpPr/>
            <p:nvPr/>
          </p:nvSpPr>
          <p:spPr>
            <a:xfrm>
              <a:off x="6517100" y="3674350"/>
              <a:ext cx="531200" cy="1545650"/>
            </a:xfrm>
            <a:custGeom>
              <a:rect b="b" l="l" r="r" t="t"/>
              <a:pathLst>
                <a:path extrusionOk="0" h="61826" w="21248">
                  <a:moveTo>
                    <a:pt x="4135" y="1"/>
                  </a:moveTo>
                  <a:cubicBezTo>
                    <a:pt x="4135" y="1"/>
                    <a:pt x="1" y="45077"/>
                    <a:pt x="669" y="61825"/>
                  </a:cubicBezTo>
                  <a:lnTo>
                    <a:pt x="17022" y="61825"/>
                  </a:lnTo>
                  <a:cubicBezTo>
                    <a:pt x="17022" y="61825"/>
                    <a:pt x="21247" y="7660"/>
                    <a:pt x="4135" y="1"/>
                  </a:cubicBezTo>
                  <a:close/>
                </a:path>
              </a:pathLst>
            </a:custGeom>
            <a:solidFill>
              <a:srgbClr val="53C8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6" name="Google Shape;5506;p151"/>
            <p:cNvSpPr/>
            <p:nvPr/>
          </p:nvSpPr>
          <p:spPr>
            <a:xfrm>
              <a:off x="6521675" y="4225275"/>
              <a:ext cx="427075" cy="1000800"/>
            </a:xfrm>
            <a:custGeom>
              <a:rect b="b" l="l" r="r" t="t"/>
              <a:pathLst>
                <a:path extrusionOk="0" h="40032" w="17083">
                  <a:moveTo>
                    <a:pt x="2280" y="1"/>
                  </a:moveTo>
                  <a:cubicBezTo>
                    <a:pt x="2128" y="1"/>
                    <a:pt x="2037" y="92"/>
                    <a:pt x="2006" y="213"/>
                  </a:cubicBezTo>
                  <a:cubicBezTo>
                    <a:pt x="1368" y="9210"/>
                    <a:pt x="0" y="33527"/>
                    <a:pt x="274" y="39788"/>
                  </a:cubicBezTo>
                  <a:lnTo>
                    <a:pt x="274" y="40032"/>
                  </a:lnTo>
                  <a:lnTo>
                    <a:pt x="16839" y="40032"/>
                  </a:lnTo>
                  <a:cubicBezTo>
                    <a:pt x="16991" y="40032"/>
                    <a:pt x="17082" y="39910"/>
                    <a:pt x="17082" y="39788"/>
                  </a:cubicBezTo>
                  <a:cubicBezTo>
                    <a:pt x="17082" y="39667"/>
                    <a:pt x="16991" y="39545"/>
                    <a:pt x="16839" y="39545"/>
                  </a:cubicBezTo>
                  <a:lnTo>
                    <a:pt x="730" y="39545"/>
                  </a:lnTo>
                  <a:cubicBezTo>
                    <a:pt x="517" y="32949"/>
                    <a:pt x="1854" y="9150"/>
                    <a:pt x="2493" y="244"/>
                  </a:cubicBezTo>
                  <a:cubicBezTo>
                    <a:pt x="2493" y="122"/>
                    <a:pt x="2401" y="1"/>
                    <a:pt x="2280" y="1"/>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7" name="Google Shape;5507;p151"/>
            <p:cNvSpPr/>
            <p:nvPr/>
          </p:nvSpPr>
          <p:spPr>
            <a:xfrm>
              <a:off x="5854600" y="3376550"/>
              <a:ext cx="786400" cy="534150"/>
            </a:xfrm>
            <a:custGeom>
              <a:rect b="b" l="l" r="r" t="t"/>
              <a:pathLst>
                <a:path extrusionOk="0" h="21366" w="31456">
                  <a:moveTo>
                    <a:pt x="16702" y="0"/>
                  </a:moveTo>
                  <a:cubicBezTo>
                    <a:pt x="7960" y="0"/>
                    <a:pt x="2000" y="5309"/>
                    <a:pt x="1455" y="8235"/>
                  </a:cubicBezTo>
                  <a:cubicBezTo>
                    <a:pt x="0" y="16325"/>
                    <a:pt x="6611" y="17559"/>
                    <a:pt x="5387" y="21330"/>
                  </a:cubicBezTo>
                  <a:lnTo>
                    <a:pt x="5387" y="21330"/>
                  </a:lnTo>
                  <a:cubicBezTo>
                    <a:pt x="5491" y="21043"/>
                    <a:pt x="6342" y="19125"/>
                    <a:pt x="10658" y="19125"/>
                  </a:cubicBezTo>
                  <a:cubicBezTo>
                    <a:pt x="11372" y="19125"/>
                    <a:pt x="12180" y="19178"/>
                    <a:pt x="13096" y="19299"/>
                  </a:cubicBezTo>
                  <a:cubicBezTo>
                    <a:pt x="14211" y="19446"/>
                    <a:pt x="15440" y="19522"/>
                    <a:pt x="16719" y="19522"/>
                  </a:cubicBezTo>
                  <a:cubicBezTo>
                    <a:pt x="23390" y="19522"/>
                    <a:pt x="31399" y="17435"/>
                    <a:pt x="31425" y="12308"/>
                  </a:cubicBezTo>
                  <a:cubicBezTo>
                    <a:pt x="31455" y="6229"/>
                    <a:pt x="27838" y="758"/>
                    <a:pt x="18294" y="58"/>
                  </a:cubicBezTo>
                  <a:cubicBezTo>
                    <a:pt x="17754" y="19"/>
                    <a:pt x="17223" y="0"/>
                    <a:pt x="16702" y="0"/>
                  </a:cubicBezTo>
                  <a:close/>
                  <a:moveTo>
                    <a:pt x="5387" y="21330"/>
                  </a:moveTo>
                  <a:lnTo>
                    <a:pt x="5387" y="21330"/>
                  </a:lnTo>
                  <a:cubicBezTo>
                    <a:pt x="5379" y="21353"/>
                    <a:pt x="5376" y="21366"/>
                    <a:pt x="5376" y="21366"/>
                  </a:cubicBezTo>
                  <a:cubicBezTo>
                    <a:pt x="5380" y="21354"/>
                    <a:pt x="5384" y="21342"/>
                    <a:pt x="5387" y="2133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8" name="Google Shape;5508;p151"/>
            <p:cNvSpPr/>
            <p:nvPr/>
          </p:nvSpPr>
          <p:spPr>
            <a:xfrm>
              <a:off x="5819525" y="3767075"/>
              <a:ext cx="140600" cy="402000"/>
            </a:xfrm>
            <a:custGeom>
              <a:rect b="b" l="l" r="r" t="t"/>
              <a:pathLst>
                <a:path extrusionOk="0" h="16080" w="5624">
                  <a:moveTo>
                    <a:pt x="5441" y="0"/>
                  </a:moveTo>
                  <a:cubicBezTo>
                    <a:pt x="3222" y="942"/>
                    <a:pt x="1672" y="3283"/>
                    <a:pt x="1672" y="5684"/>
                  </a:cubicBezTo>
                  <a:cubicBezTo>
                    <a:pt x="1642" y="6383"/>
                    <a:pt x="1794" y="6991"/>
                    <a:pt x="2037" y="7508"/>
                  </a:cubicBezTo>
                  <a:cubicBezTo>
                    <a:pt x="2219" y="7872"/>
                    <a:pt x="2462" y="8176"/>
                    <a:pt x="2706" y="8480"/>
                  </a:cubicBezTo>
                  <a:cubicBezTo>
                    <a:pt x="2918" y="8724"/>
                    <a:pt x="3101" y="8967"/>
                    <a:pt x="3253" y="9240"/>
                  </a:cubicBezTo>
                  <a:cubicBezTo>
                    <a:pt x="3648" y="9909"/>
                    <a:pt x="3739" y="10699"/>
                    <a:pt x="3526" y="11429"/>
                  </a:cubicBezTo>
                  <a:cubicBezTo>
                    <a:pt x="3253" y="12462"/>
                    <a:pt x="2462" y="13222"/>
                    <a:pt x="1611" y="14043"/>
                  </a:cubicBezTo>
                  <a:cubicBezTo>
                    <a:pt x="1034" y="14590"/>
                    <a:pt x="426" y="15167"/>
                    <a:pt x="0" y="15836"/>
                  </a:cubicBezTo>
                  <a:lnTo>
                    <a:pt x="396" y="16079"/>
                  </a:lnTo>
                  <a:cubicBezTo>
                    <a:pt x="791" y="15471"/>
                    <a:pt x="1368" y="14924"/>
                    <a:pt x="1946" y="14377"/>
                  </a:cubicBezTo>
                  <a:cubicBezTo>
                    <a:pt x="2797" y="13556"/>
                    <a:pt x="3678" y="12736"/>
                    <a:pt x="4013" y="11550"/>
                  </a:cubicBezTo>
                  <a:cubicBezTo>
                    <a:pt x="4225" y="10699"/>
                    <a:pt x="4104" y="9757"/>
                    <a:pt x="3678" y="8997"/>
                  </a:cubicBezTo>
                  <a:cubicBezTo>
                    <a:pt x="3496" y="8693"/>
                    <a:pt x="3283" y="8420"/>
                    <a:pt x="3070" y="8176"/>
                  </a:cubicBezTo>
                  <a:cubicBezTo>
                    <a:pt x="2827" y="7872"/>
                    <a:pt x="2614" y="7599"/>
                    <a:pt x="2462" y="7295"/>
                  </a:cubicBezTo>
                  <a:cubicBezTo>
                    <a:pt x="2250" y="6869"/>
                    <a:pt x="2128" y="6322"/>
                    <a:pt x="2128" y="5684"/>
                  </a:cubicBezTo>
                  <a:cubicBezTo>
                    <a:pt x="2159" y="3465"/>
                    <a:pt x="3587" y="1307"/>
                    <a:pt x="5624" y="426"/>
                  </a:cubicBezTo>
                  <a:lnTo>
                    <a:pt x="54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9" name="Google Shape;5509;p151"/>
            <p:cNvSpPr/>
            <p:nvPr/>
          </p:nvSpPr>
          <p:spPr>
            <a:xfrm>
              <a:off x="6035325" y="3801250"/>
              <a:ext cx="139100" cy="415700"/>
            </a:xfrm>
            <a:custGeom>
              <a:rect b="b" l="l" r="r" t="t"/>
              <a:pathLst>
                <a:path extrusionOk="0" h="16628" w="5564">
                  <a:moveTo>
                    <a:pt x="3770" y="1"/>
                  </a:moveTo>
                  <a:lnTo>
                    <a:pt x="3466" y="396"/>
                  </a:lnTo>
                  <a:cubicBezTo>
                    <a:pt x="4530" y="1217"/>
                    <a:pt x="5047" y="2797"/>
                    <a:pt x="4773" y="4287"/>
                  </a:cubicBezTo>
                  <a:cubicBezTo>
                    <a:pt x="4469" y="5958"/>
                    <a:pt x="3405" y="7205"/>
                    <a:pt x="2524" y="7995"/>
                  </a:cubicBezTo>
                  <a:cubicBezTo>
                    <a:pt x="2372" y="8116"/>
                    <a:pt x="2220" y="8268"/>
                    <a:pt x="2068" y="8390"/>
                  </a:cubicBezTo>
                  <a:cubicBezTo>
                    <a:pt x="1125" y="9211"/>
                    <a:pt x="62" y="10123"/>
                    <a:pt x="31" y="11430"/>
                  </a:cubicBezTo>
                  <a:cubicBezTo>
                    <a:pt x="1" y="12250"/>
                    <a:pt x="426" y="13010"/>
                    <a:pt x="882" y="13709"/>
                  </a:cubicBezTo>
                  <a:cubicBezTo>
                    <a:pt x="1551" y="14712"/>
                    <a:pt x="2281" y="15715"/>
                    <a:pt x="3101" y="16627"/>
                  </a:cubicBezTo>
                  <a:lnTo>
                    <a:pt x="3436" y="16293"/>
                  </a:lnTo>
                  <a:cubicBezTo>
                    <a:pt x="2676" y="15411"/>
                    <a:pt x="1916" y="14439"/>
                    <a:pt x="1277" y="13436"/>
                  </a:cubicBezTo>
                  <a:cubicBezTo>
                    <a:pt x="882" y="12858"/>
                    <a:pt x="487" y="12159"/>
                    <a:pt x="487" y="11430"/>
                  </a:cubicBezTo>
                  <a:cubicBezTo>
                    <a:pt x="518" y="10335"/>
                    <a:pt x="1460" y="9545"/>
                    <a:pt x="2372" y="8755"/>
                  </a:cubicBezTo>
                  <a:cubicBezTo>
                    <a:pt x="2524" y="8633"/>
                    <a:pt x="2706" y="8481"/>
                    <a:pt x="2858" y="8360"/>
                  </a:cubicBezTo>
                  <a:cubicBezTo>
                    <a:pt x="3770" y="7509"/>
                    <a:pt x="4925" y="6171"/>
                    <a:pt x="5259" y="4378"/>
                  </a:cubicBezTo>
                  <a:cubicBezTo>
                    <a:pt x="5563" y="2676"/>
                    <a:pt x="4986" y="973"/>
                    <a:pt x="37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0" name="Google Shape;5510;p151"/>
            <p:cNvSpPr/>
            <p:nvPr/>
          </p:nvSpPr>
          <p:spPr>
            <a:xfrm>
              <a:off x="5735175" y="2507175"/>
              <a:ext cx="671000" cy="1227275"/>
            </a:xfrm>
            <a:custGeom>
              <a:rect b="b" l="l" r="r" t="t"/>
              <a:pathLst>
                <a:path extrusionOk="0" h="49091" w="26840">
                  <a:moveTo>
                    <a:pt x="13770" y="0"/>
                  </a:moveTo>
                  <a:cubicBezTo>
                    <a:pt x="4773" y="0"/>
                    <a:pt x="1" y="5988"/>
                    <a:pt x="1" y="12523"/>
                  </a:cubicBezTo>
                  <a:lnTo>
                    <a:pt x="1" y="32706"/>
                  </a:lnTo>
                  <a:cubicBezTo>
                    <a:pt x="1" y="35441"/>
                    <a:pt x="3371" y="39876"/>
                    <a:pt x="11553" y="39876"/>
                  </a:cubicBezTo>
                  <a:cubicBezTo>
                    <a:pt x="11918" y="39876"/>
                    <a:pt x="12292" y="39867"/>
                    <a:pt x="12676" y="39849"/>
                  </a:cubicBezTo>
                  <a:lnTo>
                    <a:pt x="12676" y="47569"/>
                  </a:lnTo>
                  <a:cubicBezTo>
                    <a:pt x="12676" y="48602"/>
                    <a:pt x="14451" y="49091"/>
                    <a:pt x="16745" y="49091"/>
                  </a:cubicBezTo>
                  <a:cubicBezTo>
                    <a:pt x="20930" y="49091"/>
                    <a:pt x="26840" y="47466"/>
                    <a:pt x="26840" y="44560"/>
                  </a:cubicBezTo>
                  <a:lnTo>
                    <a:pt x="26840" y="10639"/>
                  </a:lnTo>
                  <a:cubicBezTo>
                    <a:pt x="26840" y="7508"/>
                    <a:pt x="22767" y="0"/>
                    <a:pt x="13770" y="0"/>
                  </a:cubicBezTo>
                  <a:close/>
                </a:path>
              </a:pathLst>
            </a:custGeom>
            <a:solidFill>
              <a:srgbClr val="FFB2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1" name="Google Shape;5511;p151"/>
            <p:cNvSpPr/>
            <p:nvPr/>
          </p:nvSpPr>
          <p:spPr>
            <a:xfrm>
              <a:off x="5847650" y="3397200"/>
              <a:ext cx="184675" cy="201200"/>
            </a:xfrm>
            <a:custGeom>
              <a:rect b="b" l="l" r="r" t="t"/>
              <a:pathLst>
                <a:path extrusionOk="0" h="8048" w="7387">
                  <a:moveTo>
                    <a:pt x="4153" y="0"/>
                  </a:moveTo>
                  <a:cubicBezTo>
                    <a:pt x="3828" y="0"/>
                    <a:pt x="3494" y="51"/>
                    <a:pt x="3161" y="144"/>
                  </a:cubicBezTo>
                  <a:cubicBezTo>
                    <a:pt x="730" y="813"/>
                    <a:pt x="0" y="2728"/>
                    <a:pt x="730" y="4856"/>
                  </a:cubicBezTo>
                  <a:cubicBezTo>
                    <a:pt x="1459" y="6983"/>
                    <a:pt x="0" y="8047"/>
                    <a:pt x="0" y="8047"/>
                  </a:cubicBezTo>
                  <a:cubicBezTo>
                    <a:pt x="0" y="8047"/>
                    <a:pt x="3161" y="7075"/>
                    <a:pt x="3678" y="5372"/>
                  </a:cubicBezTo>
                  <a:cubicBezTo>
                    <a:pt x="3678" y="5372"/>
                    <a:pt x="4255" y="6588"/>
                    <a:pt x="3678" y="7257"/>
                  </a:cubicBezTo>
                  <a:cubicBezTo>
                    <a:pt x="3678" y="7257"/>
                    <a:pt x="7386" y="6315"/>
                    <a:pt x="7021" y="3305"/>
                  </a:cubicBezTo>
                  <a:cubicBezTo>
                    <a:pt x="6727" y="899"/>
                    <a:pt x="5519" y="0"/>
                    <a:pt x="4153" y="0"/>
                  </a:cubicBezTo>
                  <a:close/>
                </a:path>
              </a:pathLst>
            </a:custGeom>
            <a:solidFill>
              <a:srgbClr val="AB3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2" name="Google Shape;5512;p151"/>
            <p:cNvSpPr/>
            <p:nvPr/>
          </p:nvSpPr>
          <p:spPr>
            <a:xfrm>
              <a:off x="6261025" y="2630275"/>
              <a:ext cx="251550" cy="492425"/>
            </a:xfrm>
            <a:custGeom>
              <a:rect b="b" l="l" r="r" t="t"/>
              <a:pathLst>
                <a:path extrusionOk="0" h="19697" w="10062">
                  <a:moveTo>
                    <a:pt x="7052" y="0"/>
                  </a:moveTo>
                  <a:lnTo>
                    <a:pt x="0" y="6231"/>
                  </a:lnTo>
                  <a:cubicBezTo>
                    <a:pt x="0" y="6231"/>
                    <a:pt x="3800" y="7812"/>
                    <a:pt x="3800" y="11247"/>
                  </a:cubicBezTo>
                  <a:lnTo>
                    <a:pt x="3800" y="19697"/>
                  </a:lnTo>
                  <a:lnTo>
                    <a:pt x="8055" y="19697"/>
                  </a:lnTo>
                  <a:cubicBezTo>
                    <a:pt x="8055" y="19697"/>
                    <a:pt x="10061" y="15563"/>
                    <a:pt x="9879" y="9119"/>
                  </a:cubicBezTo>
                  <a:cubicBezTo>
                    <a:pt x="9697" y="2675"/>
                    <a:pt x="7052" y="0"/>
                    <a:pt x="7052" y="0"/>
                  </a:cubicBezTo>
                  <a:close/>
                </a:path>
              </a:pathLst>
            </a:custGeom>
            <a:solidFill>
              <a:srgbClr val="AB3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3" name="Google Shape;5513;p151"/>
            <p:cNvSpPr/>
            <p:nvPr/>
          </p:nvSpPr>
          <p:spPr>
            <a:xfrm>
              <a:off x="5583200" y="2396225"/>
              <a:ext cx="919500" cy="456425"/>
            </a:xfrm>
            <a:custGeom>
              <a:rect b="b" l="l" r="r" t="t"/>
              <a:pathLst>
                <a:path extrusionOk="0" h="18257" w="36780">
                  <a:moveTo>
                    <a:pt x="9666" y="0"/>
                  </a:moveTo>
                  <a:cubicBezTo>
                    <a:pt x="9666" y="0"/>
                    <a:pt x="7842" y="3648"/>
                    <a:pt x="9666" y="6171"/>
                  </a:cubicBezTo>
                  <a:cubicBezTo>
                    <a:pt x="9666" y="6171"/>
                    <a:pt x="8612" y="6341"/>
                    <a:pt x="7176" y="6341"/>
                  </a:cubicBezTo>
                  <a:cubicBezTo>
                    <a:pt x="4819" y="6341"/>
                    <a:pt x="1436" y="5883"/>
                    <a:pt x="0" y="3465"/>
                  </a:cubicBezTo>
                  <a:lnTo>
                    <a:pt x="0" y="3465"/>
                  </a:lnTo>
                  <a:cubicBezTo>
                    <a:pt x="1" y="3466"/>
                    <a:pt x="1338" y="10092"/>
                    <a:pt x="4924" y="12341"/>
                  </a:cubicBezTo>
                  <a:cubicBezTo>
                    <a:pt x="4924" y="12341"/>
                    <a:pt x="4885" y="12342"/>
                    <a:pt x="4812" y="12342"/>
                  </a:cubicBezTo>
                  <a:cubicBezTo>
                    <a:pt x="4271" y="12342"/>
                    <a:pt x="1919" y="12295"/>
                    <a:pt x="1034" y="11490"/>
                  </a:cubicBezTo>
                  <a:lnTo>
                    <a:pt x="1034" y="11490"/>
                  </a:lnTo>
                  <a:cubicBezTo>
                    <a:pt x="1034" y="11490"/>
                    <a:pt x="1481" y="17519"/>
                    <a:pt x="7618" y="17519"/>
                  </a:cubicBezTo>
                  <a:cubicBezTo>
                    <a:pt x="8641" y="17519"/>
                    <a:pt x="9823" y="17352"/>
                    <a:pt x="11186" y="16961"/>
                  </a:cubicBezTo>
                  <a:cubicBezTo>
                    <a:pt x="13780" y="16220"/>
                    <a:pt x="15232" y="14729"/>
                    <a:pt x="17069" y="14729"/>
                  </a:cubicBezTo>
                  <a:cubicBezTo>
                    <a:pt x="17793" y="14729"/>
                    <a:pt x="18577" y="14961"/>
                    <a:pt x="19514" y="15563"/>
                  </a:cubicBezTo>
                  <a:cubicBezTo>
                    <a:pt x="22535" y="17488"/>
                    <a:pt x="25082" y="18257"/>
                    <a:pt x="27200" y="18257"/>
                  </a:cubicBezTo>
                  <a:cubicBezTo>
                    <a:pt x="29663" y="18257"/>
                    <a:pt x="31546" y="17216"/>
                    <a:pt x="32919" y="15745"/>
                  </a:cubicBezTo>
                  <a:cubicBezTo>
                    <a:pt x="36779" y="11581"/>
                    <a:pt x="36171" y="6353"/>
                    <a:pt x="30882" y="3465"/>
                  </a:cubicBezTo>
                  <a:cubicBezTo>
                    <a:pt x="28303" y="2051"/>
                    <a:pt x="26046" y="1458"/>
                    <a:pt x="23923" y="1458"/>
                  </a:cubicBezTo>
                  <a:cubicBezTo>
                    <a:pt x="21667" y="1458"/>
                    <a:pt x="19563" y="2127"/>
                    <a:pt x="17387" y="3192"/>
                  </a:cubicBezTo>
                  <a:cubicBezTo>
                    <a:pt x="16703" y="3524"/>
                    <a:pt x="16037" y="3663"/>
                    <a:pt x="15401" y="3663"/>
                  </a:cubicBezTo>
                  <a:cubicBezTo>
                    <a:pt x="12136" y="3663"/>
                    <a:pt x="9666" y="0"/>
                    <a:pt x="9666" y="0"/>
                  </a:cubicBezTo>
                  <a:close/>
                </a:path>
              </a:pathLst>
            </a:custGeom>
            <a:solidFill>
              <a:srgbClr val="AB3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4" name="Google Shape;5514;p151"/>
            <p:cNvSpPr/>
            <p:nvPr/>
          </p:nvSpPr>
          <p:spPr>
            <a:xfrm>
              <a:off x="6406150" y="2977450"/>
              <a:ext cx="183500" cy="222925"/>
            </a:xfrm>
            <a:custGeom>
              <a:rect b="b" l="l" r="r" t="t"/>
              <a:pathLst>
                <a:path extrusionOk="0" h="8917" w="7340">
                  <a:moveTo>
                    <a:pt x="2528" y="1"/>
                  </a:moveTo>
                  <a:cubicBezTo>
                    <a:pt x="1164" y="1"/>
                    <a:pt x="1" y="825"/>
                    <a:pt x="1" y="825"/>
                  </a:cubicBezTo>
                  <a:lnTo>
                    <a:pt x="1" y="8515"/>
                  </a:lnTo>
                  <a:cubicBezTo>
                    <a:pt x="551" y="8790"/>
                    <a:pt x="1132" y="8916"/>
                    <a:pt x="1709" y="8916"/>
                  </a:cubicBezTo>
                  <a:cubicBezTo>
                    <a:pt x="4578" y="8916"/>
                    <a:pt x="7340" y="5791"/>
                    <a:pt x="5594" y="2223"/>
                  </a:cubicBezTo>
                  <a:cubicBezTo>
                    <a:pt x="4747" y="490"/>
                    <a:pt x="3578" y="1"/>
                    <a:pt x="2528" y="1"/>
                  </a:cubicBezTo>
                  <a:close/>
                </a:path>
              </a:pathLst>
            </a:custGeom>
            <a:solidFill>
              <a:srgbClr val="FFB2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5" name="Google Shape;5515;p151"/>
            <p:cNvSpPr/>
            <p:nvPr/>
          </p:nvSpPr>
          <p:spPr>
            <a:xfrm>
              <a:off x="6462400" y="2947150"/>
              <a:ext cx="19775" cy="57000"/>
            </a:xfrm>
            <a:custGeom>
              <a:rect b="b" l="l" r="r" t="t"/>
              <a:pathLst>
                <a:path extrusionOk="0" fill="none" h="2280" w="791">
                  <a:moveTo>
                    <a:pt x="0" y="2280"/>
                  </a:moveTo>
                  <a:lnTo>
                    <a:pt x="790" y="0"/>
                  </a:lnTo>
                </a:path>
              </a:pathLst>
            </a:custGeom>
            <a:noFill/>
            <a:ln cap="rnd" cmpd="sng" w="197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6" name="Google Shape;5516;p151"/>
            <p:cNvSpPr/>
            <p:nvPr/>
          </p:nvSpPr>
          <p:spPr>
            <a:xfrm>
              <a:off x="6498100" y="2959300"/>
              <a:ext cx="19800" cy="57025"/>
            </a:xfrm>
            <a:custGeom>
              <a:rect b="b" l="l" r="r" t="t"/>
              <a:pathLst>
                <a:path extrusionOk="0" fill="none" h="2281" w="792">
                  <a:moveTo>
                    <a:pt x="1" y="2280"/>
                  </a:moveTo>
                  <a:lnTo>
                    <a:pt x="791" y="1"/>
                  </a:lnTo>
                </a:path>
              </a:pathLst>
            </a:custGeom>
            <a:noFill/>
            <a:ln cap="rnd" cmpd="sng" w="197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7" name="Google Shape;5517;p151"/>
            <p:cNvSpPr/>
            <p:nvPr/>
          </p:nvSpPr>
          <p:spPr>
            <a:xfrm>
              <a:off x="4740950" y="2384400"/>
              <a:ext cx="206900" cy="465850"/>
            </a:xfrm>
            <a:custGeom>
              <a:rect b="b" l="l" r="r" t="t"/>
              <a:pathLst>
                <a:path extrusionOk="0" h="18634" w="8276">
                  <a:moveTo>
                    <a:pt x="544" y="0"/>
                  </a:moveTo>
                  <a:cubicBezTo>
                    <a:pt x="269" y="0"/>
                    <a:pt x="1" y="193"/>
                    <a:pt x="73" y="534"/>
                  </a:cubicBezTo>
                  <a:cubicBezTo>
                    <a:pt x="1197" y="6856"/>
                    <a:pt x="4176" y="12996"/>
                    <a:pt x="7489" y="18437"/>
                  </a:cubicBezTo>
                  <a:cubicBezTo>
                    <a:pt x="7563" y="18576"/>
                    <a:pt x="7672" y="18633"/>
                    <a:pt x="7780" y="18633"/>
                  </a:cubicBezTo>
                  <a:cubicBezTo>
                    <a:pt x="8027" y="18633"/>
                    <a:pt x="8275" y="18338"/>
                    <a:pt x="8128" y="18042"/>
                  </a:cubicBezTo>
                  <a:cubicBezTo>
                    <a:pt x="5331" y="12267"/>
                    <a:pt x="3355" y="6249"/>
                    <a:pt x="1015" y="291"/>
                  </a:cubicBezTo>
                  <a:cubicBezTo>
                    <a:pt x="928" y="92"/>
                    <a:pt x="734" y="0"/>
                    <a:pt x="544" y="0"/>
                  </a:cubicBezTo>
                  <a:close/>
                </a:path>
              </a:pathLst>
            </a:custGeom>
            <a:solidFill>
              <a:srgbClr val="FF4E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8" name="Google Shape;5518;p151"/>
            <p:cNvSpPr/>
            <p:nvPr/>
          </p:nvSpPr>
          <p:spPr>
            <a:xfrm>
              <a:off x="4719950" y="2588225"/>
              <a:ext cx="750800" cy="630275"/>
            </a:xfrm>
            <a:custGeom>
              <a:rect b="b" l="l" r="r" t="t"/>
              <a:pathLst>
                <a:path extrusionOk="0" h="25211" w="30032">
                  <a:moveTo>
                    <a:pt x="10229" y="1"/>
                  </a:moveTo>
                  <a:cubicBezTo>
                    <a:pt x="9162" y="1"/>
                    <a:pt x="7897" y="383"/>
                    <a:pt x="6414" y="1378"/>
                  </a:cubicBezTo>
                  <a:cubicBezTo>
                    <a:pt x="1" y="5694"/>
                    <a:pt x="6414" y="15695"/>
                    <a:pt x="6414" y="15695"/>
                  </a:cubicBezTo>
                  <a:lnTo>
                    <a:pt x="14104" y="24540"/>
                  </a:lnTo>
                  <a:cubicBezTo>
                    <a:pt x="14104" y="24540"/>
                    <a:pt x="15895" y="25210"/>
                    <a:pt x="18289" y="25210"/>
                  </a:cubicBezTo>
                  <a:cubicBezTo>
                    <a:pt x="20424" y="25210"/>
                    <a:pt x="23040" y="24676"/>
                    <a:pt x="25290" y="22655"/>
                  </a:cubicBezTo>
                  <a:cubicBezTo>
                    <a:pt x="30032" y="18339"/>
                    <a:pt x="23649" y="13597"/>
                    <a:pt x="23649" y="13597"/>
                  </a:cubicBezTo>
                  <a:cubicBezTo>
                    <a:pt x="23649" y="13597"/>
                    <a:pt x="28542" y="11409"/>
                    <a:pt x="24925" y="4874"/>
                  </a:cubicBezTo>
                  <a:cubicBezTo>
                    <a:pt x="23638" y="2528"/>
                    <a:pt x="22014" y="1776"/>
                    <a:pt x="20461" y="1776"/>
                  </a:cubicBezTo>
                  <a:cubicBezTo>
                    <a:pt x="17686" y="1776"/>
                    <a:pt x="15138" y="4175"/>
                    <a:pt x="15138" y="4175"/>
                  </a:cubicBezTo>
                  <a:cubicBezTo>
                    <a:pt x="15138" y="4175"/>
                    <a:pt x="13758" y="1"/>
                    <a:pt x="10229" y="1"/>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9" name="Google Shape;5519;p151"/>
            <p:cNvSpPr/>
            <p:nvPr/>
          </p:nvSpPr>
          <p:spPr>
            <a:xfrm>
              <a:off x="5083200" y="2346650"/>
              <a:ext cx="205175" cy="381875"/>
            </a:xfrm>
            <a:custGeom>
              <a:rect b="b" l="l" r="r" t="t"/>
              <a:pathLst>
                <a:path extrusionOk="0" h="15275" w="8207">
                  <a:moveTo>
                    <a:pt x="7242" y="1"/>
                  </a:moveTo>
                  <a:cubicBezTo>
                    <a:pt x="7021" y="1"/>
                    <a:pt x="6795" y="110"/>
                    <a:pt x="6626" y="372"/>
                  </a:cubicBezTo>
                  <a:cubicBezTo>
                    <a:pt x="4985" y="2804"/>
                    <a:pt x="3647" y="5357"/>
                    <a:pt x="2462" y="8032"/>
                  </a:cubicBezTo>
                  <a:cubicBezTo>
                    <a:pt x="1550" y="10069"/>
                    <a:pt x="0" y="12774"/>
                    <a:pt x="182" y="15053"/>
                  </a:cubicBezTo>
                  <a:cubicBezTo>
                    <a:pt x="182" y="15178"/>
                    <a:pt x="282" y="15274"/>
                    <a:pt x="403" y="15274"/>
                  </a:cubicBezTo>
                  <a:cubicBezTo>
                    <a:pt x="459" y="15274"/>
                    <a:pt x="520" y="15254"/>
                    <a:pt x="578" y="15205"/>
                  </a:cubicBezTo>
                  <a:cubicBezTo>
                    <a:pt x="2340" y="13625"/>
                    <a:pt x="3222" y="10646"/>
                    <a:pt x="4286" y="8549"/>
                  </a:cubicBezTo>
                  <a:cubicBezTo>
                    <a:pt x="5532" y="6087"/>
                    <a:pt x="6778" y="3655"/>
                    <a:pt x="7933" y="1163"/>
                  </a:cubicBezTo>
                  <a:cubicBezTo>
                    <a:pt x="8207" y="553"/>
                    <a:pt x="7738" y="1"/>
                    <a:pt x="7242" y="1"/>
                  </a:cubicBezTo>
                  <a:close/>
                </a:path>
              </a:pathLst>
            </a:custGeom>
            <a:solidFill>
              <a:srgbClr val="FF4E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0" name="Google Shape;5520;p151"/>
            <p:cNvSpPr/>
            <p:nvPr/>
          </p:nvSpPr>
          <p:spPr>
            <a:xfrm>
              <a:off x="4177400" y="2732100"/>
              <a:ext cx="671000" cy="1428600"/>
            </a:xfrm>
            <a:custGeom>
              <a:rect b="b" l="l" r="r" t="t"/>
              <a:pathLst>
                <a:path extrusionOk="0" h="57144" w="26840">
                  <a:moveTo>
                    <a:pt x="13770" y="0"/>
                  </a:moveTo>
                  <a:cubicBezTo>
                    <a:pt x="4772" y="0"/>
                    <a:pt x="0" y="5988"/>
                    <a:pt x="0" y="12554"/>
                  </a:cubicBezTo>
                  <a:lnTo>
                    <a:pt x="0" y="32706"/>
                  </a:lnTo>
                  <a:cubicBezTo>
                    <a:pt x="0" y="35441"/>
                    <a:pt x="3371" y="39876"/>
                    <a:pt x="11553" y="39876"/>
                  </a:cubicBezTo>
                  <a:cubicBezTo>
                    <a:pt x="11917" y="39876"/>
                    <a:pt x="12292" y="39867"/>
                    <a:pt x="12675" y="39849"/>
                  </a:cubicBezTo>
                  <a:cubicBezTo>
                    <a:pt x="12675" y="39849"/>
                    <a:pt x="12949" y="55320"/>
                    <a:pt x="12949" y="57144"/>
                  </a:cubicBezTo>
                  <a:cubicBezTo>
                    <a:pt x="12949" y="57144"/>
                    <a:pt x="26840" y="56597"/>
                    <a:pt x="26840" y="53071"/>
                  </a:cubicBezTo>
                  <a:lnTo>
                    <a:pt x="26840" y="10639"/>
                  </a:lnTo>
                  <a:cubicBezTo>
                    <a:pt x="26840" y="7508"/>
                    <a:pt x="22736" y="0"/>
                    <a:pt x="13770" y="0"/>
                  </a:cubicBezTo>
                  <a:close/>
                </a:path>
              </a:pathLst>
            </a:custGeom>
            <a:solidFill>
              <a:srgbClr val="FFC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1" name="Google Shape;5521;p151"/>
            <p:cNvSpPr/>
            <p:nvPr/>
          </p:nvSpPr>
          <p:spPr>
            <a:xfrm>
              <a:off x="4071000" y="2642450"/>
              <a:ext cx="1119350" cy="1085875"/>
            </a:xfrm>
            <a:custGeom>
              <a:rect b="b" l="l" r="r" t="t"/>
              <a:pathLst>
                <a:path extrusionOk="0" h="43435" w="44774">
                  <a:moveTo>
                    <a:pt x="18596" y="1"/>
                  </a:moveTo>
                  <a:cubicBezTo>
                    <a:pt x="12352" y="1"/>
                    <a:pt x="6120" y="2864"/>
                    <a:pt x="3679" y="6839"/>
                  </a:cubicBezTo>
                  <a:cubicBezTo>
                    <a:pt x="1" y="12857"/>
                    <a:pt x="974" y="23100"/>
                    <a:pt x="974" y="23100"/>
                  </a:cubicBezTo>
                  <a:lnTo>
                    <a:pt x="6414" y="22796"/>
                  </a:lnTo>
                  <a:lnTo>
                    <a:pt x="8937" y="15836"/>
                  </a:lnTo>
                  <a:lnTo>
                    <a:pt x="9393" y="22371"/>
                  </a:lnTo>
                  <a:lnTo>
                    <a:pt x="19485" y="22796"/>
                  </a:lnTo>
                  <a:lnTo>
                    <a:pt x="20457" y="19118"/>
                  </a:lnTo>
                  <a:lnTo>
                    <a:pt x="21126" y="22796"/>
                  </a:lnTo>
                  <a:lnTo>
                    <a:pt x="31278" y="23921"/>
                  </a:lnTo>
                  <a:lnTo>
                    <a:pt x="31278" y="43435"/>
                  </a:lnTo>
                  <a:cubicBezTo>
                    <a:pt x="39546" y="42949"/>
                    <a:pt x="44774" y="32462"/>
                    <a:pt x="43862" y="23100"/>
                  </a:cubicBezTo>
                  <a:cubicBezTo>
                    <a:pt x="42980" y="13738"/>
                    <a:pt x="36324" y="13252"/>
                    <a:pt x="36324" y="13252"/>
                  </a:cubicBezTo>
                  <a:cubicBezTo>
                    <a:pt x="36324" y="13252"/>
                    <a:pt x="35564" y="7477"/>
                    <a:pt x="27600" y="2431"/>
                  </a:cubicBezTo>
                  <a:cubicBezTo>
                    <a:pt x="24923" y="735"/>
                    <a:pt x="21758" y="1"/>
                    <a:pt x="18596" y="1"/>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2" name="Google Shape;5522;p151"/>
            <p:cNvSpPr/>
            <p:nvPr/>
          </p:nvSpPr>
          <p:spPr>
            <a:xfrm>
              <a:off x="4847625" y="3219850"/>
              <a:ext cx="182800" cy="222650"/>
            </a:xfrm>
            <a:custGeom>
              <a:rect b="b" l="l" r="r" t="t"/>
              <a:pathLst>
                <a:path extrusionOk="0" h="8906" w="7312">
                  <a:moveTo>
                    <a:pt x="2509" y="1"/>
                  </a:moveTo>
                  <a:cubicBezTo>
                    <a:pt x="1154" y="1"/>
                    <a:pt x="0" y="825"/>
                    <a:pt x="0" y="825"/>
                  </a:cubicBezTo>
                  <a:lnTo>
                    <a:pt x="0" y="8515"/>
                  </a:lnTo>
                  <a:cubicBezTo>
                    <a:pt x="541" y="8783"/>
                    <a:pt x="1113" y="8906"/>
                    <a:pt x="1681" y="8906"/>
                  </a:cubicBezTo>
                  <a:cubicBezTo>
                    <a:pt x="4537" y="8906"/>
                    <a:pt x="7312" y="5797"/>
                    <a:pt x="5563" y="2223"/>
                  </a:cubicBezTo>
                  <a:cubicBezTo>
                    <a:pt x="4716" y="490"/>
                    <a:pt x="3553" y="1"/>
                    <a:pt x="2509" y="1"/>
                  </a:cubicBezTo>
                  <a:close/>
                </a:path>
              </a:pathLst>
            </a:custGeom>
            <a:solidFill>
              <a:srgbClr val="FFC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3" name="Google Shape;5523;p151"/>
            <p:cNvSpPr/>
            <p:nvPr/>
          </p:nvSpPr>
          <p:spPr>
            <a:xfrm>
              <a:off x="4825575" y="3409925"/>
              <a:ext cx="65375" cy="65375"/>
            </a:xfrm>
            <a:custGeom>
              <a:rect b="b" l="l" r="r" t="t"/>
              <a:pathLst>
                <a:path extrusionOk="0" h="2615" w="2615">
                  <a:moveTo>
                    <a:pt x="1308" y="0"/>
                  </a:moveTo>
                  <a:cubicBezTo>
                    <a:pt x="578" y="0"/>
                    <a:pt x="1" y="578"/>
                    <a:pt x="1" y="1307"/>
                  </a:cubicBezTo>
                  <a:cubicBezTo>
                    <a:pt x="1" y="2006"/>
                    <a:pt x="578" y="2614"/>
                    <a:pt x="1308" y="2614"/>
                  </a:cubicBezTo>
                  <a:cubicBezTo>
                    <a:pt x="2037" y="2614"/>
                    <a:pt x="2615" y="2006"/>
                    <a:pt x="2615" y="1307"/>
                  </a:cubicBezTo>
                  <a:cubicBezTo>
                    <a:pt x="2615" y="578"/>
                    <a:pt x="2037" y="0"/>
                    <a:pt x="13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4" name="Google Shape;5524;p151"/>
            <p:cNvSpPr/>
            <p:nvPr/>
          </p:nvSpPr>
          <p:spPr>
            <a:xfrm>
              <a:off x="4256425" y="4115175"/>
              <a:ext cx="330575" cy="493100"/>
            </a:xfrm>
            <a:custGeom>
              <a:rect b="b" l="l" r="r" t="t"/>
              <a:pathLst>
                <a:path extrusionOk="0" h="19724" w="13223">
                  <a:moveTo>
                    <a:pt x="5684" y="1"/>
                  </a:moveTo>
                  <a:cubicBezTo>
                    <a:pt x="3389" y="1"/>
                    <a:pt x="494" y="2738"/>
                    <a:pt x="274" y="8386"/>
                  </a:cubicBezTo>
                  <a:cubicBezTo>
                    <a:pt x="0" y="15408"/>
                    <a:pt x="0" y="19724"/>
                    <a:pt x="0" y="19724"/>
                  </a:cubicBezTo>
                  <a:lnTo>
                    <a:pt x="13223" y="19724"/>
                  </a:lnTo>
                  <a:lnTo>
                    <a:pt x="13223" y="13098"/>
                  </a:lnTo>
                  <a:cubicBezTo>
                    <a:pt x="13223" y="8386"/>
                    <a:pt x="10882" y="3219"/>
                    <a:pt x="7204" y="484"/>
                  </a:cubicBezTo>
                  <a:cubicBezTo>
                    <a:pt x="6764" y="163"/>
                    <a:pt x="6242" y="1"/>
                    <a:pt x="5684" y="1"/>
                  </a:cubicBezTo>
                  <a:close/>
                </a:path>
              </a:pathLst>
            </a:custGeom>
            <a:solidFill>
              <a:srgbClr val="FF4E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5" name="Google Shape;5525;p151"/>
            <p:cNvSpPr/>
            <p:nvPr/>
          </p:nvSpPr>
          <p:spPr>
            <a:xfrm>
              <a:off x="4256425" y="4643975"/>
              <a:ext cx="322225" cy="576025"/>
            </a:xfrm>
            <a:custGeom>
              <a:rect b="b" l="l" r="r" t="t"/>
              <a:pathLst>
                <a:path extrusionOk="0" h="23041" w="12889">
                  <a:moveTo>
                    <a:pt x="0" y="1"/>
                  </a:moveTo>
                  <a:lnTo>
                    <a:pt x="0" y="23040"/>
                  </a:lnTo>
                  <a:lnTo>
                    <a:pt x="12888" y="23040"/>
                  </a:lnTo>
                  <a:lnTo>
                    <a:pt x="12888" y="1"/>
                  </a:lnTo>
                  <a:close/>
                </a:path>
              </a:pathLst>
            </a:custGeom>
            <a:solidFill>
              <a:srgbClr val="FFC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6" name="Google Shape;5526;p151"/>
            <p:cNvSpPr/>
            <p:nvPr/>
          </p:nvSpPr>
          <p:spPr>
            <a:xfrm>
              <a:off x="4201700" y="4539800"/>
              <a:ext cx="452175" cy="133650"/>
            </a:xfrm>
            <a:custGeom>
              <a:rect b="b" l="l" r="r" t="t"/>
              <a:pathLst>
                <a:path extrusionOk="0" h="5346" w="18087">
                  <a:moveTo>
                    <a:pt x="10344" y="0"/>
                  </a:moveTo>
                  <a:cubicBezTo>
                    <a:pt x="5913" y="0"/>
                    <a:pt x="885" y="232"/>
                    <a:pt x="487" y="976"/>
                  </a:cubicBezTo>
                  <a:cubicBezTo>
                    <a:pt x="1" y="1888"/>
                    <a:pt x="31" y="4927"/>
                    <a:pt x="487" y="5140"/>
                  </a:cubicBezTo>
                  <a:cubicBezTo>
                    <a:pt x="730" y="5231"/>
                    <a:pt x="4834" y="5345"/>
                    <a:pt x="8903" y="5345"/>
                  </a:cubicBezTo>
                  <a:cubicBezTo>
                    <a:pt x="12972" y="5345"/>
                    <a:pt x="17007" y="5231"/>
                    <a:pt x="17114" y="4867"/>
                  </a:cubicBezTo>
                  <a:cubicBezTo>
                    <a:pt x="17327" y="4107"/>
                    <a:pt x="18086" y="642"/>
                    <a:pt x="17114" y="277"/>
                  </a:cubicBezTo>
                  <a:cubicBezTo>
                    <a:pt x="16708" y="133"/>
                    <a:pt x="13697" y="0"/>
                    <a:pt x="10344" y="0"/>
                  </a:cubicBezTo>
                  <a:close/>
                </a:path>
              </a:pathLst>
            </a:custGeom>
            <a:solidFill>
              <a:srgbClr val="AB3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7" name="Google Shape;5527;p151"/>
            <p:cNvSpPr/>
            <p:nvPr/>
          </p:nvSpPr>
          <p:spPr>
            <a:xfrm>
              <a:off x="4226800" y="3741225"/>
              <a:ext cx="1043350" cy="1478775"/>
            </a:xfrm>
            <a:custGeom>
              <a:rect b="b" l="l" r="r" t="t"/>
              <a:pathLst>
                <a:path extrusionOk="0" h="59151" w="41734">
                  <a:moveTo>
                    <a:pt x="26809" y="1"/>
                  </a:moveTo>
                  <a:lnTo>
                    <a:pt x="15441" y="4043"/>
                  </a:lnTo>
                  <a:lnTo>
                    <a:pt x="13192" y="9970"/>
                  </a:lnTo>
                  <a:lnTo>
                    <a:pt x="12432" y="3952"/>
                  </a:lnTo>
                  <a:lnTo>
                    <a:pt x="8663" y="791"/>
                  </a:lnTo>
                  <a:lnTo>
                    <a:pt x="8572" y="6809"/>
                  </a:lnTo>
                  <a:cubicBezTo>
                    <a:pt x="8572" y="6809"/>
                    <a:pt x="0" y="15624"/>
                    <a:pt x="30" y="21612"/>
                  </a:cubicBezTo>
                  <a:cubicBezTo>
                    <a:pt x="30" y="27235"/>
                    <a:pt x="6201" y="38086"/>
                    <a:pt x="6505" y="39454"/>
                  </a:cubicBezTo>
                  <a:cubicBezTo>
                    <a:pt x="6778" y="40822"/>
                    <a:pt x="1885" y="59150"/>
                    <a:pt x="1885" y="59150"/>
                  </a:cubicBezTo>
                  <a:lnTo>
                    <a:pt x="35806" y="59150"/>
                  </a:lnTo>
                  <a:cubicBezTo>
                    <a:pt x="35806" y="59150"/>
                    <a:pt x="31976" y="42980"/>
                    <a:pt x="34165" y="37266"/>
                  </a:cubicBezTo>
                  <a:cubicBezTo>
                    <a:pt x="36353" y="31551"/>
                    <a:pt x="41733" y="13709"/>
                    <a:pt x="37752" y="10153"/>
                  </a:cubicBezTo>
                  <a:cubicBezTo>
                    <a:pt x="33770" y="6627"/>
                    <a:pt x="30092" y="5107"/>
                    <a:pt x="30092" y="5107"/>
                  </a:cubicBezTo>
                  <a:lnTo>
                    <a:pt x="26809" y="1"/>
                  </a:lnTo>
                  <a:close/>
                </a:path>
              </a:pathLst>
            </a:custGeom>
            <a:solidFill>
              <a:srgbClr val="FF4E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8" name="Google Shape;5528;p151"/>
            <p:cNvSpPr/>
            <p:nvPr/>
          </p:nvSpPr>
          <p:spPr>
            <a:xfrm>
              <a:off x="4239700" y="4382375"/>
              <a:ext cx="888350" cy="843700"/>
            </a:xfrm>
            <a:custGeom>
              <a:rect b="b" l="l" r="r" t="t"/>
              <a:pathLst>
                <a:path extrusionOk="0" h="33748" w="35534">
                  <a:moveTo>
                    <a:pt x="256" y="1"/>
                  </a:moveTo>
                  <a:cubicBezTo>
                    <a:pt x="233" y="1"/>
                    <a:pt x="208" y="3"/>
                    <a:pt x="183" y="8"/>
                  </a:cubicBezTo>
                  <a:cubicBezTo>
                    <a:pt x="62" y="39"/>
                    <a:pt x="1" y="191"/>
                    <a:pt x="31" y="312"/>
                  </a:cubicBezTo>
                  <a:cubicBezTo>
                    <a:pt x="548" y="2075"/>
                    <a:pt x="1338" y="4142"/>
                    <a:pt x="2402" y="6574"/>
                  </a:cubicBezTo>
                  <a:cubicBezTo>
                    <a:pt x="3162" y="8246"/>
                    <a:pt x="3891" y="9796"/>
                    <a:pt x="4499" y="11042"/>
                  </a:cubicBezTo>
                  <a:cubicBezTo>
                    <a:pt x="5138" y="12410"/>
                    <a:pt x="5685" y="13504"/>
                    <a:pt x="5746" y="13869"/>
                  </a:cubicBezTo>
                  <a:cubicBezTo>
                    <a:pt x="5958" y="14811"/>
                    <a:pt x="3101" y="26088"/>
                    <a:pt x="1125" y="33444"/>
                  </a:cubicBezTo>
                  <a:lnTo>
                    <a:pt x="1065" y="33748"/>
                  </a:lnTo>
                  <a:lnTo>
                    <a:pt x="35290" y="33748"/>
                  </a:lnTo>
                  <a:cubicBezTo>
                    <a:pt x="35412" y="33748"/>
                    <a:pt x="35533" y="33626"/>
                    <a:pt x="35533" y="33504"/>
                  </a:cubicBezTo>
                  <a:cubicBezTo>
                    <a:pt x="35533" y="33383"/>
                    <a:pt x="35412" y="33261"/>
                    <a:pt x="35290" y="33261"/>
                  </a:cubicBezTo>
                  <a:lnTo>
                    <a:pt x="1673" y="33261"/>
                  </a:lnTo>
                  <a:cubicBezTo>
                    <a:pt x="2432" y="30374"/>
                    <a:pt x="6505" y="15085"/>
                    <a:pt x="6202" y="13747"/>
                  </a:cubicBezTo>
                  <a:cubicBezTo>
                    <a:pt x="6141" y="13352"/>
                    <a:pt x="5654" y="12349"/>
                    <a:pt x="4925" y="10829"/>
                  </a:cubicBezTo>
                  <a:cubicBezTo>
                    <a:pt x="4317" y="9583"/>
                    <a:pt x="3587" y="8033"/>
                    <a:pt x="2858" y="6391"/>
                  </a:cubicBezTo>
                  <a:cubicBezTo>
                    <a:pt x="1794" y="3960"/>
                    <a:pt x="1004" y="1923"/>
                    <a:pt x="487" y="191"/>
                  </a:cubicBezTo>
                  <a:cubicBezTo>
                    <a:pt x="462" y="64"/>
                    <a:pt x="373" y="1"/>
                    <a:pt x="256" y="1"/>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9" name="Google Shape;5529;p151"/>
            <p:cNvSpPr/>
            <p:nvPr/>
          </p:nvSpPr>
          <p:spPr>
            <a:xfrm>
              <a:off x="4990475" y="3982950"/>
              <a:ext cx="330575" cy="625325"/>
            </a:xfrm>
            <a:custGeom>
              <a:rect b="b" l="l" r="r" t="t"/>
              <a:pathLst>
                <a:path extrusionOk="0" h="25013" w="13223">
                  <a:moveTo>
                    <a:pt x="5684" y="1"/>
                  </a:moveTo>
                  <a:cubicBezTo>
                    <a:pt x="3390" y="1"/>
                    <a:pt x="494" y="2738"/>
                    <a:pt x="274" y="8387"/>
                  </a:cubicBezTo>
                  <a:cubicBezTo>
                    <a:pt x="1" y="15408"/>
                    <a:pt x="1" y="25013"/>
                    <a:pt x="1" y="25013"/>
                  </a:cubicBezTo>
                  <a:lnTo>
                    <a:pt x="13223" y="25013"/>
                  </a:lnTo>
                  <a:lnTo>
                    <a:pt x="13223" y="13098"/>
                  </a:lnTo>
                  <a:cubicBezTo>
                    <a:pt x="13223" y="8387"/>
                    <a:pt x="10882" y="3219"/>
                    <a:pt x="7205" y="484"/>
                  </a:cubicBezTo>
                  <a:cubicBezTo>
                    <a:pt x="6765" y="163"/>
                    <a:pt x="6242" y="1"/>
                    <a:pt x="5684" y="1"/>
                  </a:cubicBezTo>
                  <a:close/>
                </a:path>
              </a:pathLst>
            </a:custGeom>
            <a:solidFill>
              <a:srgbClr val="FF4E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0" name="Google Shape;5530;p151"/>
            <p:cNvSpPr/>
            <p:nvPr/>
          </p:nvSpPr>
          <p:spPr>
            <a:xfrm>
              <a:off x="4985150" y="4311775"/>
              <a:ext cx="342000" cy="302600"/>
            </a:xfrm>
            <a:custGeom>
              <a:rect b="b" l="l" r="r" t="t"/>
              <a:pathLst>
                <a:path extrusionOk="0" h="12104" w="13680">
                  <a:moveTo>
                    <a:pt x="472" y="1"/>
                  </a:moveTo>
                  <a:cubicBezTo>
                    <a:pt x="347" y="1"/>
                    <a:pt x="275" y="110"/>
                    <a:pt x="275" y="218"/>
                  </a:cubicBezTo>
                  <a:cubicBezTo>
                    <a:pt x="1" y="7149"/>
                    <a:pt x="1" y="11830"/>
                    <a:pt x="1" y="11860"/>
                  </a:cubicBezTo>
                  <a:lnTo>
                    <a:pt x="1" y="12103"/>
                  </a:lnTo>
                  <a:lnTo>
                    <a:pt x="13436" y="12103"/>
                  </a:lnTo>
                  <a:cubicBezTo>
                    <a:pt x="13588" y="12103"/>
                    <a:pt x="13679" y="11981"/>
                    <a:pt x="13679" y="11860"/>
                  </a:cubicBezTo>
                  <a:cubicBezTo>
                    <a:pt x="13679" y="11738"/>
                    <a:pt x="13588" y="11617"/>
                    <a:pt x="13436" y="11617"/>
                  </a:cubicBezTo>
                  <a:lnTo>
                    <a:pt x="457" y="11617"/>
                  </a:lnTo>
                  <a:cubicBezTo>
                    <a:pt x="457" y="10583"/>
                    <a:pt x="487" y="6298"/>
                    <a:pt x="730" y="249"/>
                  </a:cubicBezTo>
                  <a:cubicBezTo>
                    <a:pt x="730" y="97"/>
                    <a:pt x="639" y="6"/>
                    <a:pt x="518" y="6"/>
                  </a:cubicBezTo>
                  <a:cubicBezTo>
                    <a:pt x="502" y="2"/>
                    <a:pt x="486" y="1"/>
                    <a:pt x="472" y="1"/>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1" name="Google Shape;5531;p151"/>
            <p:cNvSpPr/>
            <p:nvPr/>
          </p:nvSpPr>
          <p:spPr>
            <a:xfrm>
              <a:off x="4990475" y="4643975"/>
              <a:ext cx="322225" cy="576025"/>
            </a:xfrm>
            <a:custGeom>
              <a:rect b="b" l="l" r="r" t="t"/>
              <a:pathLst>
                <a:path extrusionOk="0" h="23041" w="12889">
                  <a:moveTo>
                    <a:pt x="1" y="1"/>
                  </a:moveTo>
                  <a:lnTo>
                    <a:pt x="1" y="23040"/>
                  </a:lnTo>
                  <a:lnTo>
                    <a:pt x="12889" y="23040"/>
                  </a:lnTo>
                  <a:lnTo>
                    <a:pt x="12889" y="1"/>
                  </a:lnTo>
                  <a:close/>
                </a:path>
              </a:pathLst>
            </a:custGeom>
            <a:solidFill>
              <a:srgbClr val="FFC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2" name="Google Shape;5532;p151"/>
            <p:cNvSpPr/>
            <p:nvPr/>
          </p:nvSpPr>
          <p:spPr>
            <a:xfrm>
              <a:off x="4935775" y="4539800"/>
              <a:ext cx="452150" cy="133650"/>
            </a:xfrm>
            <a:custGeom>
              <a:rect b="b" l="l" r="r" t="t"/>
              <a:pathLst>
                <a:path extrusionOk="0" h="5346" w="18086">
                  <a:moveTo>
                    <a:pt x="10343" y="0"/>
                  </a:moveTo>
                  <a:cubicBezTo>
                    <a:pt x="5912" y="0"/>
                    <a:pt x="885" y="232"/>
                    <a:pt x="487" y="976"/>
                  </a:cubicBezTo>
                  <a:cubicBezTo>
                    <a:pt x="0" y="1888"/>
                    <a:pt x="31" y="4927"/>
                    <a:pt x="487" y="5140"/>
                  </a:cubicBezTo>
                  <a:cubicBezTo>
                    <a:pt x="730" y="5231"/>
                    <a:pt x="4833" y="5345"/>
                    <a:pt x="8902" y="5345"/>
                  </a:cubicBezTo>
                  <a:cubicBezTo>
                    <a:pt x="12972" y="5345"/>
                    <a:pt x="17007" y="5231"/>
                    <a:pt x="17113" y="4867"/>
                  </a:cubicBezTo>
                  <a:cubicBezTo>
                    <a:pt x="17326" y="4107"/>
                    <a:pt x="18086" y="642"/>
                    <a:pt x="17113" y="277"/>
                  </a:cubicBezTo>
                  <a:cubicBezTo>
                    <a:pt x="16707" y="133"/>
                    <a:pt x="13696" y="0"/>
                    <a:pt x="10343" y="0"/>
                  </a:cubicBezTo>
                  <a:close/>
                </a:path>
              </a:pathLst>
            </a:custGeom>
            <a:solidFill>
              <a:srgbClr val="AB3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3" name="Google Shape;5533;p151"/>
            <p:cNvSpPr/>
            <p:nvPr/>
          </p:nvSpPr>
          <p:spPr>
            <a:xfrm>
              <a:off x="4550500" y="3984400"/>
              <a:ext cx="12175" cy="348800"/>
            </a:xfrm>
            <a:custGeom>
              <a:rect b="b" l="l" r="r" t="t"/>
              <a:pathLst>
                <a:path extrusionOk="0" h="13952" w="487">
                  <a:moveTo>
                    <a:pt x="244" y="0"/>
                  </a:moveTo>
                  <a:cubicBezTo>
                    <a:pt x="122" y="0"/>
                    <a:pt x="1" y="91"/>
                    <a:pt x="1" y="243"/>
                  </a:cubicBezTo>
                  <a:lnTo>
                    <a:pt x="1" y="13709"/>
                  </a:lnTo>
                  <a:cubicBezTo>
                    <a:pt x="1" y="13861"/>
                    <a:pt x="122" y="13952"/>
                    <a:pt x="244" y="13952"/>
                  </a:cubicBezTo>
                  <a:cubicBezTo>
                    <a:pt x="365" y="13952"/>
                    <a:pt x="487" y="13861"/>
                    <a:pt x="487" y="13709"/>
                  </a:cubicBezTo>
                  <a:lnTo>
                    <a:pt x="487" y="243"/>
                  </a:lnTo>
                  <a:cubicBezTo>
                    <a:pt x="487" y="91"/>
                    <a:pt x="365" y="0"/>
                    <a:pt x="244" y="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4" name="Google Shape;5534;p151"/>
            <p:cNvSpPr/>
            <p:nvPr/>
          </p:nvSpPr>
          <p:spPr>
            <a:xfrm>
              <a:off x="4494275" y="4052775"/>
              <a:ext cx="125400" cy="49425"/>
            </a:xfrm>
            <a:custGeom>
              <a:rect b="b" l="l" r="r" t="t"/>
              <a:pathLst>
                <a:path extrusionOk="0" h="1977" w="5016">
                  <a:moveTo>
                    <a:pt x="0" y="1"/>
                  </a:moveTo>
                  <a:lnTo>
                    <a:pt x="0" y="1976"/>
                  </a:lnTo>
                  <a:lnTo>
                    <a:pt x="5016" y="1976"/>
                  </a:lnTo>
                  <a:lnTo>
                    <a:pt x="5016" y="1"/>
                  </a:lnTo>
                  <a:close/>
                </a:path>
              </a:pathLst>
            </a:custGeom>
            <a:solidFill>
              <a:srgbClr val="AB3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5" name="Google Shape;5535;p151"/>
            <p:cNvSpPr/>
            <p:nvPr/>
          </p:nvSpPr>
          <p:spPr>
            <a:xfrm>
              <a:off x="4494275" y="4192600"/>
              <a:ext cx="125400" cy="49425"/>
            </a:xfrm>
            <a:custGeom>
              <a:rect b="b" l="l" r="r" t="t"/>
              <a:pathLst>
                <a:path extrusionOk="0" h="1977" w="5016">
                  <a:moveTo>
                    <a:pt x="0" y="1"/>
                  </a:moveTo>
                  <a:lnTo>
                    <a:pt x="0" y="1976"/>
                  </a:lnTo>
                  <a:lnTo>
                    <a:pt x="5016" y="1976"/>
                  </a:lnTo>
                  <a:lnTo>
                    <a:pt x="5016" y="1"/>
                  </a:lnTo>
                  <a:close/>
                </a:path>
              </a:pathLst>
            </a:custGeom>
            <a:solidFill>
              <a:srgbClr val="AB3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6" name="Google Shape;5536;p151"/>
            <p:cNvSpPr/>
            <p:nvPr/>
          </p:nvSpPr>
          <p:spPr>
            <a:xfrm>
              <a:off x="4231625" y="3872675"/>
              <a:ext cx="242925" cy="279050"/>
            </a:xfrm>
            <a:custGeom>
              <a:rect b="b" l="l" r="r" t="t"/>
              <a:pathLst>
                <a:path extrusionOk="0" h="11162" w="9717">
                  <a:moveTo>
                    <a:pt x="8379" y="1"/>
                  </a:moveTo>
                  <a:cubicBezTo>
                    <a:pt x="8378" y="1"/>
                    <a:pt x="1692" y="3193"/>
                    <a:pt x="445" y="8208"/>
                  </a:cubicBezTo>
                  <a:cubicBezTo>
                    <a:pt x="0" y="10028"/>
                    <a:pt x="1009" y="11162"/>
                    <a:pt x="2808" y="11162"/>
                  </a:cubicBezTo>
                  <a:cubicBezTo>
                    <a:pt x="3713" y="11162"/>
                    <a:pt x="4818" y="10875"/>
                    <a:pt x="6038" y="10244"/>
                  </a:cubicBezTo>
                  <a:cubicBezTo>
                    <a:pt x="9716" y="8390"/>
                    <a:pt x="8318" y="3679"/>
                    <a:pt x="8379" y="1"/>
                  </a:cubicBezTo>
                  <a:close/>
                </a:path>
              </a:pathLst>
            </a:custGeom>
            <a:solidFill>
              <a:srgbClr val="FFB2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7" name="Google Shape;5537;p151"/>
            <p:cNvSpPr/>
            <p:nvPr/>
          </p:nvSpPr>
          <p:spPr>
            <a:xfrm>
              <a:off x="4425125" y="3222825"/>
              <a:ext cx="151250" cy="60975"/>
            </a:xfrm>
            <a:custGeom>
              <a:rect b="b" l="l" r="r" t="t"/>
              <a:pathLst>
                <a:path extrusionOk="0" h="2439" w="6050">
                  <a:moveTo>
                    <a:pt x="3192" y="0"/>
                  </a:moveTo>
                  <a:cubicBezTo>
                    <a:pt x="1148" y="0"/>
                    <a:pt x="0" y="2438"/>
                    <a:pt x="0" y="2438"/>
                  </a:cubicBezTo>
                  <a:cubicBezTo>
                    <a:pt x="1178" y="1512"/>
                    <a:pt x="2140" y="1215"/>
                    <a:pt x="2890" y="1215"/>
                  </a:cubicBezTo>
                  <a:cubicBezTo>
                    <a:pt x="4231" y="1215"/>
                    <a:pt x="4894" y="2165"/>
                    <a:pt x="4894" y="2165"/>
                  </a:cubicBezTo>
                  <a:lnTo>
                    <a:pt x="6049" y="1648"/>
                  </a:lnTo>
                  <a:cubicBezTo>
                    <a:pt x="6049" y="1648"/>
                    <a:pt x="5532" y="128"/>
                    <a:pt x="3374" y="7"/>
                  </a:cubicBezTo>
                  <a:cubicBezTo>
                    <a:pt x="3313" y="2"/>
                    <a:pt x="3252" y="0"/>
                    <a:pt x="3192" y="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8" name="Google Shape;5538;p151"/>
            <p:cNvSpPr/>
            <p:nvPr/>
          </p:nvSpPr>
          <p:spPr>
            <a:xfrm>
              <a:off x="4172825" y="3222825"/>
              <a:ext cx="152025" cy="60975"/>
            </a:xfrm>
            <a:custGeom>
              <a:rect b="b" l="l" r="r" t="t"/>
              <a:pathLst>
                <a:path extrusionOk="0" h="2439" w="6081">
                  <a:moveTo>
                    <a:pt x="2859" y="0"/>
                  </a:moveTo>
                  <a:cubicBezTo>
                    <a:pt x="2798" y="0"/>
                    <a:pt x="2737" y="2"/>
                    <a:pt x="2676" y="7"/>
                  </a:cubicBezTo>
                  <a:cubicBezTo>
                    <a:pt x="518" y="128"/>
                    <a:pt x="1" y="1648"/>
                    <a:pt x="1" y="1648"/>
                  </a:cubicBezTo>
                  <a:lnTo>
                    <a:pt x="1156" y="2165"/>
                  </a:lnTo>
                  <a:cubicBezTo>
                    <a:pt x="1156" y="2165"/>
                    <a:pt x="1819" y="1215"/>
                    <a:pt x="3168" y="1215"/>
                  </a:cubicBezTo>
                  <a:cubicBezTo>
                    <a:pt x="3923" y="1215"/>
                    <a:pt x="4892" y="1512"/>
                    <a:pt x="6080" y="2438"/>
                  </a:cubicBezTo>
                  <a:cubicBezTo>
                    <a:pt x="6080" y="2438"/>
                    <a:pt x="4904" y="0"/>
                    <a:pt x="2859" y="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9" name="Google Shape;5539;p151"/>
            <p:cNvSpPr/>
            <p:nvPr/>
          </p:nvSpPr>
          <p:spPr>
            <a:xfrm>
              <a:off x="4249575" y="3158550"/>
              <a:ext cx="130725" cy="255500"/>
            </a:xfrm>
            <a:custGeom>
              <a:rect b="b" l="l" r="r" t="t"/>
              <a:pathLst>
                <a:path extrusionOk="0" h="10220" w="5229">
                  <a:moveTo>
                    <a:pt x="4110" y="0"/>
                  </a:moveTo>
                  <a:cubicBezTo>
                    <a:pt x="3972" y="0"/>
                    <a:pt x="3825" y="117"/>
                    <a:pt x="3861" y="298"/>
                  </a:cubicBezTo>
                  <a:cubicBezTo>
                    <a:pt x="4256" y="1757"/>
                    <a:pt x="4560" y="3520"/>
                    <a:pt x="4226" y="5040"/>
                  </a:cubicBezTo>
                  <a:cubicBezTo>
                    <a:pt x="3983" y="6043"/>
                    <a:pt x="3496" y="6408"/>
                    <a:pt x="2493" y="6590"/>
                  </a:cubicBezTo>
                  <a:cubicBezTo>
                    <a:pt x="2129" y="6651"/>
                    <a:pt x="1642" y="6712"/>
                    <a:pt x="1338" y="6985"/>
                  </a:cubicBezTo>
                  <a:cubicBezTo>
                    <a:pt x="1" y="8171"/>
                    <a:pt x="1065" y="9842"/>
                    <a:pt x="2493" y="10207"/>
                  </a:cubicBezTo>
                  <a:cubicBezTo>
                    <a:pt x="2521" y="10215"/>
                    <a:pt x="2547" y="10219"/>
                    <a:pt x="2571" y="10219"/>
                  </a:cubicBezTo>
                  <a:cubicBezTo>
                    <a:pt x="2816" y="10219"/>
                    <a:pt x="2892" y="9834"/>
                    <a:pt x="2615" y="9751"/>
                  </a:cubicBezTo>
                  <a:cubicBezTo>
                    <a:pt x="1885" y="9569"/>
                    <a:pt x="943" y="8900"/>
                    <a:pt x="1217" y="7988"/>
                  </a:cubicBezTo>
                  <a:cubicBezTo>
                    <a:pt x="1490" y="7168"/>
                    <a:pt x="2220" y="7137"/>
                    <a:pt x="2919" y="6985"/>
                  </a:cubicBezTo>
                  <a:cubicBezTo>
                    <a:pt x="3679" y="6833"/>
                    <a:pt x="4196" y="6499"/>
                    <a:pt x="4499" y="5769"/>
                  </a:cubicBezTo>
                  <a:cubicBezTo>
                    <a:pt x="5229" y="4158"/>
                    <a:pt x="4773" y="1818"/>
                    <a:pt x="4317" y="177"/>
                  </a:cubicBezTo>
                  <a:cubicBezTo>
                    <a:pt x="4293" y="54"/>
                    <a:pt x="4204" y="0"/>
                    <a:pt x="4110" y="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0" name="Google Shape;5540;p151"/>
            <p:cNvSpPr/>
            <p:nvPr/>
          </p:nvSpPr>
          <p:spPr>
            <a:xfrm>
              <a:off x="4267825" y="3435750"/>
              <a:ext cx="103375" cy="61775"/>
            </a:xfrm>
            <a:custGeom>
              <a:rect b="b" l="l" r="r" t="t"/>
              <a:pathLst>
                <a:path extrusionOk="0" h="2471" w="4135">
                  <a:moveTo>
                    <a:pt x="4134" y="1"/>
                  </a:moveTo>
                  <a:cubicBezTo>
                    <a:pt x="3334" y="372"/>
                    <a:pt x="2445" y="517"/>
                    <a:pt x="1533" y="517"/>
                  </a:cubicBezTo>
                  <a:cubicBezTo>
                    <a:pt x="1026" y="517"/>
                    <a:pt x="511" y="472"/>
                    <a:pt x="0" y="396"/>
                  </a:cubicBezTo>
                  <a:lnTo>
                    <a:pt x="0" y="396"/>
                  </a:lnTo>
                  <a:cubicBezTo>
                    <a:pt x="61" y="639"/>
                    <a:pt x="122" y="882"/>
                    <a:pt x="152" y="943"/>
                  </a:cubicBezTo>
                  <a:cubicBezTo>
                    <a:pt x="335" y="1368"/>
                    <a:pt x="548" y="1733"/>
                    <a:pt x="912" y="2037"/>
                  </a:cubicBezTo>
                  <a:cubicBezTo>
                    <a:pt x="1095" y="2189"/>
                    <a:pt x="1307" y="2311"/>
                    <a:pt x="1520" y="2402"/>
                  </a:cubicBezTo>
                  <a:cubicBezTo>
                    <a:pt x="1673" y="2448"/>
                    <a:pt x="1830" y="2470"/>
                    <a:pt x="1987" y="2470"/>
                  </a:cubicBezTo>
                  <a:cubicBezTo>
                    <a:pt x="2549" y="2470"/>
                    <a:pt x="3109" y="2191"/>
                    <a:pt x="3466" y="1763"/>
                  </a:cubicBezTo>
                  <a:cubicBezTo>
                    <a:pt x="3891" y="1277"/>
                    <a:pt x="4073" y="639"/>
                    <a:pt x="41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1" name="Google Shape;5541;p151"/>
            <p:cNvSpPr/>
            <p:nvPr/>
          </p:nvSpPr>
          <p:spPr>
            <a:xfrm>
              <a:off x="5863600" y="2888675"/>
              <a:ext cx="85900" cy="254675"/>
            </a:xfrm>
            <a:custGeom>
              <a:rect b="b" l="l" r="r" t="t"/>
              <a:pathLst>
                <a:path extrusionOk="0" h="10187" w="3436">
                  <a:moveTo>
                    <a:pt x="1831" y="0"/>
                  </a:moveTo>
                  <a:cubicBezTo>
                    <a:pt x="1674" y="0"/>
                    <a:pt x="1497" y="175"/>
                    <a:pt x="1581" y="363"/>
                  </a:cubicBezTo>
                  <a:cubicBezTo>
                    <a:pt x="2098" y="1488"/>
                    <a:pt x="2523" y="2734"/>
                    <a:pt x="2493" y="3981"/>
                  </a:cubicBezTo>
                  <a:cubicBezTo>
                    <a:pt x="2493" y="5044"/>
                    <a:pt x="1459" y="5895"/>
                    <a:pt x="912" y="6716"/>
                  </a:cubicBezTo>
                  <a:cubicBezTo>
                    <a:pt x="0" y="8054"/>
                    <a:pt x="608" y="9786"/>
                    <a:pt x="2189" y="10181"/>
                  </a:cubicBezTo>
                  <a:cubicBezTo>
                    <a:pt x="2208" y="10185"/>
                    <a:pt x="2226" y="10187"/>
                    <a:pt x="2243" y="10187"/>
                  </a:cubicBezTo>
                  <a:cubicBezTo>
                    <a:pt x="2506" y="10187"/>
                    <a:pt x="2597" y="9782"/>
                    <a:pt x="2341" y="9725"/>
                  </a:cubicBezTo>
                  <a:cubicBezTo>
                    <a:pt x="791" y="9361"/>
                    <a:pt x="699" y="7871"/>
                    <a:pt x="1459" y="6747"/>
                  </a:cubicBezTo>
                  <a:cubicBezTo>
                    <a:pt x="1885" y="6108"/>
                    <a:pt x="2402" y="5561"/>
                    <a:pt x="2766" y="4862"/>
                  </a:cubicBezTo>
                  <a:cubicBezTo>
                    <a:pt x="3435" y="3433"/>
                    <a:pt x="2614" y="1427"/>
                    <a:pt x="2007" y="120"/>
                  </a:cubicBezTo>
                  <a:cubicBezTo>
                    <a:pt x="1969" y="36"/>
                    <a:pt x="1902" y="0"/>
                    <a:pt x="1831" y="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2" name="Google Shape;5542;p151"/>
            <p:cNvSpPr/>
            <p:nvPr/>
          </p:nvSpPr>
          <p:spPr>
            <a:xfrm>
              <a:off x="5897800" y="3137125"/>
              <a:ext cx="117800" cy="81750"/>
            </a:xfrm>
            <a:custGeom>
              <a:rect b="b" l="l" r="r" t="t"/>
              <a:pathLst>
                <a:path extrusionOk="0" h="3270" w="4712">
                  <a:moveTo>
                    <a:pt x="4438" y="0"/>
                  </a:moveTo>
                  <a:cubicBezTo>
                    <a:pt x="3830" y="486"/>
                    <a:pt x="3040" y="760"/>
                    <a:pt x="2280" y="942"/>
                  </a:cubicBezTo>
                  <a:cubicBezTo>
                    <a:pt x="1520" y="1094"/>
                    <a:pt x="760" y="1155"/>
                    <a:pt x="0" y="1186"/>
                  </a:cubicBezTo>
                  <a:cubicBezTo>
                    <a:pt x="243" y="1854"/>
                    <a:pt x="669" y="2462"/>
                    <a:pt x="1246" y="2857"/>
                  </a:cubicBezTo>
                  <a:cubicBezTo>
                    <a:pt x="1623" y="3115"/>
                    <a:pt x="2078" y="3269"/>
                    <a:pt x="2526" y="3269"/>
                  </a:cubicBezTo>
                  <a:cubicBezTo>
                    <a:pt x="2764" y="3269"/>
                    <a:pt x="3000" y="3226"/>
                    <a:pt x="3222" y="3131"/>
                  </a:cubicBezTo>
                  <a:cubicBezTo>
                    <a:pt x="4438" y="2644"/>
                    <a:pt x="4712" y="1155"/>
                    <a:pt x="44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3" name="Google Shape;5543;p151"/>
            <p:cNvSpPr/>
            <p:nvPr/>
          </p:nvSpPr>
          <p:spPr>
            <a:xfrm>
              <a:off x="5804325" y="2985900"/>
              <a:ext cx="42575" cy="77525"/>
            </a:xfrm>
            <a:custGeom>
              <a:rect b="b" l="l" r="r" t="t"/>
              <a:pathLst>
                <a:path extrusionOk="0" h="3101" w="1703">
                  <a:moveTo>
                    <a:pt x="852" y="0"/>
                  </a:moveTo>
                  <a:cubicBezTo>
                    <a:pt x="396" y="0"/>
                    <a:pt x="1" y="699"/>
                    <a:pt x="1" y="1551"/>
                  </a:cubicBezTo>
                  <a:cubicBezTo>
                    <a:pt x="1" y="2402"/>
                    <a:pt x="396" y="3101"/>
                    <a:pt x="852" y="3101"/>
                  </a:cubicBezTo>
                  <a:cubicBezTo>
                    <a:pt x="1308" y="3101"/>
                    <a:pt x="1703" y="2402"/>
                    <a:pt x="1703" y="1551"/>
                  </a:cubicBezTo>
                  <a:cubicBezTo>
                    <a:pt x="1703" y="699"/>
                    <a:pt x="1308" y="0"/>
                    <a:pt x="852" y="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4" name="Google Shape;5544;p151"/>
            <p:cNvSpPr/>
            <p:nvPr/>
          </p:nvSpPr>
          <p:spPr>
            <a:xfrm>
              <a:off x="6047500" y="2997300"/>
              <a:ext cx="42575" cy="78300"/>
            </a:xfrm>
            <a:custGeom>
              <a:rect b="b" l="l" r="r" t="t"/>
              <a:pathLst>
                <a:path extrusionOk="0" h="3132" w="1703">
                  <a:moveTo>
                    <a:pt x="851" y="0"/>
                  </a:moveTo>
                  <a:cubicBezTo>
                    <a:pt x="365" y="0"/>
                    <a:pt x="0" y="699"/>
                    <a:pt x="0" y="1581"/>
                  </a:cubicBezTo>
                  <a:cubicBezTo>
                    <a:pt x="0" y="2432"/>
                    <a:pt x="365" y="3131"/>
                    <a:pt x="851" y="3131"/>
                  </a:cubicBezTo>
                  <a:cubicBezTo>
                    <a:pt x="1307" y="3131"/>
                    <a:pt x="1702" y="2432"/>
                    <a:pt x="1702" y="1581"/>
                  </a:cubicBezTo>
                  <a:cubicBezTo>
                    <a:pt x="1702" y="699"/>
                    <a:pt x="1307" y="0"/>
                    <a:pt x="851" y="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5" name="Google Shape;5545;p151"/>
            <p:cNvSpPr/>
            <p:nvPr/>
          </p:nvSpPr>
          <p:spPr>
            <a:xfrm>
              <a:off x="5715425" y="2852450"/>
              <a:ext cx="145150" cy="84150"/>
            </a:xfrm>
            <a:custGeom>
              <a:rect b="b" l="l" r="r" t="t"/>
              <a:pathLst>
                <a:path extrusionOk="0" h="3366" w="5806">
                  <a:moveTo>
                    <a:pt x="3716" y="0"/>
                  </a:moveTo>
                  <a:cubicBezTo>
                    <a:pt x="3324" y="0"/>
                    <a:pt x="2897" y="56"/>
                    <a:pt x="2462" y="171"/>
                  </a:cubicBezTo>
                  <a:cubicBezTo>
                    <a:pt x="1003" y="597"/>
                    <a:pt x="0" y="1630"/>
                    <a:pt x="213" y="2451"/>
                  </a:cubicBezTo>
                  <a:cubicBezTo>
                    <a:pt x="384" y="3029"/>
                    <a:pt x="1128" y="3366"/>
                    <a:pt x="2063" y="3366"/>
                  </a:cubicBezTo>
                  <a:cubicBezTo>
                    <a:pt x="2456" y="3366"/>
                    <a:pt x="2882" y="3306"/>
                    <a:pt x="3313" y="3180"/>
                  </a:cubicBezTo>
                  <a:cubicBezTo>
                    <a:pt x="4803" y="2755"/>
                    <a:pt x="5806" y="1752"/>
                    <a:pt x="5563" y="931"/>
                  </a:cubicBezTo>
                  <a:cubicBezTo>
                    <a:pt x="5412" y="328"/>
                    <a:pt x="4667" y="0"/>
                    <a:pt x="3716" y="0"/>
                  </a:cubicBezTo>
                  <a:close/>
                </a:path>
              </a:pathLst>
            </a:custGeom>
            <a:solidFill>
              <a:srgbClr val="AB3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6" name="Google Shape;5546;p151"/>
            <p:cNvSpPr/>
            <p:nvPr/>
          </p:nvSpPr>
          <p:spPr>
            <a:xfrm>
              <a:off x="6011025" y="2870400"/>
              <a:ext cx="145925" cy="84600"/>
            </a:xfrm>
            <a:custGeom>
              <a:rect b="b" l="l" r="r" t="t"/>
              <a:pathLst>
                <a:path extrusionOk="0" h="3384" w="5837">
                  <a:moveTo>
                    <a:pt x="2023" y="1"/>
                  </a:moveTo>
                  <a:cubicBezTo>
                    <a:pt x="1116" y="1"/>
                    <a:pt x="410" y="320"/>
                    <a:pt x="243" y="882"/>
                  </a:cubicBezTo>
                  <a:cubicBezTo>
                    <a:pt x="0" y="1702"/>
                    <a:pt x="1003" y="2736"/>
                    <a:pt x="2462" y="3192"/>
                  </a:cubicBezTo>
                  <a:cubicBezTo>
                    <a:pt x="2908" y="3322"/>
                    <a:pt x="3347" y="3384"/>
                    <a:pt x="3751" y="3384"/>
                  </a:cubicBezTo>
                  <a:cubicBezTo>
                    <a:pt x="4670" y="3384"/>
                    <a:pt x="5403" y="3063"/>
                    <a:pt x="5593" y="2493"/>
                  </a:cubicBezTo>
                  <a:cubicBezTo>
                    <a:pt x="5836" y="1672"/>
                    <a:pt x="4833" y="639"/>
                    <a:pt x="3374" y="213"/>
                  </a:cubicBezTo>
                  <a:cubicBezTo>
                    <a:pt x="2903" y="69"/>
                    <a:pt x="2442" y="1"/>
                    <a:pt x="2023" y="1"/>
                  </a:cubicBezTo>
                  <a:close/>
                </a:path>
              </a:pathLst>
            </a:custGeom>
            <a:solidFill>
              <a:srgbClr val="AB3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47" name="Google Shape;5547;p151"/>
          <p:cNvGrpSpPr/>
          <p:nvPr/>
        </p:nvGrpSpPr>
        <p:grpSpPr>
          <a:xfrm>
            <a:off x="6750474" y="2944857"/>
            <a:ext cx="363314" cy="356576"/>
            <a:chOff x="3763184" y="3817357"/>
            <a:chExt cx="363314" cy="356576"/>
          </a:xfrm>
        </p:grpSpPr>
        <p:sp>
          <p:nvSpPr>
            <p:cNvPr id="5548" name="Google Shape;5548;p151"/>
            <p:cNvSpPr/>
            <p:nvPr/>
          </p:nvSpPr>
          <p:spPr>
            <a:xfrm>
              <a:off x="3763184"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9" name="Google Shape;5549;p151"/>
            <p:cNvSpPr/>
            <p:nvPr/>
          </p:nvSpPr>
          <p:spPr>
            <a:xfrm>
              <a:off x="3918324" y="3817357"/>
              <a:ext cx="208173" cy="356576"/>
            </a:xfrm>
            <a:custGeom>
              <a:rect b="b" l="l" r="r" t="t"/>
              <a:pathLst>
                <a:path extrusionOk="0" h="13602" w="7941">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0" name="Google Shape;5550;p151"/>
            <p:cNvSpPr/>
            <p:nvPr/>
          </p:nvSpPr>
          <p:spPr>
            <a:xfrm>
              <a:off x="3848330" y="3964188"/>
              <a:ext cx="39375" cy="116945"/>
            </a:xfrm>
            <a:custGeom>
              <a:rect b="b" l="l" r="r" t="t"/>
              <a:pathLst>
                <a:path extrusionOk="0" h="4461" w="1502">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1" name="Google Shape;5551;p151"/>
            <p:cNvSpPr/>
            <p:nvPr/>
          </p:nvSpPr>
          <p:spPr>
            <a:xfrm>
              <a:off x="3832418" y="3894403"/>
              <a:ext cx="55287" cy="47475"/>
            </a:xfrm>
            <a:custGeom>
              <a:rect b="b" l="l" r="r" t="t"/>
              <a:pathLst>
                <a:path extrusionOk="0" h="1811" w="2109">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2" name="Google Shape;5552;p151"/>
            <p:cNvSpPr/>
            <p:nvPr/>
          </p:nvSpPr>
          <p:spPr>
            <a:xfrm>
              <a:off x="3925901" y="3964161"/>
              <a:ext cx="124914" cy="117365"/>
            </a:xfrm>
            <a:custGeom>
              <a:rect b="b" l="l" r="r" t="t"/>
              <a:pathLst>
                <a:path extrusionOk="0" h="4477" w="4765">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53" name="Google Shape;5553;p151"/>
          <p:cNvGrpSpPr/>
          <p:nvPr/>
        </p:nvGrpSpPr>
        <p:grpSpPr>
          <a:xfrm>
            <a:off x="6302040" y="2944857"/>
            <a:ext cx="362920" cy="356865"/>
            <a:chOff x="3314750" y="3817357"/>
            <a:chExt cx="362920" cy="356865"/>
          </a:xfrm>
        </p:grpSpPr>
        <p:grpSp>
          <p:nvGrpSpPr>
            <p:cNvPr id="5554" name="Google Shape;5554;p151"/>
            <p:cNvGrpSpPr/>
            <p:nvPr/>
          </p:nvGrpSpPr>
          <p:grpSpPr>
            <a:xfrm>
              <a:off x="3314750" y="3817357"/>
              <a:ext cx="362920" cy="356865"/>
              <a:chOff x="3314750" y="3817357"/>
              <a:chExt cx="362920" cy="356865"/>
            </a:xfrm>
          </p:grpSpPr>
          <p:sp>
            <p:nvSpPr>
              <p:cNvPr id="5555" name="Google Shape;5555;p151"/>
              <p:cNvSpPr/>
              <p:nvPr/>
            </p:nvSpPr>
            <p:spPr>
              <a:xfrm>
                <a:off x="3314750"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6" name="Google Shape;5556;p151"/>
              <p:cNvSpPr/>
              <p:nvPr/>
            </p:nvSpPr>
            <p:spPr>
              <a:xfrm>
                <a:off x="3469891" y="3817357"/>
                <a:ext cx="207780" cy="356865"/>
              </a:xfrm>
              <a:custGeom>
                <a:rect b="b" l="l" r="r" t="t"/>
                <a:pathLst>
                  <a:path extrusionOk="0" h="13613" w="7926">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57" name="Google Shape;5557;p151"/>
            <p:cNvGrpSpPr/>
            <p:nvPr/>
          </p:nvGrpSpPr>
          <p:grpSpPr>
            <a:xfrm>
              <a:off x="3394986" y="3894612"/>
              <a:ext cx="202339" cy="202323"/>
              <a:chOff x="935197" y="1793977"/>
              <a:chExt cx="256451" cy="256430"/>
            </a:xfrm>
          </p:grpSpPr>
          <p:sp>
            <p:nvSpPr>
              <p:cNvPr id="5558" name="Google Shape;5558;p151"/>
              <p:cNvSpPr/>
              <p:nvPr/>
            </p:nvSpPr>
            <p:spPr>
              <a:xfrm>
                <a:off x="935197" y="1793977"/>
                <a:ext cx="256451" cy="256430"/>
              </a:xfrm>
              <a:custGeom>
                <a:rect b="b" l="l" r="r" t="t"/>
                <a:pathLst>
                  <a:path extrusionOk="0" h="12287" w="12288">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9" name="Google Shape;5559;p151"/>
              <p:cNvSpPr/>
              <p:nvPr/>
            </p:nvSpPr>
            <p:spPr>
              <a:xfrm>
                <a:off x="1005109" y="1863910"/>
                <a:ext cx="116622" cy="116559"/>
              </a:xfrm>
              <a:custGeom>
                <a:rect b="b" l="l" r="r" t="t"/>
                <a:pathLst>
                  <a:path extrusionOk="0" h="5585" w="5588">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560" name="Google Shape;5560;p151"/>
          <p:cNvGrpSpPr/>
          <p:nvPr/>
        </p:nvGrpSpPr>
        <p:grpSpPr>
          <a:xfrm>
            <a:off x="5853606" y="2944857"/>
            <a:ext cx="362920" cy="356865"/>
            <a:chOff x="2866317" y="3817357"/>
            <a:chExt cx="362920" cy="356865"/>
          </a:xfrm>
        </p:grpSpPr>
        <p:sp>
          <p:nvSpPr>
            <p:cNvPr id="5561" name="Google Shape;5561;p151"/>
            <p:cNvSpPr/>
            <p:nvPr/>
          </p:nvSpPr>
          <p:spPr>
            <a:xfrm>
              <a:off x="2866317" y="3817357"/>
              <a:ext cx="356865" cy="356498"/>
            </a:xfrm>
            <a:custGeom>
              <a:rect b="b" l="l" r="r" t="t"/>
              <a:pathLst>
                <a:path extrusionOk="0" h="13599" w="13613">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2" name="Google Shape;5562;p151"/>
            <p:cNvSpPr/>
            <p:nvPr/>
          </p:nvSpPr>
          <p:spPr>
            <a:xfrm>
              <a:off x="3021457" y="3817357"/>
              <a:ext cx="207780" cy="356576"/>
            </a:xfrm>
            <a:custGeom>
              <a:rect b="b" l="l" r="r" t="t"/>
              <a:pathLst>
                <a:path extrusionOk="0" h="13602" w="7926">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3" name="Google Shape;5563;p151"/>
            <p:cNvSpPr/>
            <p:nvPr/>
          </p:nvSpPr>
          <p:spPr>
            <a:xfrm>
              <a:off x="2928367" y="3894561"/>
              <a:ext cx="194175" cy="279662"/>
            </a:xfrm>
            <a:custGeom>
              <a:rect b="b" l="l" r="r" t="t"/>
              <a:pathLst>
                <a:path extrusionOk="0" h="10668" w="7407">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rgbClr val="FDF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64" name="Google Shape;5564;p151"/>
          <p:cNvSpPr/>
          <p:nvPr/>
        </p:nvSpPr>
        <p:spPr>
          <a:xfrm>
            <a:off x="4659900" y="2571750"/>
            <a:ext cx="3849600" cy="25839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Medium"/>
              <a:ea typeface="Catamaran Medium"/>
              <a:cs typeface="Catamaran Medium"/>
              <a:sym typeface="Catamaran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3" name="Shape 4983"/>
        <p:cNvGrpSpPr/>
        <p:nvPr/>
      </p:nvGrpSpPr>
      <p:grpSpPr>
        <a:xfrm>
          <a:off x="0" y="0"/>
          <a:ext cx="0" cy="0"/>
          <a:chOff x="0" y="0"/>
          <a:chExt cx="0" cy="0"/>
        </a:xfrm>
      </p:grpSpPr>
      <p:grpSp>
        <p:nvGrpSpPr>
          <p:cNvPr id="4984" name="Google Shape;4984;p121"/>
          <p:cNvGrpSpPr/>
          <p:nvPr/>
        </p:nvGrpSpPr>
        <p:grpSpPr>
          <a:xfrm flipH="1">
            <a:off x="823306" y="2986897"/>
            <a:ext cx="7497187" cy="4153447"/>
            <a:chOff x="774567" y="3920787"/>
            <a:chExt cx="3555360" cy="1969672"/>
          </a:xfrm>
        </p:grpSpPr>
        <p:grpSp>
          <p:nvGrpSpPr>
            <p:cNvPr id="4985" name="Google Shape;4985;p121"/>
            <p:cNvGrpSpPr/>
            <p:nvPr/>
          </p:nvGrpSpPr>
          <p:grpSpPr>
            <a:xfrm>
              <a:off x="1305558" y="4039600"/>
              <a:ext cx="554522" cy="1551488"/>
              <a:chOff x="-1044450" y="1559250"/>
              <a:chExt cx="1313100" cy="3673900"/>
            </a:xfrm>
          </p:grpSpPr>
          <p:sp>
            <p:nvSpPr>
              <p:cNvPr id="4986" name="Google Shape;4986;p121"/>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7" name="Google Shape;4987;p121"/>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8" name="Google Shape;4988;p121"/>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9" name="Google Shape;4989;p121"/>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0" name="Google Shape;4990;p121"/>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1" name="Google Shape;4991;p121"/>
            <p:cNvGrpSpPr/>
            <p:nvPr/>
          </p:nvGrpSpPr>
          <p:grpSpPr>
            <a:xfrm>
              <a:off x="1816552" y="3920787"/>
              <a:ext cx="554522" cy="1757190"/>
              <a:chOff x="689500" y="2924525"/>
              <a:chExt cx="1313100" cy="4161000"/>
            </a:xfrm>
          </p:grpSpPr>
          <p:sp>
            <p:nvSpPr>
              <p:cNvPr id="4992" name="Google Shape;4992;p121"/>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3" name="Google Shape;4993;p121"/>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4" name="Google Shape;4994;p121"/>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5" name="Google Shape;4995;p121"/>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6" name="Google Shape;4996;p121"/>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7" name="Google Shape;4997;p121"/>
            <p:cNvGrpSpPr/>
            <p:nvPr/>
          </p:nvGrpSpPr>
          <p:grpSpPr>
            <a:xfrm>
              <a:off x="2335054" y="4089760"/>
              <a:ext cx="554522" cy="1757190"/>
              <a:chOff x="689500" y="2924525"/>
              <a:chExt cx="1313100" cy="4161000"/>
            </a:xfrm>
          </p:grpSpPr>
          <p:sp>
            <p:nvSpPr>
              <p:cNvPr id="4998" name="Google Shape;4998;p121"/>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9" name="Google Shape;4999;p121"/>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0" name="Google Shape;5000;p121"/>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1" name="Google Shape;5001;p121"/>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2" name="Google Shape;5002;p121"/>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03" name="Google Shape;5003;p121"/>
            <p:cNvGrpSpPr/>
            <p:nvPr/>
          </p:nvGrpSpPr>
          <p:grpSpPr>
            <a:xfrm>
              <a:off x="2769660" y="4236094"/>
              <a:ext cx="554522" cy="1551488"/>
              <a:chOff x="-1044450" y="1559250"/>
              <a:chExt cx="1313100" cy="3673900"/>
            </a:xfrm>
          </p:grpSpPr>
          <p:sp>
            <p:nvSpPr>
              <p:cNvPr id="5004" name="Google Shape;5004;p121"/>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5" name="Google Shape;5005;p121"/>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6" name="Google Shape;5006;p121"/>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7" name="Google Shape;5007;p121"/>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8" name="Google Shape;5008;p121"/>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09" name="Google Shape;5009;p121"/>
            <p:cNvGrpSpPr/>
            <p:nvPr/>
          </p:nvGrpSpPr>
          <p:grpSpPr>
            <a:xfrm>
              <a:off x="3266958" y="4126465"/>
              <a:ext cx="554522" cy="1551488"/>
              <a:chOff x="-1044450" y="1559250"/>
              <a:chExt cx="1313100" cy="3673900"/>
            </a:xfrm>
          </p:grpSpPr>
          <p:sp>
            <p:nvSpPr>
              <p:cNvPr id="5010" name="Google Shape;5010;p121"/>
              <p:cNvSpPr/>
              <p:nvPr/>
            </p:nvSpPr>
            <p:spPr>
              <a:xfrm>
                <a:off x="-1044450" y="1559250"/>
                <a:ext cx="1313100" cy="2962625"/>
              </a:xfrm>
              <a:custGeom>
                <a:rect b="b" l="l" r="r" t="t"/>
                <a:pathLst>
                  <a:path extrusionOk="0" h="118505" w="52524">
                    <a:moveTo>
                      <a:pt x="26262" y="0"/>
                    </a:moveTo>
                    <a:cubicBezTo>
                      <a:pt x="24856" y="0"/>
                      <a:pt x="23450" y="737"/>
                      <a:pt x="22554" y="2211"/>
                    </a:cubicBezTo>
                    <a:cubicBezTo>
                      <a:pt x="15320" y="14157"/>
                      <a:pt x="0" y="43884"/>
                      <a:pt x="0" y="81665"/>
                    </a:cubicBezTo>
                    <a:cubicBezTo>
                      <a:pt x="0" y="100967"/>
                      <a:pt x="10426" y="118505"/>
                      <a:pt x="26262" y="118505"/>
                    </a:cubicBezTo>
                    <a:cubicBezTo>
                      <a:pt x="42098" y="118505"/>
                      <a:pt x="52524" y="100967"/>
                      <a:pt x="52524" y="81665"/>
                    </a:cubicBezTo>
                    <a:cubicBezTo>
                      <a:pt x="52524" y="43884"/>
                      <a:pt x="37205" y="14157"/>
                      <a:pt x="29970" y="2211"/>
                    </a:cubicBezTo>
                    <a:cubicBezTo>
                      <a:pt x="29074" y="737"/>
                      <a:pt x="27668" y="0"/>
                      <a:pt x="26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1" name="Google Shape;5011;p121"/>
              <p:cNvSpPr/>
              <p:nvPr/>
            </p:nvSpPr>
            <p:spPr>
              <a:xfrm>
                <a:off x="-401600" y="2017275"/>
                <a:ext cx="28150" cy="3215875"/>
              </a:xfrm>
              <a:custGeom>
                <a:rect b="b" l="l" r="r" t="t"/>
                <a:pathLst>
                  <a:path extrusionOk="0" h="128635" w="1126">
                    <a:moveTo>
                      <a:pt x="1" y="0"/>
                    </a:moveTo>
                    <a:lnTo>
                      <a:pt x="1" y="128634"/>
                    </a:lnTo>
                    <a:lnTo>
                      <a:pt x="1126" y="128634"/>
                    </a:lnTo>
                    <a:lnTo>
                      <a:pt x="1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2" name="Google Shape;5012;p121"/>
              <p:cNvSpPr/>
              <p:nvPr/>
            </p:nvSpPr>
            <p:spPr>
              <a:xfrm>
                <a:off x="-400825" y="2511950"/>
                <a:ext cx="158850" cy="290300"/>
              </a:xfrm>
              <a:custGeom>
                <a:rect b="b" l="l" r="r" t="t"/>
                <a:pathLst>
                  <a:path extrusionOk="0" h="11612" w="6354">
                    <a:moveTo>
                      <a:pt x="5350" y="1"/>
                    </a:moveTo>
                    <a:lnTo>
                      <a:pt x="0" y="11125"/>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3" name="Google Shape;5013;p121"/>
              <p:cNvSpPr/>
              <p:nvPr/>
            </p:nvSpPr>
            <p:spPr>
              <a:xfrm>
                <a:off x="-556600" y="2790075"/>
                <a:ext cx="181625" cy="326775"/>
              </a:xfrm>
              <a:custGeom>
                <a:rect b="b" l="l" r="r" t="t"/>
                <a:pathLst>
                  <a:path extrusionOk="0" h="13071" w="7265">
                    <a:moveTo>
                      <a:pt x="1003" y="0"/>
                    </a:moveTo>
                    <a:lnTo>
                      <a:pt x="0" y="487"/>
                    </a:lnTo>
                    <a:lnTo>
                      <a:pt x="6262" y="13070"/>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4" name="Google Shape;5014;p121"/>
              <p:cNvSpPr/>
              <p:nvPr/>
            </p:nvSpPr>
            <p:spPr>
              <a:xfrm>
                <a:off x="-398550" y="3387350"/>
                <a:ext cx="424800" cy="521300"/>
              </a:xfrm>
              <a:custGeom>
                <a:rect b="b" l="l" r="r" t="t"/>
                <a:pathLst>
                  <a:path extrusionOk="0" h="20852" w="16992">
                    <a:moveTo>
                      <a:pt x="16110" y="0"/>
                    </a:moveTo>
                    <a:lnTo>
                      <a:pt x="1" y="20153"/>
                    </a:lnTo>
                    <a:lnTo>
                      <a:pt x="882" y="20852"/>
                    </a:lnTo>
                    <a:lnTo>
                      <a:pt x="16992" y="73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15" name="Google Shape;5015;p121"/>
            <p:cNvGrpSpPr/>
            <p:nvPr/>
          </p:nvGrpSpPr>
          <p:grpSpPr>
            <a:xfrm>
              <a:off x="3775404" y="4133269"/>
              <a:ext cx="554522" cy="1757190"/>
              <a:chOff x="689500" y="2924525"/>
              <a:chExt cx="1313100" cy="4161000"/>
            </a:xfrm>
          </p:grpSpPr>
          <p:sp>
            <p:nvSpPr>
              <p:cNvPr id="5016" name="Google Shape;5016;p121"/>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7" name="Google Shape;5017;p121"/>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8" name="Google Shape;5018;p121"/>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9" name="Google Shape;5019;p121"/>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0" name="Google Shape;5020;p121"/>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1" name="Google Shape;5021;p121"/>
            <p:cNvGrpSpPr/>
            <p:nvPr/>
          </p:nvGrpSpPr>
          <p:grpSpPr>
            <a:xfrm>
              <a:off x="774567" y="4039594"/>
              <a:ext cx="554522" cy="1757190"/>
              <a:chOff x="689500" y="2924525"/>
              <a:chExt cx="1313100" cy="4161000"/>
            </a:xfrm>
          </p:grpSpPr>
          <p:sp>
            <p:nvSpPr>
              <p:cNvPr id="5022" name="Google Shape;5022;p121"/>
              <p:cNvSpPr/>
              <p:nvPr/>
            </p:nvSpPr>
            <p:spPr>
              <a:xfrm>
                <a:off x="689500" y="2924525"/>
                <a:ext cx="1313100" cy="2962650"/>
              </a:xfrm>
              <a:custGeom>
                <a:rect b="b" l="l" r="r" t="t"/>
                <a:pathLst>
                  <a:path extrusionOk="0" h="118506" w="52524">
                    <a:moveTo>
                      <a:pt x="26262" y="1"/>
                    </a:moveTo>
                    <a:cubicBezTo>
                      <a:pt x="24856" y="1"/>
                      <a:pt x="23450" y="738"/>
                      <a:pt x="22554" y="2212"/>
                    </a:cubicBezTo>
                    <a:cubicBezTo>
                      <a:pt x="15319" y="14158"/>
                      <a:pt x="0" y="43854"/>
                      <a:pt x="0" y="81666"/>
                    </a:cubicBezTo>
                    <a:cubicBezTo>
                      <a:pt x="0" y="100967"/>
                      <a:pt x="10426" y="118506"/>
                      <a:pt x="26262" y="118506"/>
                    </a:cubicBezTo>
                    <a:cubicBezTo>
                      <a:pt x="42098" y="118506"/>
                      <a:pt x="52524" y="100967"/>
                      <a:pt x="52524" y="81666"/>
                    </a:cubicBezTo>
                    <a:cubicBezTo>
                      <a:pt x="52524" y="43854"/>
                      <a:pt x="37204" y="14158"/>
                      <a:pt x="29970" y="2212"/>
                    </a:cubicBezTo>
                    <a:cubicBezTo>
                      <a:pt x="29074" y="738"/>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3" name="Google Shape;5023;p121"/>
              <p:cNvSpPr/>
              <p:nvPr/>
            </p:nvSpPr>
            <p:spPr>
              <a:xfrm>
                <a:off x="1331600" y="3381800"/>
                <a:ext cx="28150" cy="3703725"/>
              </a:xfrm>
              <a:custGeom>
                <a:rect b="b" l="l" r="r" t="t"/>
                <a:pathLst>
                  <a:path extrusionOk="0" h="148149" w="1126">
                    <a:moveTo>
                      <a:pt x="0" y="0"/>
                    </a:moveTo>
                    <a:lnTo>
                      <a:pt x="0" y="148148"/>
                    </a:lnTo>
                    <a:lnTo>
                      <a:pt x="1125" y="148148"/>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4" name="Google Shape;5024;p121"/>
              <p:cNvSpPr/>
              <p:nvPr/>
            </p:nvSpPr>
            <p:spPr>
              <a:xfrm>
                <a:off x="1333125" y="3877250"/>
                <a:ext cx="158825" cy="290300"/>
              </a:xfrm>
              <a:custGeom>
                <a:rect b="b" l="l" r="r" t="t"/>
                <a:pathLst>
                  <a:path extrusionOk="0" h="11612" w="6353">
                    <a:moveTo>
                      <a:pt x="5319" y="0"/>
                    </a:moveTo>
                    <a:lnTo>
                      <a:pt x="0" y="11125"/>
                    </a:lnTo>
                    <a:lnTo>
                      <a:pt x="1003" y="11611"/>
                    </a:lnTo>
                    <a:lnTo>
                      <a:pt x="6353" y="487"/>
                    </a:lnTo>
                    <a:lnTo>
                      <a:pt x="5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5" name="Google Shape;5025;p121"/>
              <p:cNvSpPr/>
              <p:nvPr/>
            </p:nvSpPr>
            <p:spPr>
              <a:xfrm>
                <a:off x="1176575" y="4155375"/>
                <a:ext cx="181650" cy="326775"/>
              </a:xfrm>
              <a:custGeom>
                <a:rect b="b" l="l" r="r" t="t"/>
                <a:pathLst>
                  <a:path extrusionOk="0" h="13071" w="7266">
                    <a:moveTo>
                      <a:pt x="1034" y="0"/>
                    </a:moveTo>
                    <a:lnTo>
                      <a:pt x="1" y="486"/>
                    </a:lnTo>
                    <a:lnTo>
                      <a:pt x="6262" y="13070"/>
                    </a:lnTo>
                    <a:lnTo>
                      <a:pt x="7265" y="12584"/>
                    </a:lnTo>
                    <a:lnTo>
                      <a:pt x="10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6" name="Google Shape;5026;p121"/>
              <p:cNvSpPr/>
              <p:nvPr/>
            </p:nvSpPr>
            <p:spPr>
              <a:xfrm>
                <a:off x="1335400" y="4752650"/>
                <a:ext cx="424800" cy="521300"/>
              </a:xfrm>
              <a:custGeom>
                <a:rect b="b" l="l" r="r" t="t"/>
                <a:pathLst>
                  <a:path extrusionOk="0" h="20852" w="16992">
                    <a:moveTo>
                      <a:pt x="16110" y="0"/>
                    </a:moveTo>
                    <a:lnTo>
                      <a:pt x="0" y="20152"/>
                    </a:lnTo>
                    <a:lnTo>
                      <a:pt x="882" y="20851"/>
                    </a:lnTo>
                    <a:lnTo>
                      <a:pt x="16992" y="699"/>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27" name="Google Shape;5027;p121"/>
          <p:cNvSpPr txBox="1"/>
          <p:nvPr>
            <p:ph type="title"/>
          </p:nvPr>
        </p:nvSpPr>
        <p:spPr>
          <a:xfrm>
            <a:off x="1546650" y="712025"/>
            <a:ext cx="6050700" cy="134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Problema</a:t>
            </a:r>
            <a:endParaRPr/>
          </a:p>
        </p:txBody>
      </p:sp>
      <p:sp>
        <p:nvSpPr>
          <p:cNvPr id="5028" name="Google Shape;5028;p121"/>
          <p:cNvSpPr txBox="1"/>
          <p:nvPr>
            <p:ph idx="1" type="body"/>
          </p:nvPr>
        </p:nvSpPr>
        <p:spPr>
          <a:xfrm>
            <a:off x="2407138" y="2055125"/>
            <a:ext cx="4241700" cy="71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¿Cómo se puede modelar un lenguaje?</a:t>
            </a:r>
            <a:endParaRPr/>
          </a:p>
        </p:txBody>
      </p:sp>
      <p:sp>
        <p:nvSpPr>
          <p:cNvPr id="5029" name="Google Shape;5029;p121"/>
          <p:cNvSpPr/>
          <p:nvPr/>
        </p:nvSpPr>
        <p:spPr>
          <a:xfrm rot="-443320">
            <a:off x="699326" y="2130044"/>
            <a:ext cx="1229554" cy="996703"/>
          </a:xfrm>
          <a:custGeom>
            <a:rect b="b" l="l" r="r" t="t"/>
            <a:pathLst>
              <a:path extrusionOk="0" h="39868" w="49182">
                <a:moveTo>
                  <a:pt x="26131" y="0"/>
                </a:moveTo>
                <a:cubicBezTo>
                  <a:pt x="23295" y="0"/>
                  <a:pt x="20460" y="105"/>
                  <a:pt x="17631" y="353"/>
                </a:cubicBezTo>
                <a:cubicBezTo>
                  <a:pt x="14226" y="657"/>
                  <a:pt x="10791" y="1143"/>
                  <a:pt x="7509" y="2116"/>
                </a:cubicBezTo>
                <a:cubicBezTo>
                  <a:pt x="5259" y="2815"/>
                  <a:pt x="3436" y="3484"/>
                  <a:pt x="2250" y="4852"/>
                </a:cubicBezTo>
                <a:cubicBezTo>
                  <a:pt x="1430" y="5763"/>
                  <a:pt x="913" y="6979"/>
                  <a:pt x="700" y="8681"/>
                </a:cubicBezTo>
                <a:cubicBezTo>
                  <a:pt x="1" y="14213"/>
                  <a:pt x="31" y="19654"/>
                  <a:pt x="1186" y="25095"/>
                </a:cubicBezTo>
                <a:cubicBezTo>
                  <a:pt x="1825" y="28104"/>
                  <a:pt x="2889" y="31235"/>
                  <a:pt x="5381" y="33028"/>
                </a:cubicBezTo>
                <a:cubicBezTo>
                  <a:pt x="7661" y="34670"/>
                  <a:pt x="10639" y="34852"/>
                  <a:pt x="13436" y="34913"/>
                </a:cubicBezTo>
                <a:cubicBezTo>
                  <a:pt x="14739" y="34936"/>
                  <a:pt x="16042" y="34950"/>
                  <a:pt x="17346" y="34950"/>
                </a:cubicBezTo>
                <a:cubicBezTo>
                  <a:pt x="22736" y="34950"/>
                  <a:pt x="28125" y="34722"/>
                  <a:pt x="33436" y="34062"/>
                </a:cubicBezTo>
                <a:cubicBezTo>
                  <a:pt x="33862" y="35308"/>
                  <a:pt x="34257" y="36584"/>
                  <a:pt x="34652" y="37831"/>
                </a:cubicBezTo>
                <a:cubicBezTo>
                  <a:pt x="34895" y="38621"/>
                  <a:pt x="35230" y="39502"/>
                  <a:pt x="35990" y="39867"/>
                </a:cubicBezTo>
                <a:cubicBezTo>
                  <a:pt x="36810" y="39107"/>
                  <a:pt x="36962" y="37861"/>
                  <a:pt x="37053" y="36736"/>
                </a:cubicBezTo>
                <a:cubicBezTo>
                  <a:pt x="37145" y="35673"/>
                  <a:pt x="37236" y="34609"/>
                  <a:pt x="37266" y="33515"/>
                </a:cubicBezTo>
                <a:cubicBezTo>
                  <a:pt x="38816" y="33271"/>
                  <a:pt x="40336" y="32998"/>
                  <a:pt x="41856" y="32663"/>
                </a:cubicBezTo>
                <a:cubicBezTo>
                  <a:pt x="44500" y="32086"/>
                  <a:pt x="46750" y="31296"/>
                  <a:pt x="47509" y="28499"/>
                </a:cubicBezTo>
                <a:cubicBezTo>
                  <a:pt x="49181" y="22451"/>
                  <a:pt x="48452" y="15703"/>
                  <a:pt x="47206" y="9624"/>
                </a:cubicBezTo>
                <a:cubicBezTo>
                  <a:pt x="46658" y="7010"/>
                  <a:pt x="45807" y="4244"/>
                  <a:pt x="43740" y="2541"/>
                </a:cubicBezTo>
                <a:cubicBezTo>
                  <a:pt x="41704" y="900"/>
                  <a:pt x="38968" y="566"/>
                  <a:pt x="36354" y="383"/>
                </a:cubicBezTo>
                <a:cubicBezTo>
                  <a:pt x="32952" y="151"/>
                  <a:pt x="29541" y="0"/>
                  <a:pt x="26131" y="0"/>
                </a:cubicBezTo>
                <a:close/>
              </a:path>
            </a:pathLst>
          </a:custGeom>
          <a:solidFill>
            <a:srgbClr val="FFA4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0" name="Google Shape;5030;p121"/>
          <p:cNvSpPr/>
          <p:nvPr/>
        </p:nvSpPr>
        <p:spPr>
          <a:xfrm rot="354710">
            <a:off x="7407337" y="2293639"/>
            <a:ext cx="1152021" cy="900442"/>
          </a:xfrm>
          <a:custGeom>
            <a:rect b="b" l="l" r="r" t="t"/>
            <a:pathLst>
              <a:path extrusionOk="0" h="36017" w="46080">
                <a:moveTo>
                  <a:pt x="11743" y="0"/>
                </a:moveTo>
                <a:cubicBezTo>
                  <a:pt x="8705" y="0"/>
                  <a:pt x="5441" y="399"/>
                  <a:pt x="3739" y="3261"/>
                </a:cubicBezTo>
                <a:cubicBezTo>
                  <a:pt x="3496" y="3656"/>
                  <a:pt x="3283" y="4051"/>
                  <a:pt x="3100" y="4447"/>
                </a:cubicBezTo>
                <a:cubicBezTo>
                  <a:pt x="1763" y="7152"/>
                  <a:pt x="1033" y="10191"/>
                  <a:pt x="669" y="13140"/>
                </a:cubicBezTo>
                <a:cubicBezTo>
                  <a:pt x="243" y="16848"/>
                  <a:pt x="0" y="21043"/>
                  <a:pt x="517" y="24781"/>
                </a:cubicBezTo>
                <a:cubicBezTo>
                  <a:pt x="942" y="28003"/>
                  <a:pt x="3131" y="29037"/>
                  <a:pt x="6079" y="29857"/>
                </a:cubicBezTo>
                <a:cubicBezTo>
                  <a:pt x="7386" y="30192"/>
                  <a:pt x="8632" y="30587"/>
                  <a:pt x="9879" y="30982"/>
                </a:cubicBezTo>
                <a:cubicBezTo>
                  <a:pt x="9818" y="32258"/>
                  <a:pt x="9848" y="33565"/>
                  <a:pt x="9970" y="34842"/>
                </a:cubicBezTo>
                <a:cubicBezTo>
                  <a:pt x="10000" y="35298"/>
                  <a:pt x="10152" y="35876"/>
                  <a:pt x="10578" y="35997"/>
                </a:cubicBezTo>
                <a:cubicBezTo>
                  <a:pt x="10633" y="36011"/>
                  <a:pt x="10687" y="36017"/>
                  <a:pt x="10741" y="36017"/>
                </a:cubicBezTo>
                <a:cubicBezTo>
                  <a:pt x="10927" y="36017"/>
                  <a:pt x="11105" y="35946"/>
                  <a:pt x="11246" y="35876"/>
                </a:cubicBezTo>
                <a:cubicBezTo>
                  <a:pt x="11946" y="35480"/>
                  <a:pt x="12310" y="34721"/>
                  <a:pt x="12645" y="33991"/>
                </a:cubicBezTo>
                <a:cubicBezTo>
                  <a:pt x="12918" y="33353"/>
                  <a:pt x="13192" y="32684"/>
                  <a:pt x="13465" y="32046"/>
                </a:cubicBezTo>
                <a:cubicBezTo>
                  <a:pt x="14499" y="32319"/>
                  <a:pt x="15563" y="32562"/>
                  <a:pt x="16626" y="32714"/>
                </a:cubicBezTo>
                <a:cubicBezTo>
                  <a:pt x="21551" y="33505"/>
                  <a:pt x="26444" y="34143"/>
                  <a:pt x="31460" y="34356"/>
                </a:cubicBezTo>
                <a:cubicBezTo>
                  <a:pt x="32715" y="34409"/>
                  <a:pt x="33964" y="34551"/>
                  <a:pt x="35177" y="34551"/>
                </a:cubicBezTo>
                <a:cubicBezTo>
                  <a:pt x="36725" y="34551"/>
                  <a:pt x="38212" y="34320"/>
                  <a:pt x="39575" y="33383"/>
                </a:cubicBezTo>
                <a:cubicBezTo>
                  <a:pt x="43922" y="30374"/>
                  <a:pt x="44195" y="25298"/>
                  <a:pt x="44773" y="20465"/>
                </a:cubicBezTo>
                <a:cubicBezTo>
                  <a:pt x="45502" y="14507"/>
                  <a:pt x="46080" y="7729"/>
                  <a:pt x="39818" y="4659"/>
                </a:cubicBezTo>
                <a:cubicBezTo>
                  <a:pt x="35958" y="2775"/>
                  <a:pt x="31247" y="2045"/>
                  <a:pt x="27022" y="1316"/>
                </a:cubicBezTo>
                <a:cubicBezTo>
                  <a:pt x="22675" y="556"/>
                  <a:pt x="18237" y="130"/>
                  <a:pt x="13800" y="39"/>
                </a:cubicBezTo>
                <a:cubicBezTo>
                  <a:pt x="13141" y="22"/>
                  <a:pt x="12448" y="0"/>
                  <a:pt x="11743" y="0"/>
                </a:cubicBezTo>
                <a:close/>
              </a:path>
            </a:pathLst>
          </a:custGeom>
          <a:solidFill>
            <a:srgbClr val="53C8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31" name="Google Shape;5031;p121"/>
          <p:cNvGrpSpPr/>
          <p:nvPr/>
        </p:nvGrpSpPr>
        <p:grpSpPr>
          <a:xfrm>
            <a:off x="5214025" y="3117425"/>
            <a:ext cx="2298700" cy="2392600"/>
            <a:chOff x="1281450" y="2108000"/>
            <a:chExt cx="2298700" cy="2392600"/>
          </a:xfrm>
        </p:grpSpPr>
        <p:sp>
          <p:nvSpPr>
            <p:cNvPr id="5032" name="Google Shape;5032;p121"/>
            <p:cNvSpPr/>
            <p:nvPr/>
          </p:nvSpPr>
          <p:spPr>
            <a:xfrm>
              <a:off x="1281450" y="4163725"/>
              <a:ext cx="478000" cy="336875"/>
            </a:xfrm>
            <a:custGeom>
              <a:rect b="b" l="l" r="r" t="t"/>
              <a:pathLst>
                <a:path extrusionOk="0" h="13475" w="19120">
                  <a:moveTo>
                    <a:pt x="12797" y="1"/>
                  </a:moveTo>
                  <a:cubicBezTo>
                    <a:pt x="10670" y="1811"/>
                    <a:pt x="7863" y="2807"/>
                    <a:pt x="5071" y="2807"/>
                  </a:cubicBezTo>
                  <a:cubicBezTo>
                    <a:pt x="4911" y="2807"/>
                    <a:pt x="4750" y="2803"/>
                    <a:pt x="4590" y="2797"/>
                  </a:cubicBezTo>
                  <a:cubicBezTo>
                    <a:pt x="4158" y="2781"/>
                    <a:pt x="3717" y="2740"/>
                    <a:pt x="3282" y="2740"/>
                  </a:cubicBezTo>
                  <a:cubicBezTo>
                    <a:pt x="2890" y="2740"/>
                    <a:pt x="2502" y="2773"/>
                    <a:pt x="2128" y="2888"/>
                  </a:cubicBezTo>
                  <a:cubicBezTo>
                    <a:pt x="2037" y="2918"/>
                    <a:pt x="1946" y="2979"/>
                    <a:pt x="1885" y="3040"/>
                  </a:cubicBezTo>
                  <a:cubicBezTo>
                    <a:pt x="1763" y="3283"/>
                    <a:pt x="2037" y="3496"/>
                    <a:pt x="2280" y="3587"/>
                  </a:cubicBezTo>
                  <a:cubicBezTo>
                    <a:pt x="3319" y="4015"/>
                    <a:pt x="4440" y="4224"/>
                    <a:pt x="5570" y="4224"/>
                  </a:cubicBezTo>
                  <a:cubicBezTo>
                    <a:pt x="6125" y="4224"/>
                    <a:pt x="6683" y="4174"/>
                    <a:pt x="7234" y="4074"/>
                  </a:cubicBezTo>
                  <a:lnTo>
                    <a:pt x="7234" y="4074"/>
                  </a:lnTo>
                  <a:cubicBezTo>
                    <a:pt x="6019" y="4742"/>
                    <a:pt x="4651" y="5046"/>
                    <a:pt x="3374" y="5472"/>
                  </a:cubicBezTo>
                  <a:cubicBezTo>
                    <a:pt x="2645" y="5715"/>
                    <a:pt x="1946" y="6019"/>
                    <a:pt x="1307" y="6414"/>
                  </a:cubicBezTo>
                  <a:cubicBezTo>
                    <a:pt x="973" y="6627"/>
                    <a:pt x="699" y="6900"/>
                    <a:pt x="426" y="7143"/>
                  </a:cubicBezTo>
                  <a:cubicBezTo>
                    <a:pt x="274" y="7265"/>
                    <a:pt x="0" y="7569"/>
                    <a:pt x="122" y="7751"/>
                  </a:cubicBezTo>
                  <a:cubicBezTo>
                    <a:pt x="180" y="7818"/>
                    <a:pt x="278" y="7844"/>
                    <a:pt x="393" y="7844"/>
                  </a:cubicBezTo>
                  <a:cubicBezTo>
                    <a:pt x="696" y="7844"/>
                    <a:pt x="1123" y="7666"/>
                    <a:pt x="1277" y="7599"/>
                  </a:cubicBezTo>
                  <a:lnTo>
                    <a:pt x="6718" y="5715"/>
                  </a:lnTo>
                  <a:lnTo>
                    <a:pt x="6718" y="5715"/>
                  </a:lnTo>
                  <a:cubicBezTo>
                    <a:pt x="4742" y="7022"/>
                    <a:pt x="2766" y="8298"/>
                    <a:pt x="1064" y="9940"/>
                  </a:cubicBezTo>
                  <a:cubicBezTo>
                    <a:pt x="943" y="10061"/>
                    <a:pt x="821" y="10213"/>
                    <a:pt x="760" y="10365"/>
                  </a:cubicBezTo>
                  <a:cubicBezTo>
                    <a:pt x="699" y="10548"/>
                    <a:pt x="760" y="10761"/>
                    <a:pt x="912" y="10852"/>
                  </a:cubicBezTo>
                  <a:cubicBezTo>
                    <a:pt x="948" y="10861"/>
                    <a:pt x="986" y="10864"/>
                    <a:pt x="1025" y="10864"/>
                  </a:cubicBezTo>
                  <a:cubicBezTo>
                    <a:pt x="1120" y="10864"/>
                    <a:pt x="1221" y="10843"/>
                    <a:pt x="1307" y="10821"/>
                  </a:cubicBezTo>
                  <a:cubicBezTo>
                    <a:pt x="2250" y="10548"/>
                    <a:pt x="3101" y="9970"/>
                    <a:pt x="3921" y="9423"/>
                  </a:cubicBezTo>
                  <a:cubicBezTo>
                    <a:pt x="5137" y="8602"/>
                    <a:pt x="6323" y="7782"/>
                    <a:pt x="7508" y="6961"/>
                  </a:cubicBezTo>
                  <a:lnTo>
                    <a:pt x="7508" y="6961"/>
                  </a:lnTo>
                  <a:cubicBezTo>
                    <a:pt x="6262" y="8481"/>
                    <a:pt x="4985" y="9970"/>
                    <a:pt x="3982" y="11642"/>
                  </a:cubicBezTo>
                  <a:cubicBezTo>
                    <a:pt x="3709" y="12098"/>
                    <a:pt x="3435" y="12645"/>
                    <a:pt x="3587" y="13162"/>
                  </a:cubicBezTo>
                  <a:cubicBezTo>
                    <a:pt x="3617" y="13253"/>
                    <a:pt x="3678" y="13375"/>
                    <a:pt x="3769" y="13435"/>
                  </a:cubicBezTo>
                  <a:cubicBezTo>
                    <a:pt x="3817" y="13463"/>
                    <a:pt x="3867" y="13475"/>
                    <a:pt x="3917" y="13475"/>
                  </a:cubicBezTo>
                  <a:cubicBezTo>
                    <a:pt x="4089" y="13475"/>
                    <a:pt x="4266" y="13333"/>
                    <a:pt x="4408" y="13192"/>
                  </a:cubicBezTo>
                  <a:cubicBezTo>
                    <a:pt x="5958" y="11703"/>
                    <a:pt x="7356" y="10031"/>
                    <a:pt x="8602" y="8298"/>
                  </a:cubicBezTo>
                  <a:lnTo>
                    <a:pt x="8602" y="8298"/>
                  </a:lnTo>
                  <a:cubicBezTo>
                    <a:pt x="7934" y="9606"/>
                    <a:pt x="6961" y="11247"/>
                    <a:pt x="7204" y="12767"/>
                  </a:cubicBezTo>
                  <a:cubicBezTo>
                    <a:pt x="7232" y="12986"/>
                    <a:pt x="7383" y="13231"/>
                    <a:pt x="7569" y="13231"/>
                  </a:cubicBezTo>
                  <a:cubicBezTo>
                    <a:pt x="7589" y="13231"/>
                    <a:pt x="7609" y="13228"/>
                    <a:pt x="7630" y="13223"/>
                  </a:cubicBezTo>
                  <a:cubicBezTo>
                    <a:pt x="7721" y="13192"/>
                    <a:pt x="7782" y="13131"/>
                    <a:pt x="7812" y="13071"/>
                  </a:cubicBezTo>
                  <a:cubicBezTo>
                    <a:pt x="8420" y="12341"/>
                    <a:pt x="8754" y="11520"/>
                    <a:pt x="9241" y="10730"/>
                  </a:cubicBezTo>
                  <a:cubicBezTo>
                    <a:pt x="9757" y="9940"/>
                    <a:pt x="10396" y="9241"/>
                    <a:pt x="11125" y="8663"/>
                  </a:cubicBezTo>
                  <a:cubicBezTo>
                    <a:pt x="12341" y="7721"/>
                    <a:pt x="14074" y="6688"/>
                    <a:pt x="15624" y="6505"/>
                  </a:cubicBezTo>
                  <a:cubicBezTo>
                    <a:pt x="17022" y="6323"/>
                    <a:pt x="18390" y="5046"/>
                    <a:pt x="19119" y="3891"/>
                  </a:cubicBezTo>
                  <a:lnTo>
                    <a:pt x="12797" y="1"/>
                  </a:lnTo>
                  <a:close/>
                </a:path>
              </a:pathLst>
            </a:custGeom>
            <a:solidFill>
              <a:srgbClr val="FFC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3" name="Google Shape;5033;p121"/>
            <p:cNvSpPr/>
            <p:nvPr/>
          </p:nvSpPr>
          <p:spPr>
            <a:xfrm>
              <a:off x="1710775" y="2108000"/>
              <a:ext cx="1602650" cy="1514700"/>
            </a:xfrm>
            <a:custGeom>
              <a:rect b="b" l="l" r="r" t="t"/>
              <a:pathLst>
                <a:path extrusionOk="0" h="60588" w="64106">
                  <a:moveTo>
                    <a:pt x="34367" y="1"/>
                  </a:moveTo>
                  <a:cubicBezTo>
                    <a:pt x="31849" y="1"/>
                    <a:pt x="29313" y="523"/>
                    <a:pt x="26992" y="1499"/>
                  </a:cubicBezTo>
                  <a:cubicBezTo>
                    <a:pt x="26506" y="1712"/>
                    <a:pt x="26020" y="1924"/>
                    <a:pt x="25472" y="1985"/>
                  </a:cubicBezTo>
                  <a:cubicBezTo>
                    <a:pt x="25363" y="2000"/>
                    <a:pt x="25251" y="2006"/>
                    <a:pt x="25139" y="2006"/>
                  </a:cubicBezTo>
                  <a:cubicBezTo>
                    <a:pt x="24784" y="2006"/>
                    <a:pt x="24421" y="1947"/>
                    <a:pt x="24074" y="1924"/>
                  </a:cubicBezTo>
                  <a:cubicBezTo>
                    <a:pt x="23695" y="1882"/>
                    <a:pt x="23317" y="1862"/>
                    <a:pt x="22940" y="1862"/>
                  </a:cubicBezTo>
                  <a:cubicBezTo>
                    <a:pt x="18426" y="1862"/>
                    <a:pt x="14231" y="4838"/>
                    <a:pt x="13557" y="9523"/>
                  </a:cubicBezTo>
                  <a:cubicBezTo>
                    <a:pt x="13314" y="11347"/>
                    <a:pt x="13618" y="13171"/>
                    <a:pt x="13679" y="14994"/>
                  </a:cubicBezTo>
                  <a:cubicBezTo>
                    <a:pt x="13770" y="16818"/>
                    <a:pt x="13557" y="18794"/>
                    <a:pt x="12463" y="20223"/>
                  </a:cubicBezTo>
                  <a:cubicBezTo>
                    <a:pt x="11095" y="22016"/>
                    <a:pt x="8724" y="22624"/>
                    <a:pt x="6718" y="23627"/>
                  </a:cubicBezTo>
                  <a:cubicBezTo>
                    <a:pt x="4195" y="24873"/>
                    <a:pt x="2007" y="26970"/>
                    <a:pt x="1004" y="29615"/>
                  </a:cubicBezTo>
                  <a:cubicBezTo>
                    <a:pt x="1" y="32259"/>
                    <a:pt x="335" y="35451"/>
                    <a:pt x="2129" y="37639"/>
                  </a:cubicBezTo>
                  <a:cubicBezTo>
                    <a:pt x="2980" y="38673"/>
                    <a:pt x="4135" y="39463"/>
                    <a:pt x="4773" y="40618"/>
                  </a:cubicBezTo>
                  <a:cubicBezTo>
                    <a:pt x="5715" y="42320"/>
                    <a:pt x="5351" y="44387"/>
                    <a:pt x="4803" y="46241"/>
                  </a:cubicBezTo>
                  <a:cubicBezTo>
                    <a:pt x="4226" y="48065"/>
                    <a:pt x="3436" y="49889"/>
                    <a:pt x="3527" y="51834"/>
                  </a:cubicBezTo>
                  <a:cubicBezTo>
                    <a:pt x="3648" y="54326"/>
                    <a:pt x="5290" y="56576"/>
                    <a:pt x="7417" y="57852"/>
                  </a:cubicBezTo>
                  <a:cubicBezTo>
                    <a:pt x="9545" y="59159"/>
                    <a:pt x="12098" y="59585"/>
                    <a:pt x="14591" y="59585"/>
                  </a:cubicBezTo>
                  <a:lnTo>
                    <a:pt x="51978" y="60588"/>
                  </a:lnTo>
                  <a:cubicBezTo>
                    <a:pt x="55443" y="59585"/>
                    <a:pt x="58969" y="58247"/>
                    <a:pt x="61400" y="55603"/>
                  </a:cubicBezTo>
                  <a:cubicBezTo>
                    <a:pt x="63072" y="53779"/>
                    <a:pt x="64105" y="51196"/>
                    <a:pt x="63832" y="48703"/>
                  </a:cubicBezTo>
                  <a:cubicBezTo>
                    <a:pt x="63558" y="46028"/>
                    <a:pt x="61157" y="44995"/>
                    <a:pt x="60640" y="42563"/>
                  </a:cubicBezTo>
                  <a:cubicBezTo>
                    <a:pt x="60488" y="41773"/>
                    <a:pt x="60610" y="40952"/>
                    <a:pt x="60823" y="40162"/>
                  </a:cubicBezTo>
                  <a:cubicBezTo>
                    <a:pt x="61613" y="37183"/>
                    <a:pt x="63102" y="34843"/>
                    <a:pt x="62221" y="31682"/>
                  </a:cubicBezTo>
                  <a:cubicBezTo>
                    <a:pt x="61522" y="29220"/>
                    <a:pt x="60640" y="26575"/>
                    <a:pt x="58391" y="25055"/>
                  </a:cubicBezTo>
                  <a:cubicBezTo>
                    <a:pt x="56932" y="24113"/>
                    <a:pt x="55169" y="23809"/>
                    <a:pt x="53497" y="23292"/>
                  </a:cubicBezTo>
                  <a:cubicBezTo>
                    <a:pt x="51856" y="22776"/>
                    <a:pt x="50123" y="21925"/>
                    <a:pt x="49363" y="20375"/>
                  </a:cubicBezTo>
                  <a:cubicBezTo>
                    <a:pt x="48512" y="18581"/>
                    <a:pt x="49151" y="16484"/>
                    <a:pt x="49333" y="14508"/>
                  </a:cubicBezTo>
                  <a:cubicBezTo>
                    <a:pt x="49759" y="9371"/>
                    <a:pt x="46567" y="4265"/>
                    <a:pt x="42008" y="1833"/>
                  </a:cubicBezTo>
                  <a:cubicBezTo>
                    <a:pt x="39665" y="584"/>
                    <a:pt x="37026" y="1"/>
                    <a:pt x="34367" y="1"/>
                  </a:cubicBezTo>
                  <a:close/>
                </a:path>
              </a:pathLst>
            </a:custGeom>
            <a:solidFill>
              <a:srgbClr val="AB3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4" name="Google Shape;5034;p121"/>
            <p:cNvSpPr/>
            <p:nvPr/>
          </p:nvSpPr>
          <p:spPr>
            <a:xfrm>
              <a:off x="1846800" y="2238850"/>
              <a:ext cx="1107200" cy="1293275"/>
            </a:xfrm>
            <a:custGeom>
              <a:rect b="b" l="l" r="r" t="t"/>
              <a:pathLst>
                <a:path extrusionOk="0" h="51731" w="44288">
                  <a:moveTo>
                    <a:pt x="18450" y="0"/>
                  </a:moveTo>
                  <a:cubicBezTo>
                    <a:pt x="14669" y="0"/>
                    <a:pt x="11118" y="3145"/>
                    <a:pt x="10700" y="6934"/>
                  </a:cubicBezTo>
                  <a:cubicBezTo>
                    <a:pt x="10366" y="9852"/>
                    <a:pt x="11673" y="12982"/>
                    <a:pt x="10396" y="15627"/>
                  </a:cubicBezTo>
                  <a:cubicBezTo>
                    <a:pt x="9363" y="17815"/>
                    <a:pt x="6931" y="18879"/>
                    <a:pt x="4803" y="19943"/>
                  </a:cubicBezTo>
                  <a:cubicBezTo>
                    <a:pt x="1186" y="21767"/>
                    <a:pt x="1" y="26539"/>
                    <a:pt x="1703" y="30126"/>
                  </a:cubicBezTo>
                  <a:cubicBezTo>
                    <a:pt x="2767" y="32466"/>
                    <a:pt x="4986" y="34442"/>
                    <a:pt x="5046" y="36995"/>
                  </a:cubicBezTo>
                  <a:cubicBezTo>
                    <a:pt x="5077" y="39275"/>
                    <a:pt x="3253" y="40642"/>
                    <a:pt x="3283" y="42892"/>
                  </a:cubicBezTo>
                  <a:cubicBezTo>
                    <a:pt x="3283" y="45080"/>
                    <a:pt x="4226" y="47269"/>
                    <a:pt x="5837" y="48758"/>
                  </a:cubicBezTo>
                  <a:cubicBezTo>
                    <a:pt x="8147" y="50886"/>
                    <a:pt x="11460" y="51463"/>
                    <a:pt x="14621" y="51676"/>
                  </a:cubicBezTo>
                  <a:cubicBezTo>
                    <a:pt x="15261" y="51709"/>
                    <a:pt x="15907" y="51731"/>
                    <a:pt x="16553" y="51731"/>
                  </a:cubicBezTo>
                  <a:cubicBezTo>
                    <a:pt x="18852" y="51731"/>
                    <a:pt x="21152" y="51457"/>
                    <a:pt x="23193" y="50460"/>
                  </a:cubicBezTo>
                  <a:cubicBezTo>
                    <a:pt x="26354" y="48940"/>
                    <a:pt x="28877" y="45779"/>
                    <a:pt x="32372" y="45506"/>
                  </a:cubicBezTo>
                  <a:cubicBezTo>
                    <a:pt x="32562" y="45490"/>
                    <a:pt x="32751" y="45484"/>
                    <a:pt x="32941" y="45484"/>
                  </a:cubicBezTo>
                  <a:cubicBezTo>
                    <a:pt x="34051" y="45484"/>
                    <a:pt x="35158" y="45710"/>
                    <a:pt x="36251" y="45710"/>
                  </a:cubicBezTo>
                  <a:cubicBezTo>
                    <a:pt x="36438" y="45710"/>
                    <a:pt x="36624" y="45704"/>
                    <a:pt x="36810" y="45688"/>
                  </a:cubicBezTo>
                  <a:cubicBezTo>
                    <a:pt x="39120" y="45536"/>
                    <a:pt x="41187" y="44107"/>
                    <a:pt x="42433" y="42193"/>
                  </a:cubicBezTo>
                  <a:cubicBezTo>
                    <a:pt x="43710" y="40278"/>
                    <a:pt x="44226" y="37968"/>
                    <a:pt x="44257" y="35688"/>
                  </a:cubicBezTo>
                  <a:cubicBezTo>
                    <a:pt x="44287" y="33955"/>
                    <a:pt x="44044" y="32223"/>
                    <a:pt x="43223" y="30733"/>
                  </a:cubicBezTo>
                  <a:cubicBezTo>
                    <a:pt x="42312" y="29062"/>
                    <a:pt x="40761" y="27846"/>
                    <a:pt x="39485" y="26448"/>
                  </a:cubicBezTo>
                  <a:cubicBezTo>
                    <a:pt x="38239" y="25080"/>
                    <a:pt x="37235" y="23499"/>
                    <a:pt x="36536" y="21767"/>
                  </a:cubicBezTo>
                  <a:cubicBezTo>
                    <a:pt x="36172" y="20885"/>
                    <a:pt x="35868" y="19882"/>
                    <a:pt x="35169" y="19214"/>
                  </a:cubicBezTo>
                  <a:cubicBezTo>
                    <a:pt x="33922" y="18089"/>
                    <a:pt x="32038" y="18241"/>
                    <a:pt x="30427" y="17785"/>
                  </a:cubicBezTo>
                  <a:cubicBezTo>
                    <a:pt x="28633" y="17299"/>
                    <a:pt x="27174" y="15992"/>
                    <a:pt x="26141" y="14441"/>
                  </a:cubicBezTo>
                  <a:cubicBezTo>
                    <a:pt x="25077" y="12922"/>
                    <a:pt x="24408" y="11189"/>
                    <a:pt x="23740" y="9457"/>
                  </a:cubicBezTo>
                  <a:lnTo>
                    <a:pt x="18664" y="4"/>
                  </a:lnTo>
                  <a:cubicBezTo>
                    <a:pt x="18592" y="1"/>
                    <a:pt x="18521" y="0"/>
                    <a:pt x="18450" y="0"/>
                  </a:cubicBezTo>
                  <a:close/>
                </a:path>
              </a:pathLst>
            </a:custGeom>
            <a:solidFill>
              <a:srgbClr val="AB3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5" name="Google Shape;5035;p121"/>
            <p:cNvSpPr/>
            <p:nvPr/>
          </p:nvSpPr>
          <p:spPr>
            <a:xfrm>
              <a:off x="2630250" y="2808800"/>
              <a:ext cx="289550" cy="276200"/>
            </a:xfrm>
            <a:custGeom>
              <a:rect b="b" l="l" r="r" t="t"/>
              <a:pathLst>
                <a:path extrusionOk="0" h="11048" w="11582">
                  <a:moveTo>
                    <a:pt x="8007" y="1"/>
                  </a:moveTo>
                  <a:cubicBezTo>
                    <a:pt x="7722" y="1"/>
                    <a:pt x="7465" y="365"/>
                    <a:pt x="7752" y="580"/>
                  </a:cubicBezTo>
                  <a:cubicBezTo>
                    <a:pt x="9393" y="1917"/>
                    <a:pt x="10366" y="3589"/>
                    <a:pt x="10305" y="5717"/>
                  </a:cubicBezTo>
                  <a:cubicBezTo>
                    <a:pt x="10278" y="8114"/>
                    <a:pt x="8199" y="10243"/>
                    <a:pt x="5864" y="10243"/>
                  </a:cubicBezTo>
                  <a:cubicBezTo>
                    <a:pt x="5594" y="10243"/>
                    <a:pt x="5321" y="10214"/>
                    <a:pt x="5046" y="10154"/>
                  </a:cubicBezTo>
                  <a:cubicBezTo>
                    <a:pt x="1" y="8999"/>
                    <a:pt x="1520" y="2829"/>
                    <a:pt x="5198" y="1127"/>
                  </a:cubicBezTo>
                  <a:cubicBezTo>
                    <a:pt x="5564" y="970"/>
                    <a:pt x="5346" y="476"/>
                    <a:pt x="5007" y="476"/>
                  </a:cubicBezTo>
                  <a:cubicBezTo>
                    <a:pt x="4952" y="476"/>
                    <a:pt x="4893" y="489"/>
                    <a:pt x="4834" y="519"/>
                  </a:cubicBezTo>
                  <a:cubicBezTo>
                    <a:pt x="2615" y="1522"/>
                    <a:pt x="1217" y="3528"/>
                    <a:pt x="1034" y="5990"/>
                  </a:cubicBezTo>
                  <a:cubicBezTo>
                    <a:pt x="852" y="8665"/>
                    <a:pt x="2979" y="10428"/>
                    <a:pt x="5381" y="10975"/>
                  </a:cubicBezTo>
                  <a:cubicBezTo>
                    <a:pt x="5606" y="11024"/>
                    <a:pt x="5834" y="11048"/>
                    <a:pt x="6062" y="11048"/>
                  </a:cubicBezTo>
                  <a:cubicBezTo>
                    <a:pt x="8081" y="11048"/>
                    <a:pt x="10126" y="9218"/>
                    <a:pt x="10700" y="7388"/>
                  </a:cubicBezTo>
                  <a:cubicBezTo>
                    <a:pt x="11581" y="4562"/>
                    <a:pt x="10518" y="1917"/>
                    <a:pt x="8238" y="93"/>
                  </a:cubicBezTo>
                  <a:cubicBezTo>
                    <a:pt x="8166" y="28"/>
                    <a:pt x="8086" y="1"/>
                    <a:pt x="80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6" name="Google Shape;5036;p121"/>
            <p:cNvSpPr/>
            <p:nvPr/>
          </p:nvSpPr>
          <p:spPr>
            <a:xfrm>
              <a:off x="1970000" y="2763050"/>
              <a:ext cx="297050" cy="264150"/>
            </a:xfrm>
            <a:custGeom>
              <a:rect b="b" l="l" r="r" t="t"/>
              <a:pathLst>
                <a:path extrusionOk="0" h="10566" w="11882">
                  <a:moveTo>
                    <a:pt x="6664" y="0"/>
                  </a:moveTo>
                  <a:cubicBezTo>
                    <a:pt x="3214" y="0"/>
                    <a:pt x="1" y="4508"/>
                    <a:pt x="1729" y="7729"/>
                  </a:cubicBezTo>
                  <a:cubicBezTo>
                    <a:pt x="2782" y="9687"/>
                    <a:pt x="4518" y="10566"/>
                    <a:pt x="6279" y="10566"/>
                  </a:cubicBezTo>
                  <a:cubicBezTo>
                    <a:pt x="8536" y="10566"/>
                    <a:pt x="10834" y="9124"/>
                    <a:pt x="11790" y="6665"/>
                  </a:cubicBezTo>
                  <a:cubicBezTo>
                    <a:pt x="11882" y="6409"/>
                    <a:pt x="11664" y="6241"/>
                    <a:pt x="11444" y="6241"/>
                  </a:cubicBezTo>
                  <a:cubicBezTo>
                    <a:pt x="11298" y="6241"/>
                    <a:pt x="11152" y="6314"/>
                    <a:pt x="11091" y="6483"/>
                  </a:cubicBezTo>
                  <a:cubicBezTo>
                    <a:pt x="10273" y="8586"/>
                    <a:pt x="8381" y="9866"/>
                    <a:pt x="6408" y="9866"/>
                  </a:cubicBezTo>
                  <a:cubicBezTo>
                    <a:pt x="5302" y="9866"/>
                    <a:pt x="4171" y="9464"/>
                    <a:pt x="3188" y="8580"/>
                  </a:cubicBezTo>
                  <a:cubicBezTo>
                    <a:pt x="1821" y="7364"/>
                    <a:pt x="1699" y="5236"/>
                    <a:pt x="2398" y="3686"/>
                  </a:cubicBezTo>
                  <a:cubicBezTo>
                    <a:pt x="3069" y="2244"/>
                    <a:pt x="5083" y="741"/>
                    <a:pt x="6842" y="741"/>
                  </a:cubicBezTo>
                  <a:cubicBezTo>
                    <a:pt x="7234" y="741"/>
                    <a:pt x="7612" y="815"/>
                    <a:pt x="7960" y="981"/>
                  </a:cubicBezTo>
                  <a:cubicBezTo>
                    <a:pt x="8020" y="1011"/>
                    <a:pt x="8078" y="1024"/>
                    <a:pt x="8134" y="1024"/>
                  </a:cubicBezTo>
                  <a:cubicBezTo>
                    <a:pt x="8473" y="1024"/>
                    <a:pt x="8691" y="530"/>
                    <a:pt x="8325" y="373"/>
                  </a:cubicBezTo>
                  <a:cubicBezTo>
                    <a:pt x="7778" y="117"/>
                    <a:pt x="7218" y="0"/>
                    <a:pt x="66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7" name="Google Shape;5037;p121"/>
            <p:cNvSpPr/>
            <p:nvPr/>
          </p:nvSpPr>
          <p:spPr>
            <a:xfrm>
              <a:off x="2068400" y="2589150"/>
              <a:ext cx="112275" cy="29850"/>
            </a:xfrm>
            <a:custGeom>
              <a:rect b="b" l="l" r="r" t="t"/>
              <a:pathLst>
                <a:path extrusionOk="0" h="1194" w="4491">
                  <a:moveTo>
                    <a:pt x="591" y="0"/>
                  </a:moveTo>
                  <a:cubicBezTo>
                    <a:pt x="150" y="0"/>
                    <a:pt x="1" y="645"/>
                    <a:pt x="438" y="703"/>
                  </a:cubicBezTo>
                  <a:lnTo>
                    <a:pt x="3842" y="1189"/>
                  </a:lnTo>
                  <a:cubicBezTo>
                    <a:pt x="3861" y="1192"/>
                    <a:pt x="3880" y="1193"/>
                    <a:pt x="3898" y="1193"/>
                  </a:cubicBezTo>
                  <a:cubicBezTo>
                    <a:pt x="4315" y="1193"/>
                    <a:pt x="4491" y="548"/>
                    <a:pt x="4024" y="490"/>
                  </a:cubicBezTo>
                  <a:lnTo>
                    <a:pt x="651" y="4"/>
                  </a:lnTo>
                  <a:cubicBezTo>
                    <a:pt x="630" y="1"/>
                    <a:pt x="611" y="0"/>
                    <a:pt x="5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8" name="Google Shape;5038;p121"/>
            <p:cNvSpPr/>
            <p:nvPr/>
          </p:nvSpPr>
          <p:spPr>
            <a:xfrm>
              <a:off x="3290600" y="3083900"/>
              <a:ext cx="289550" cy="446850"/>
            </a:xfrm>
            <a:custGeom>
              <a:rect b="b" l="l" r="r" t="t"/>
              <a:pathLst>
                <a:path extrusionOk="0" h="17874" w="11582">
                  <a:moveTo>
                    <a:pt x="6960" y="0"/>
                  </a:moveTo>
                  <a:cubicBezTo>
                    <a:pt x="6856" y="0"/>
                    <a:pt x="6718" y="81"/>
                    <a:pt x="6536" y="275"/>
                  </a:cubicBezTo>
                  <a:cubicBezTo>
                    <a:pt x="6262" y="549"/>
                    <a:pt x="6080" y="883"/>
                    <a:pt x="5928" y="1248"/>
                  </a:cubicBezTo>
                  <a:cubicBezTo>
                    <a:pt x="4833" y="3588"/>
                    <a:pt x="4469" y="6172"/>
                    <a:pt x="4074" y="8695"/>
                  </a:cubicBezTo>
                  <a:cubicBezTo>
                    <a:pt x="4134" y="6081"/>
                    <a:pt x="4195" y="3436"/>
                    <a:pt x="3678" y="883"/>
                  </a:cubicBezTo>
                  <a:cubicBezTo>
                    <a:pt x="3628" y="849"/>
                    <a:pt x="3576" y="834"/>
                    <a:pt x="3524" y="834"/>
                  </a:cubicBezTo>
                  <a:cubicBezTo>
                    <a:pt x="3299" y="834"/>
                    <a:pt x="3084" y="1122"/>
                    <a:pt x="3010" y="1369"/>
                  </a:cubicBezTo>
                  <a:cubicBezTo>
                    <a:pt x="2189" y="4105"/>
                    <a:pt x="3101" y="7023"/>
                    <a:pt x="2827" y="9850"/>
                  </a:cubicBezTo>
                  <a:cubicBezTo>
                    <a:pt x="2554" y="9059"/>
                    <a:pt x="2219" y="8269"/>
                    <a:pt x="1855" y="7509"/>
                  </a:cubicBezTo>
                  <a:cubicBezTo>
                    <a:pt x="1551" y="6932"/>
                    <a:pt x="1216" y="6324"/>
                    <a:pt x="669" y="5989"/>
                  </a:cubicBezTo>
                  <a:cubicBezTo>
                    <a:pt x="570" y="5930"/>
                    <a:pt x="458" y="5883"/>
                    <a:pt x="350" y="5883"/>
                  </a:cubicBezTo>
                  <a:cubicBezTo>
                    <a:pt x="293" y="5883"/>
                    <a:pt x="236" y="5897"/>
                    <a:pt x="183" y="5929"/>
                  </a:cubicBezTo>
                  <a:cubicBezTo>
                    <a:pt x="1" y="6050"/>
                    <a:pt x="31" y="6324"/>
                    <a:pt x="92" y="6536"/>
                  </a:cubicBezTo>
                  <a:cubicBezTo>
                    <a:pt x="456" y="7843"/>
                    <a:pt x="1125" y="9059"/>
                    <a:pt x="1551" y="10366"/>
                  </a:cubicBezTo>
                  <a:cubicBezTo>
                    <a:pt x="1976" y="11643"/>
                    <a:pt x="2189" y="13102"/>
                    <a:pt x="1672" y="14348"/>
                  </a:cubicBezTo>
                  <a:lnTo>
                    <a:pt x="8177" y="17874"/>
                  </a:lnTo>
                  <a:cubicBezTo>
                    <a:pt x="9271" y="16780"/>
                    <a:pt x="9514" y="15078"/>
                    <a:pt x="9545" y="13527"/>
                  </a:cubicBezTo>
                  <a:cubicBezTo>
                    <a:pt x="9545" y="12798"/>
                    <a:pt x="9545" y="12129"/>
                    <a:pt x="9666" y="11430"/>
                  </a:cubicBezTo>
                  <a:cubicBezTo>
                    <a:pt x="9788" y="10731"/>
                    <a:pt x="9636" y="10002"/>
                    <a:pt x="9788" y="9302"/>
                  </a:cubicBezTo>
                  <a:cubicBezTo>
                    <a:pt x="10183" y="7661"/>
                    <a:pt x="11551" y="6293"/>
                    <a:pt x="11581" y="4622"/>
                  </a:cubicBezTo>
                  <a:cubicBezTo>
                    <a:pt x="11518" y="4612"/>
                    <a:pt x="11454" y="4608"/>
                    <a:pt x="11391" y="4608"/>
                  </a:cubicBezTo>
                  <a:cubicBezTo>
                    <a:pt x="11031" y="4608"/>
                    <a:pt x="10685" y="4749"/>
                    <a:pt x="10426" y="4956"/>
                  </a:cubicBezTo>
                  <a:cubicBezTo>
                    <a:pt x="9423" y="5716"/>
                    <a:pt x="8755" y="7053"/>
                    <a:pt x="8086" y="8087"/>
                  </a:cubicBezTo>
                  <a:cubicBezTo>
                    <a:pt x="8147" y="6141"/>
                    <a:pt x="8998" y="4348"/>
                    <a:pt x="9606" y="2494"/>
                  </a:cubicBezTo>
                  <a:cubicBezTo>
                    <a:pt x="9697" y="2251"/>
                    <a:pt x="9758" y="2007"/>
                    <a:pt x="9727" y="1764"/>
                  </a:cubicBezTo>
                  <a:cubicBezTo>
                    <a:pt x="9670" y="1535"/>
                    <a:pt x="9477" y="1306"/>
                    <a:pt x="9252" y="1306"/>
                  </a:cubicBezTo>
                  <a:cubicBezTo>
                    <a:pt x="9238" y="1306"/>
                    <a:pt x="9224" y="1307"/>
                    <a:pt x="9210" y="1308"/>
                  </a:cubicBezTo>
                  <a:cubicBezTo>
                    <a:pt x="8998" y="1339"/>
                    <a:pt x="8846" y="1521"/>
                    <a:pt x="8724" y="1673"/>
                  </a:cubicBezTo>
                  <a:cubicBezTo>
                    <a:pt x="7417" y="3618"/>
                    <a:pt x="7052" y="6050"/>
                    <a:pt x="6080" y="8208"/>
                  </a:cubicBezTo>
                  <a:cubicBezTo>
                    <a:pt x="6444" y="6141"/>
                    <a:pt x="6779" y="4074"/>
                    <a:pt x="7144" y="2007"/>
                  </a:cubicBezTo>
                  <a:cubicBezTo>
                    <a:pt x="7193" y="1635"/>
                    <a:pt x="7426" y="0"/>
                    <a:pt x="6960" y="0"/>
                  </a:cubicBezTo>
                  <a:close/>
                </a:path>
              </a:pathLst>
            </a:custGeom>
            <a:solidFill>
              <a:srgbClr val="FFC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9" name="Google Shape;5039;p121"/>
            <p:cNvSpPr/>
            <p:nvPr/>
          </p:nvSpPr>
          <p:spPr>
            <a:xfrm>
              <a:off x="2132525" y="2190250"/>
              <a:ext cx="667975" cy="848300"/>
            </a:xfrm>
            <a:custGeom>
              <a:rect b="b" l="l" r="r" t="t"/>
              <a:pathLst>
                <a:path extrusionOk="0" h="33932" w="26719">
                  <a:moveTo>
                    <a:pt x="12924" y="0"/>
                  </a:moveTo>
                  <a:cubicBezTo>
                    <a:pt x="12035" y="0"/>
                    <a:pt x="11164" y="81"/>
                    <a:pt x="10335" y="245"/>
                  </a:cubicBezTo>
                  <a:cubicBezTo>
                    <a:pt x="8299" y="640"/>
                    <a:pt x="6232" y="1279"/>
                    <a:pt x="4742" y="2707"/>
                  </a:cubicBezTo>
                  <a:cubicBezTo>
                    <a:pt x="3891" y="3558"/>
                    <a:pt x="3314" y="4622"/>
                    <a:pt x="2827" y="5686"/>
                  </a:cubicBezTo>
                  <a:cubicBezTo>
                    <a:pt x="487" y="10793"/>
                    <a:pt x="122" y="16568"/>
                    <a:pt x="31" y="22161"/>
                  </a:cubicBezTo>
                  <a:cubicBezTo>
                    <a:pt x="0" y="24714"/>
                    <a:pt x="61" y="27419"/>
                    <a:pt x="1459" y="29516"/>
                  </a:cubicBezTo>
                  <a:cubicBezTo>
                    <a:pt x="3040" y="31918"/>
                    <a:pt x="6019" y="32981"/>
                    <a:pt x="8815" y="33529"/>
                  </a:cubicBezTo>
                  <a:cubicBezTo>
                    <a:pt x="10039" y="33769"/>
                    <a:pt x="11285" y="33931"/>
                    <a:pt x="12519" y="33931"/>
                  </a:cubicBezTo>
                  <a:cubicBezTo>
                    <a:pt x="13308" y="33931"/>
                    <a:pt x="14093" y="33865"/>
                    <a:pt x="14864" y="33711"/>
                  </a:cubicBezTo>
                  <a:cubicBezTo>
                    <a:pt x="18147" y="33012"/>
                    <a:pt x="20913" y="30641"/>
                    <a:pt x="22676" y="27784"/>
                  </a:cubicBezTo>
                  <a:cubicBezTo>
                    <a:pt x="24469" y="24927"/>
                    <a:pt x="25320" y="21583"/>
                    <a:pt x="25867" y="18270"/>
                  </a:cubicBezTo>
                  <a:cubicBezTo>
                    <a:pt x="26506" y="14501"/>
                    <a:pt x="26718" y="10489"/>
                    <a:pt x="25168" y="6963"/>
                  </a:cubicBezTo>
                  <a:cubicBezTo>
                    <a:pt x="23214" y="2438"/>
                    <a:pt x="17802" y="0"/>
                    <a:pt x="12924" y="0"/>
                  </a:cubicBezTo>
                  <a:close/>
                </a:path>
              </a:pathLst>
            </a:custGeom>
            <a:solidFill>
              <a:srgbClr val="FFC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0" name="Google Shape;5040;p121"/>
            <p:cNvSpPr/>
            <p:nvPr/>
          </p:nvSpPr>
          <p:spPr>
            <a:xfrm>
              <a:off x="2296800" y="2454450"/>
              <a:ext cx="81950" cy="281500"/>
            </a:xfrm>
            <a:custGeom>
              <a:rect b="b" l="l" r="r" t="t"/>
              <a:pathLst>
                <a:path extrusionOk="0" h="11260" w="3278">
                  <a:moveTo>
                    <a:pt x="295" y="1"/>
                  </a:moveTo>
                  <a:cubicBezTo>
                    <a:pt x="150" y="1"/>
                    <a:pt x="1" y="222"/>
                    <a:pt x="117" y="407"/>
                  </a:cubicBezTo>
                  <a:cubicBezTo>
                    <a:pt x="1059" y="1562"/>
                    <a:pt x="1940" y="2778"/>
                    <a:pt x="2123" y="4298"/>
                  </a:cubicBezTo>
                  <a:cubicBezTo>
                    <a:pt x="2275" y="5696"/>
                    <a:pt x="1272" y="6486"/>
                    <a:pt x="846" y="7672"/>
                  </a:cubicBezTo>
                  <a:cubicBezTo>
                    <a:pt x="208" y="9465"/>
                    <a:pt x="1089" y="11076"/>
                    <a:pt x="3004" y="11258"/>
                  </a:cubicBezTo>
                  <a:cubicBezTo>
                    <a:pt x="3013" y="11259"/>
                    <a:pt x="3021" y="11260"/>
                    <a:pt x="3030" y="11260"/>
                  </a:cubicBezTo>
                  <a:cubicBezTo>
                    <a:pt x="3277" y="11260"/>
                    <a:pt x="3269" y="10832"/>
                    <a:pt x="3004" y="10802"/>
                  </a:cubicBezTo>
                  <a:cubicBezTo>
                    <a:pt x="1515" y="10681"/>
                    <a:pt x="785" y="9526"/>
                    <a:pt x="1150" y="8067"/>
                  </a:cubicBezTo>
                  <a:cubicBezTo>
                    <a:pt x="1424" y="7064"/>
                    <a:pt x="2244" y="6304"/>
                    <a:pt x="2487" y="5270"/>
                  </a:cubicBezTo>
                  <a:cubicBezTo>
                    <a:pt x="2943" y="3325"/>
                    <a:pt x="1545" y="1501"/>
                    <a:pt x="421" y="73"/>
                  </a:cubicBezTo>
                  <a:cubicBezTo>
                    <a:pt x="384" y="22"/>
                    <a:pt x="340" y="1"/>
                    <a:pt x="295" y="1"/>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1" name="Google Shape;5041;p121"/>
            <p:cNvSpPr/>
            <p:nvPr/>
          </p:nvSpPr>
          <p:spPr>
            <a:xfrm>
              <a:off x="2328575" y="2746525"/>
              <a:ext cx="107175" cy="68075"/>
            </a:xfrm>
            <a:custGeom>
              <a:rect b="b" l="l" r="r" t="t"/>
              <a:pathLst>
                <a:path extrusionOk="0" h="2723" w="4287">
                  <a:moveTo>
                    <a:pt x="4256" y="1"/>
                  </a:moveTo>
                  <a:lnTo>
                    <a:pt x="4256" y="1"/>
                  </a:lnTo>
                  <a:cubicBezTo>
                    <a:pt x="2797" y="153"/>
                    <a:pt x="1368" y="487"/>
                    <a:pt x="61" y="1095"/>
                  </a:cubicBezTo>
                  <a:cubicBezTo>
                    <a:pt x="1" y="1369"/>
                    <a:pt x="335" y="1733"/>
                    <a:pt x="578" y="1976"/>
                  </a:cubicBezTo>
                  <a:cubicBezTo>
                    <a:pt x="1021" y="2456"/>
                    <a:pt x="1609" y="2723"/>
                    <a:pt x="2200" y="2723"/>
                  </a:cubicBezTo>
                  <a:cubicBezTo>
                    <a:pt x="2583" y="2723"/>
                    <a:pt x="2967" y="2611"/>
                    <a:pt x="3314" y="2372"/>
                  </a:cubicBezTo>
                  <a:cubicBezTo>
                    <a:pt x="4043" y="1855"/>
                    <a:pt x="4286" y="852"/>
                    <a:pt x="42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2" name="Google Shape;5042;p121"/>
            <p:cNvSpPr/>
            <p:nvPr/>
          </p:nvSpPr>
          <p:spPr>
            <a:xfrm>
              <a:off x="2227500" y="2586200"/>
              <a:ext cx="43350" cy="82075"/>
            </a:xfrm>
            <a:custGeom>
              <a:rect b="b" l="l" r="r" t="t"/>
              <a:pathLst>
                <a:path extrusionOk="0" h="3283" w="1734">
                  <a:moveTo>
                    <a:pt x="852" y="0"/>
                  </a:moveTo>
                  <a:cubicBezTo>
                    <a:pt x="396" y="0"/>
                    <a:pt x="1" y="730"/>
                    <a:pt x="1" y="1642"/>
                  </a:cubicBezTo>
                  <a:cubicBezTo>
                    <a:pt x="1" y="2523"/>
                    <a:pt x="396" y="3283"/>
                    <a:pt x="852" y="3283"/>
                  </a:cubicBezTo>
                  <a:cubicBezTo>
                    <a:pt x="1338" y="3283"/>
                    <a:pt x="1734" y="2523"/>
                    <a:pt x="1734" y="1642"/>
                  </a:cubicBezTo>
                  <a:cubicBezTo>
                    <a:pt x="1734" y="730"/>
                    <a:pt x="1338" y="0"/>
                    <a:pt x="852" y="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3" name="Google Shape;5043;p121"/>
            <p:cNvSpPr/>
            <p:nvPr/>
          </p:nvSpPr>
          <p:spPr>
            <a:xfrm>
              <a:off x="2470675" y="2593800"/>
              <a:ext cx="43350" cy="82075"/>
            </a:xfrm>
            <a:custGeom>
              <a:rect b="b" l="l" r="r" t="t"/>
              <a:pathLst>
                <a:path extrusionOk="0" h="3283" w="1734">
                  <a:moveTo>
                    <a:pt x="882" y="0"/>
                  </a:moveTo>
                  <a:cubicBezTo>
                    <a:pt x="396" y="0"/>
                    <a:pt x="1" y="730"/>
                    <a:pt x="1" y="1642"/>
                  </a:cubicBezTo>
                  <a:cubicBezTo>
                    <a:pt x="1" y="2523"/>
                    <a:pt x="396" y="3283"/>
                    <a:pt x="882" y="3283"/>
                  </a:cubicBezTo>
                  <a:cubicBezTo>
                    <a:pt x="1338" y="3283"/>
                    <a:pt x="1733" y="2523"/>
                    <a:pt x="1733" y="1642"/>
                  </a:cubicBezTo>
                  <a:cubicBezTo>
                    <a:pt x="1733" y="730"/>
                    <a:pt x="1338" y="0"/>
                    <a:pt x="882" y="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4" name="Google Shape;5044;p121"/>
            <p:cNvSpPr/>
            <p:nvPr/>
          </p:nvSpPr>
          <p:spPr>
            <a:xfrm>
              <a:off x="2113525" y="2429450"/>
              <a:ext cx="161125" cy="83725"/>
            </a:xfrm>
            <a:custGeom>
              <a:rect b="b" l="l" r="r" t="t"/>
              <a:pathLst>
                <a:path extrusionOk="0" h="3349" w="6445">
                  <a:moveTo>
                    <a:pt x="4173" y="1"/>
                  </a:moveTo>
                  <a:cubicBezTo>
                    <a:pt x="3764" y="1"/>
                    <a:pt x="3318" y="52"/>
                    <a:pt x="2858" y="161"/>
                  </a:cubicBezTo>
                  <a:cubicBezTo>
                    <a:pt x="1186" y="586"/>
                    <a:pt x="1" y="1559"/>
                    <a:pt x="213" y="2410"/>
                  </a:cubicBezTo>
                  <a:cubicBezTo>
                    <a:pt x="343" y="2996"/>
                    <a:pt x="1154" y="3349"/>
                    <a:pt x="2215" y="3349"/>
                  </a:cubicBezTo>
                  <a:cubicBezTo>
                    <a:pt x="2641" y="3349"/>
                    <a:pt x="3108" y="3292"/>
                    <a:pt x="3587" y="3170"/>
                  </a:cubicBezTo>
                  <a:cubicBezTo>
                    <a:pt x="5259" y="2775"/>
                    <a:pt x="6444" y="1772"/>
                    <a:pt x="6232" y="951"/>
                  </a:cubicBezTo>
                  <a:cubicBezTo>
                    <a:pt x="6077" y="356"/>
                    <a:pt x="5252" y="1"/>
                    <a:pt x="4173" y="1"/>
                  </a:cubicBezTo>
                  <a:close/>
                </a:path>
              </a:pathLst>
            </a:custGeom>
            <a:solidFill>
              <a:srgbClr val="AB3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5" name="Google Shape;5045;p121"/>
            <p:cNvSpPr/>
            <p:nvPr/>
          </p:nvSpPr>
          <p:spPr>
            <a:xfrm>
              <a:off x="2451675" y="2433375"/>
              <a:ext cx="161125" cy="84050"/>
            </a:xfrm>
            <a:custGeom>
              <a:rect b="b" l="l" r="r" t="t"/>
              <a:pathLst>
                <a:path extrusionOk="0" h="3362" w="6445">
                  <a:moveTo>
                    <a:pt x="2194" y="1"/>
                  </a:moveTo>
                  <a:cubicBezTo>
                    <a:pt x="1161" y="1"/>
                    <a:pt x="363" y="338"/>
                    <a:pt x="213" y="916"/>
                  </a:cubicBezTo>
                  <a:cubicBezTo>
                    <a:pt x="1" y="1767"/>
                    <a:pt x="1186" y="2770"/>
                    <a:pt x="2858" y="3195"/>
                  </a:cubicBezTo>
                  <a:cubicBezTo>
                    <a:pt x="3325" y="3308"/>
                    <a:pt x="3781" y="3361"/>
                    <a:pt x="4201" y="3361"/>
                  </a:cubicBezTo>
                  <a:cubicBezTo>
                    <a:pt x="5258" y="3361"/>
                    <a:pt x="6080" y="3023"/>
                    <a:pt x="6232" y="2435"/>
                  </a:cubicBezTo>
                  <a:cubicBezTo>
                    <a:pt x="6445" y="1584"/>
                    <a:pt x="5259" y="581"/>
                    <a:pt x="3587" y="186"/>
                  </a:cubicBezTo>
                  <a:cubicBezTo>
                    <a:pt x="3102" y="60"/>
                    <a:pt x="2627" y="1"/>
                    <a:pt x="2194" y="1"/>
                  </a:cubicBezTo>
                  <a:close/>
                </a:path>
              </a:pathLst>
            </a:custGeom>
            <a:solidFill>
              <a:srgbClr val="AB3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6" name="Google Shape;5046;p121"/>
            <p:cNvSpPr/>
            <p:nvPr/>
          </p:nvSpPr>
          <p:spPr>
            <a:xfrm>
              <a:off x="2427375" y="2155375"/>
              <a:ext cx="411125" cy="545825"/>
            </a:xfrm>
            <a:custGeom>
              <a:rect b="b" l="l" r="r" t="t"/>
              <a:pathLst>
                <a:path extrusionOk="0" h="21833" w="16445">
                  <a:moveTo>
                    <a:pt x="4413" y="0"/>
                  </a:moveTo>
                  <a:cubicBezTo>
                    <a:pt x="3851" y="0"/>
                    <a:pt x="3289" y="67"/>
                    <a:pt x="2736" y="212"/>
                  </a:cubicBezTo>
                  <a:lnTo>
                    <a:pt x="2432" y="516"/>
                  </a:lnTo>
                  <a:cubicBezTo>
                    <a:pt x="790" y="2522"/>
                    <a:pt x="0" y="5227"/>
                    <a:pt x="395" y="7811"/>
                  </a:cubicBezTo>
                  <a:cubicBezTo>
                    <a:pt x="790" y="10364"/>
                    <a:pt x="2310" y="12735"/>
                    <a:pt x="4499" y="14163"/>
                  </a:cubicBezTo>
                  <a:cubicBezTo>
                    <a:pt x="5836" y="15014"/>
                    <a:pt x="7356" y="15501"/>
                    <a:pt x="8693" y="16321"/>
                  </a:cubicBezTo>
                  <a:cubicBezTo>
                    <a:pt x="10031" y="17172"/>
                    <a:pt x="11216" y="18449"/>
                    <a:pt x="11307" y="20030"/>
                  </a:cubicBezTo>
                  <a:cubicBezTo>
                    <a:pt x="11338" y="20455"/>
                    <a:pt x="11277" y="20911"/>
                    <a:pt x="11490" y="21276"/>
                  </a:cubicBezTo>
                  <a:cubicBezTo>
                    <a:pt x="11686" y="21650"/>
                    <a:pt x="12112" y="21833"/>
                    <a:pt x="12545" y="21833"/>
                  </a:cubicBezTo>
                  <a:cubicBezTo>
                    <a:pt x="12781" y="21833"/>
                    <a:pt x="13018" y="21778"/>
                    <a:pt x="13222" y="21671"/>
                  </a:cubicBezTo>
                  <a:cubicBezTo>
                    <a:pt x="13830" y="21367"/>
                    <a:pt x="14195" y="20790"/>
                    <a:pt x="14499" y="20182"/>
                  </a:cubicBezTo>
                  <a:cubicBezTo>
                    <a:pt x="16019" y="17324"/>
                    <a:pt x="16444" y="13920"/>
                    <a:pt x="15745" y="10759"/>
                  </a:cubicBezTo>
                  <a:cubicBezTo>
                    <a:pt x="15046" y="7567"/>
                    <a:pt x="13222" y="4680"/>
                    <a:pt x="10730" y="2613"/>
                  </a:cubicBezTo>
                  <a:cubicBezTo>
                    <a:pt x="8974" y="1101"/>
                    <a:pt x="6691" y="0"/>
                    <a:pt x="4413" y="0"/>
                  </a:cubicBezTo>
                  <a:close/>
                </a:path>
              </a:pathLst>
            </a:custGeom>
            <a:solidFill>
              <a:srgbClr val="AB3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7" name="Google Shape;5047;p121"/>
            <p:cNvSpPr/>
            <p:nvPr/>
          </p:nvSpPr>
          <p:spPr>
            <a:xfrm>
              <a:off x="2081600" y="3320825"/>
              <a:ext cx="106425" cy="570975"/>
            </a:xfrm>
            <a:custGeom>
              <a:rect b="b" l="l" r="r" t="t"/>
              <a:pathLst>
                <a:path extrusionOk="0" h="22839" w="4257">
                  <a:moveTo>
                    <a:pt x="4044" y="0"/>
                  </a:moveTo>
                  <a:cubicBezTo>
                    <a:pt x="3952" y="0"/>
                    <a:pt x="3861" y="53"/>
                    <a:pt x="3861" y="160"/>
                  </a:cubicBezTo>
                  <a:cubicBezTo>
                    <a:pt x="3892" y="3473"/>
                    <a:pt x="3223" y="6725"/>
                    <a:pt x="1946" y="9795"/>
                  </a:cubicBezTo>
                  <a:cubicBezTo>
                    <a:pt x="1338" y="11254"/>
                    <a:pt x="670" y="12713"/>
                    <a:pt x="305" y="14263"/>
                  </a:cubicBezTo>
                  <a:cubicBezTo>
                    <a:pt x="1" y="15662"/>
                    <a:pt x="62" y="17121"/>
                    <a:pt x="457" y="18519"/>
                  </a:cubicBezTo>
                  <a:cubicBezTo>
                    <a:pt x="913" y="20069"/>
                    <a:pt x="1764" y="21497"/>
                    <a:pt x="2797" y="22774"/>
                  </a:cubicBezTo>
                  <a:cubicBezTo>
                    <a:pt x="2828" y="22820"/>
                    <a:pt x="2868" y="22839"/>
                    <a:pt x="2908" y="22839"/>
                  </a:cubicBezTo>
                  <a:cubicBezTo>
                    <a:pt x="3029" y="22839"/>
                    <a:pt x="3155" y="22668"/>
                    <a:pt x="3041" y="22531"/>
                  </a:cubicBezTo>
                  <a:cubicBezTo>
                    <a:pt x="1217" y="20282"/>
                    <a:pt x="31" y="17394"/>
                    <a:pt x="639" y="14476"/>
                  </a:cubicBezTo>
                  <a:cubicBezTo>
                    <a:pt x="943" y="12956"/>
                    <a:pt x="1612" y="11497"/>
                    <a:pt x="2220" y="10069"/>
                  </a:cubicBezTo>
                  <a:cubicBezTo>
                    <a:pt x="2828" y="8610"/>
                    <a:pt x="3345" y="7090"/>
                    <a:pt x="3679" y="5509"/>
                  </a:cubicBezTo>
                  <a:cubicBezTo>
                    <a:pt x="4074" y="3746"/>
                    <a:pt x="4256" y="1953"/>
                    <a:pt x="4226" y="160"/>
                  </a:cubicBezTo>
                  <a:cubicBezTo>
                    <a:pt x="4226" y="53"/>
                    <a:pt x="4135" y="0"/>
                    <a:pt x="4044" y="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8" name="Google Shape;5048;p121"/>
            <p:cNvSpPr/>
            <p:nvPr/>
          </p:nvSpPr>
          <p:spPr>
            <a:xfrm>
              <a:off x="1529925" y="2894700"/>
              <a:ext cx="1538800" cy="1605775"/>
            </a:xfrm>
            <a:custGeom>
              <a:rect b="b" l="l" r="r" t="t"/>
              <a:pathLst>
                <a:path extrusionOk="0" h="64231" w="61552">
                  <a:moveTo>
                    <a:pt x="41582" y="1"/>
                  </a:moveTo>
                  <a:lnTo>
                    <a:pt x="34378" y="2797"/>
                  </a:lnTo>
                  <a:lnTo>
                    <a:pt x="35321" y="11034"/>
                  </a:lnTo>
                  <a:cubicBezTo>
                    <a:pt x="35321" y="11034"/>
                    <a:pt x="24682" y="12007"/>
                    <a:pt x="22524" y="17873"/>
                  </a:cubicBezTo>
                  <a:cubicBezTo>
                    <a:pt x="20427" y="23497"/>
                    <a:pt x="16262" y="39454"/>
                    <a:pt x="1" y="52160"/>
                  </a:cubicBezTo>
                  <a:cubicBezTo>
                    <a:pt x="791" y="54652"/>
                    <a:pt x="1916" y="57084"/>
                    <a:pt x="3314" y="59272"/>
                  </a:cubicBezTo>
                  <a:cubicBezTo>
                    <a:pt x="8815" y="56537"/>
                    <a:pt x="20609" y="49637"/>
                    <a:pt x="24956" y="39515"/>
                  </a:cubicBezTo>
                  <a:lnTo>
                    <a:pt x="24956" y="39515"/>
                  </a:lnTo>
                  <a:cubicBezTo>
                    <a:pt x="24956" y="39515"/>
                    <a:pt x="25898" y="42646"/>
                    <a:pt x="24256" y="46050"/>
                  </a:cubicBezTo>
                  <a:cubicBezTo>
                    <a:pt x="22645" y="49485"/>
                    <a:pt x="20092" y="54804"/>
                    <a:pt x="20396" y="57935"/>
                  </a:cubicBezTo>
                  <a:cubicBezTo>
                    <a:pt x="20571" y="59957"/>
                    <a:pt x="27165" y="64231"/>
                    <a:pt x="37615" y="64231"/>
                  </a:cubicBezTo>
                  <a:cubicBezTo>
                    <a:pt x="43500" y="64231"/>
                    <a:pt x="50608" y="62875"/>
                    <a:pt x="58482" y="58999"/>
                  </a:cubicBezTo>
                  <a:cubicBezTo>
                    <a:pt x="58482" y="58999"/>
                    <a:pt x="59576" y="54956"/>
                    <a:pt x="56142" y="49789"/>
                  </a:cubicBezTo>
                  <a:cubicBezTo>
                    <a:pt x="52676" y="44622"/>
                    <a:pt x="56263" y="34378"/>
                    <a:pt x="56263" y="34378"/>
                  </a:cubicBezTo>
                  <a:lnTo>
                    <a:pt x="61552" y="27205"/>
                  </a:lnTo>
                  <a:cubicBezTo>
                    <a:pt x="61552" y="27205"/>
                    <a:pt x="58816" y="14773"/>
                    <a:pt x="51278" y="12737"/>
                  </a:cubicBezTo>
                  <a:lnTo>
                    <a:pt x="43740" y="10731"/>
                  </a:lnTo>
                  <a:lnTo>
                    <a:pt x="41582" y="1"/>
                  </a:lnTo>
                  <a:close/>
                </a:path>
              </a:pathLst>
            </a:custGeom>
            <a:solidFill>
              <a:srgbClr val="FFC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9" name="Google Shape;5049;p121"/>
            <p:cNvSpPr/>
            <p:nvPr/>
          </p:nvSpPr>
          <p:spPr>
            <a:xfrm>
              <a:off x="1529925" y="3207775"/>
              <a:ext cx="1538800" cy="1292700"/>
            </a:xfrm>
            <a:custGeom>
              <a:rect b="b" l="l" r="r" t="t"/>
              <a:pathLst>
                <a:path extrusionOk="0" h="51708" w="61552">
                  <a:moveTo>
                    <a:pt x="28968" y="1"/>
                  </a:moveTo>
                  <a:cubicBezTo>
                    <a:pt x="26263" y="1034"/>
                    <a:pt x="23497" y="2676"/>
                    <a:pt x="22524" y="5350"/>
                  </a:cubicBezTo>
                  <a:cubicBezTo>
                    <a:pt x="20427" y="10974"/>
                    <a:pt x="16262" y="26931"/>
                    <a:pt x="1" y="39637"/>
                  </a:cubicBezTo>
                  <a:cubicBezTo>
                    <a:pt x="821" y="42129"/>
                    <a:pt x="1916" y="44561"/>
                    <a:pt x="3314" y="46749"/>
                  </a:cubicBezTo>
                  <a:cubicBezTo>
                    <a:pt x="8815" y="44014"/>
                    <a:pt x="20609" y="37114"/>
                    <a:pt x="24956" y="26992"/>
                  </a:cubicBezTo>
                  <a:lnTo>
                    <a:pt x="24956" y="26992"/>
                  </a:lnTo>
                  <a:cubicBezTo>
                    <a:pt x="24956" y="26992"/>
                    <a:pt x="25898" y="30123"/>
                    <a:pt x="24256" y="33527"/>
                  </a:cubicBezTo>
                  <a:cubicBezTo>
                    <a:pt x="22645" y="36962"/>
                    <a:pt x="20092" y="42281"/>
                    <a:pt x="20396" y="45412"/>
                  </a:cubicBezTo>
                  <a:cubicBezTo>
                    <a:pt x="20571" y="47434"/>
                    <a:pt x="27165" y="51708"/>
                    <a:pt x="37615" y="51708"/>
                  </a:cubicBezTo>
                  <a:cubicBezTo>
                    <a:pt x="43500" y="51708"/>
                    <a:pt x="50608" y="50352"/>
                    <a:pt x="58482" y="46476"/>
                  </a:cubicBezTo>
                  <a:cubicBezTo>
                    <a:pt x="58482" y="46476"/>
                    <a:pt x="59576" y="42433"/>
                    <a:pt x="56142" y="37266"/>
                  </a:cubicBezTo>
                  <a:cubicBezTo>
                    <a:pt x="52676" y="32099"/>
                    <a:pt x="56263" y="21855"/>
                    <a:pt x="56263" y="21855"/>
                  </a:cubicBezTo>
                  <a:lnTo>
                    <a:pt x="61552" y="14682"/>
                  </a:lnTo>
                  <a:cubicBezTo>
                    <a:pt x="61552" y="14682"/>
                    <a:pt x="59971" y="7539"/>
                    <a:pt x="55959" y="3192"/>
                  </a:cubicBezTo>
                  <a:cubicBezTo>
                    <a:pt x="53797" y="3694"/>
                    <a:pt x="51542" y="3891"/>
                    <a:pt x="49259" y="3891"/>
                  </a:cubicBezTo>
                  <a:cubicBezTo>
                    <a:pt x="46150" y="3891"/>
                    <a:pt x="42990" y="3526"/>
                    <a:pt x="39941" y="3071"/>
                  </a:cubicBezTo>
                  <a:cubicBezTo>
                    <a:pt x="36232" y="2524"/>
                    <a:pt x="32281" y="1703"/>
                    <a:pt x="28968" y="1"/>
                  </a:cubicBezTo>
                  <a:close/>
                </a:path>
              </a:pathLst>
            </a:custGeom>
            <a:solidFill>
              <a:srgbClr val="FFD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0" name="Google Shape;5050;p121"/>
            <p:cNvSpPr/>
            <p:nvPr/>
          </p:nvSpPr>
          <p:spPr>
            <a:xfrm>
              <a:off x="2139375" y="3207775"/>
              <a:ext cx="839700" cy="167450"/>
            </a:xfrm>
            <a:custGeom>
              <a:rect b="b" l="l" r="r" t="t"/>
              <a:pathLst>
                <a:path extrusionOk="0" h="6698" w="33588">
                  <a:moveTo>
                    <a:pt x="4590" y="1"/>
                  </a:moveTo>
                  <a:cubicBezTo>
                    <a:pt x="2948" y="639"/>
                    <a:pt x="1277" y="1490"/>
                    <a:pt x="0" y="2676"/>
                  </a:cubicBezTo>
                  <a:cubicBezTo>
                    <a:pt x="973" y="3040"/>
                    <a:pt x="1976" y="3375"/>
                    <a:pt x="2979" y="3679"/>
                  </a:cubicBezTo>
                  <a:cubicBezTo>
                    <a:pt x="9577" y="5680"/>
                    <a:pt x="16477" y="6698"/>
                    <a:pt x="23368" y="6698"/>
                  </a:cubicBezTo>
                  <a:cubicBezTo>
                    <a:pt x="24952" y="6698"/>
                    <a:pt x="26536" y="6644"/>
                    <a:pt x="28116" y="6536"/>
                  </a:cubicBezTo>
                  <a:cubicBezTo>
                    <a:pt x="29940" y="6414"/>
                    <a:pt x="31764" y="6202"/>
                    <a:pt x="33587" y="5867"/>
                  </a:cubicBezTo>
                  <a:cubicBezTo>
                    <a:pt x="32979" y="4925"/>
                    <a:pt x="32311" y="4013"/>
                    <a:pt x="31581" y="3192"/>
                  </a:cubicBezTo>
                  <a:cubicBezTo>
                    <a:pt x="29419" y="3694"/>
                    <a:pt x="27164" y="3891"/>
                    <a:pt x="24881" y="3891"/>
                  </a:cubicBezTo>
                  <a:cubicBezTo>
                    <a:pt x="21772" y="3891"/>
                    <a:pt x="18612" y="3526"/>
                    <a:pt x="15563" y="3071"/>
                  </a:cubicBezTo>
                  <a:cubicBezTo>
                    <a:pt x="11854" y="2524"/>
                    <a:pt x="7903" y="1703"/>
                    <a:pt x="4590" y="1"/>
                  </a:cubicBezTo>
                  <a:close/>
                </a:path>
              </a:pathLst>
            </a:custGeom>
            <a:solidFill>
              <a:srgbClr val="FFA4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1" name="Google Shape;5051;p121"/>
            <p:cNvSpPr/>
            <p:nvPr/>
          </p:nvSpPr>
          <p:spPr>
            <a:xfrm>
              <a:off x="2802000" y="3422425"/>
              <a:ext cx="731800" cy="870600"/>
            </a:xfrm>
            <a:custGeom>
              <a:rect b="b" l="l" r="r" t="t"/>
              <a:pathLst>
                <a:path extrusionOk="0" h="34824" w="29272">
                  <a:moveTo>
                    <a:pt x="24114" y="1"/>
                  </a:moveTo>
                  <a:cubicBezTo>
                    <a:pt x="22995" y="1"/>
                    <a:pt x="21878" y="76"/>
                    <a:pt x="20760" y="260"/>
                  </a:cubicBezTo>
                  <a:cubicBezTo>
                    <a:pt x="20669" y="3634"/>
                    <a:pt x="20426" y="7038"/>
                    <a:pt x="20031" y="10412"/>
                  </a:cubicBezTo>
                  <a:cubicBezTo>
                    <a:pt x="19666" y="13421"/>
                    <a:pt x="19149" y="16491"/>
                    <a:pt x="17751" y="19166"/>
                  </a:cubicBezTo>
                  <a:cubicBezTo>
                    <a:pt x="17599" y="19470"/>
                    <a:pt x="17356" y="19804"/>
                    <a:pt x="17022" y="19835"/>
                  </a:cubicBezTo>
                  <a:cubicBezTo>
                    <a:pt x="17005" y="19836"/>
                    <a:pt x="16988" y="19837"/>
                    <a:pt x="16971" y="19837"/>
                  </a:cubicBezTo>
                  <a:cubicBezTo>
                    <a:pt x="16632" y="19837"/>
                    <a:pt x="16375" y="19547"/>
                    <a:pt x="16201" y="19257"/>
                  </a:cubicBezTo>
                  <a:cubicBezTo>
                    <a:pt x="14955" y="17433"/>
                    <a:pt x="14165" y="15367"/>
                    <a:pt x="13374" y="13300"/>
                  </a:cubicBezTo>
                  <a:cubicBezTo>
                    <a:pt x="11733" y="8953"/>
                    <a:pt x="10091" y="4607"/>
                    <a:pt x="8450" y="260"/>
                  </a:cubicBezTo>
                  <a:lnTo>
                    <a:pt x="0" y="6552"/>
                  </a:lnTo>
                  <a:cubicBezTo>
                    <a:pt x="1186" y="13482"/>
                    <a:pt x="3617" y="20108"/>
                    <a:pt x="6535" y="26491"/>
                  </a:cubicBezTo>
                  <a:cubicBezTo>
                    <a:pt x="7386" y="28315"/>
                    <a:pt x="8268" y="30139"/>
                    <a:pt x="9575" y="31689"/>
                  </a:cubicBezTo>
                  <a:cubicBezTo>
                    <a:pt x="10851" y="33209"/>
                    <a:pt x="12614" y="34455"/>
                    <a:pt x="14620" y="34759"/>
                  </a:cubicBezTo>
                  <a:cubicBezTo>
                    <a:pt x="14928" y="34803"/>
                    <a:pt x="15234" y="34824"/>
                    <a:pt x="15539" y="34824"/>
                  </a:cubicBezTo>
                  <a:cubicBezTo>
                    <a:pt x="17979" y="34824"/>
                    <a:pt x="20318" y="33479"/>
                    <a:pt x="22128" y="31750"/>
                  </a:cubicBezTo>
                  <a:cubicBezTo>
                    <a:pt x="25077" y="28984"/>
                    <a:pt x="26931" y="25215"/>
                    <a:pt x="27964" y="21294"/>
                  </a:cubicBezTo>
                  <a:cubicBezTo>
                    <a:pt x="28998" y="17373"/>
                    <a:pt x="29210" y="13300"/>
                    <a:pt x="29241" y="9257"/>
                  </a:cubicBezTo>
                  <a:cubicBezTo>
                    <a:pt x="29271" y="6278"/>
                    <a:pt x="29210" y="3330"/>
                    <a:pt x="29089" y="382"/>
                  </a:cubicBezTo>
                  <a:cubicBezTo>
                    <a:pt x="27422" y="164"/>
                    <a:pt x="25766" y="1"/>
                    <a:pt x="24114" y="1"/>
                  </a:cubicBezTo>
                  <a:close/>
                </a:path>
              </a:pathLst>
            </a:custGeom>
            <a:solidFill>
              <a:srgbClr val="FFD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2" name="Google Shape;5052;p121"/>
            <p:cNvSpPr/>
            <p:nvPr/>
          </p:nvSpPr>
          <p:spPr>
            <a:xfrm>
              <a:off x="2070975" y="2466125"/>
              <a:ext cx="255350" cy="297900"/>
            </a:xfrm>
            <a:custGeom>
              <a:rect b="b" l="l" r="r" t="t"/>
              <a:pathLst>
                <a:path extrusionOk="0" h="11916" w="10214">
                  <a:moveTo>
                    <a:pt x="5107" y="730"/>
                  </a:moveTo>
                  <a:cubicBezTo>
                    <a:pt x="7508" y="730"/>
                    <a:pt x="9454" y="3071"/>
                    <a:pt x="9454" y="5958"/>
                  </a:cubicBezTo>
                  <a:cubicBezTo>
                    <a:pt x="9454" y="8846"/>
                    <a:pt x="7508" y="11186"/>
                    <a:pt x="5107" y="11186"/>
                  </a:cubicBezTo>
                  <a:cubicBezTo>
                    <a:pt x="2706" y="11186"/>
                    <a:pt x="760" y="8846"/>
                    <a:pt x="760" y="5958"/>
                  </a:cubicBezTo>
                  <a:cubicBezTo>
                    <a:pt x="760" y="3071"/>
                    <a:pt x="2706" y="730"/>
                    <a:pt x="5107" y="730"/>
                  </a:cubicBezTo>
                  <a:close/>
                  <a:moveTo>
                    <a:pt x="5107" y="1"/>
                  </a:moveTo>
                  <a:cubicBezTo>
                    <a:pt x="2311" y="1"/>
                    <a:pt x="0" y="2676"/>
                    <a:pt x="0" y="5958"/>
                  </a:cubicBezTo>
                  <a:cubicBezTo>
                    <a:pt x="0" y="9241"/>
                    <a:pt x="2311" y="11916"/>
                    <a:pt x="5107" y="11916"/>
                  </a:cubicBezTo>
                  <a:cubicBezTo>
                    <a:pt x="7903" y="11916"/>
                    <a:pt x="10213" y="9241"/>
                    <a:pt x="10213" y="5958"/>
                  </a:cubicBezTo>
                  <a:cubicBezTo>
                    <a:pt x="10213" y="2676"/>
                    <a:pt x="7903" y="1"/>
                    <a:pt x="51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3" name="Google Shape;5053;p121"/>
            <p:cNvSpPr/>
            <p:nvPr/>
          </p:nvSpPr>
          <p:spPr>
            <a:xfrm>
              <a:off x="2396200" y="2469175"/>
              <a:ext cx="282700" cy="305500"/>
            </a:xfrm>
            <a:custGeom>
              <a:rect b="b" l="l" r="r" t="t"/>
              <a:pathLst>
                <a:path extrusionOk="0" h="12220" w="11308">
                  <a:moveTo>
                    <a:pt x="5654" y="791"/>
                  </a:moveTo>
                  <a:cubicBezTo>
                    <a:pt x="8329" y="791"/>
                    <a:pt x="10518" y="3162"/>
                    <a:pt x="10518" y="6110"/>
                  </a:cubicBezTo>
                  <a:cubicBezTo>
                    <a:pt x="10518" y="9028"/>
                    <a:pt x="8329" y="11399"/>
                    <a:pt x="5654" y="11399"/>
                  </a:cubicBezTo>
                  <a:cubicBezTo>
                    <a:pt x="2980" y="11399"/>
                    <a:pt x="791" y="9028"/>
                    <a:pt x="791" y="6110"/>
                  </a:cubicBezTo>
                  <a:cubicBezTo>
                    <a:pt x="791" y="3162"/>
                    <a:pt x="2980" y="791"/>
                    <a:pt x="5654" y="791"/>
                  </a:cubicBezTo>
                  <a:close/>
                  <a:moveTo>
                    <a:pt x="5654" y="0"/>
                  </a:moveTo>
                  <a:cubicBezTo>
                    <a:pt x="2524" y="0"/>
                    <a:pt x="1" y="2736"/>
                    <a:pt x="1" y="6110"/>
                  </a:cubicBezTo>
                  <a:cubicBezTo>
                    <a:pt x="1" y="9453"/>
                    <a:pt x="2524" y="12219"/>
                    <a:pt x="5654" y="12219"/>
                  </a:cubicBezTo>
                  <a:cubicBezTo>
                    <a:pt x="8785" y="12219"/>
                    <a:pt x="11308" y="9453"/>
                    <a:pt x="11308" y="6110"/>
                  </a:cubicBezTo>
                  <a:cubicBezTo>
                    <a:pt x="11308" y="2736"/>
                    <a:pt x="8785" y="0"/>
                    <a:pt x="56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4" name="Google Shape;5054;p121"/>
            <p:cNvSpPr/>
            <p:nvPr/>
          </p:nvSpPr>
          <p:spPr>
            <a:xfrm>
              <a:off x="2306350" y="2573275"/>
              <a:ext cx="102800" cy="57025"/>
            </a:xfrm>
            <a:custGeom>
              <a:rect b="b" l="l" r="r" t="t"/>
              <a:pathLst>
                <a:path extrusionOk="0" h="2281" w="4112">
                  <a:moveTo>
                    <a:pt x="2174" y="1"/>
                  </a:moveTo>
                  <a:cubicBezTo>
                    <a:pt x="1429" y="1"/>
                    <a:pt x="677" y="350"/>
                    <a:pt x="190" y="1095"/>
                  </a:cubicBezTo>
                  <a:cubicBezTo>
                    <a:pt x="0" y="1370"/>
                    <a:pt x="251" y="1630"/>
                    <a:pt x="513" y="1630"/>
                  </a:cubicBezTo>
                  <a:cubicBezTo>
                    <a:pt x="628" y="1630"/>
                    <a:pt x="745" y="1580"/>
                    <a:pt x="829" y="1460"/>
                  </a:cubicBezTo>
                  <a:cubicBezTo>
                    <a:pt x="1166" y="947"/>
                    <a:pt x="1667" y="713"/>
                    <a:pt x="2164" y="713"/>
                  </a:cubicBezTo>
                  <a:cubicBezTo>
                    <a:pt x="2877" y="713"/>
                    <a:pt x="3580" y="1195"/>
                    <a:pt x="3777" y="2037"/>
                  </a:cubicBezTo>
                  <a:cubicBezTo>
                    <a:pt x="3808" y="2219"/>
                    <a:pt x="3960" y="2280"/>
                    <a:pt x="4112" y="2280"/>
                  </a:cubicBezTo>
                  <a:cubicBezTo>
                    <a:pt x="4081" y="2250"/>
                    <a:pt x="4081" y="2219"/>
                    <a:pt x="4081" y="2189"/>
                  </a:cubicBezTo>
                  <a:cubicBezTo>
                    <a:pt x="3960" y="1794"/>
                    <a:pt x="3990" y="1368"/>
                    <a:pt x="4112" y="1004"/>
                  </a:cubicBezTo>
                  <a:cubicBezTo>
                    <a:pt x="3656" y="350"/>
                    <a:pt x="2918" y="1"/>
                    <a:pt x="2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5" name="Google Shape;5055;p121"/>
            <p:cNvSpPr/>
            <p:nvPr/>
          </p:nvSpPr>
          <p:spPr>
            <a:xfrm>
              <a:off x="2676600" y="2612025"/>
              <a:ext cx="272075" cy="158850"/>
            </a:xfrm>
            <a:custGeom>
              <a:rect b="b" l="l" r="r" t="t"/>
              <a:pathLst>
                <a:path extrusionOk="0" h="6354" w="10883">
                  <a:moveTo>
                    <a:pt x="1" y="1"/>
                  </a:moveTo>
                  <a:lnTo>
                    <a:pt x="1" y="1"/>
                  </a:lnTo>
                  <a:cubicBezTo>
                    <a:pt x="62" y="244"/>
                    <a:pt x="62" y="487"/>
                    <a:pt x="1" y="730"/>
                  </a:cubicBezTo>
                  <a:cubicBezTo>
                    <a:pt x="1764" y="913"/>
                    <a:pt x="3527" y="1217"/>
                    <a:pt x="5259" y="1642"/>
                  </a:cubicBezTo>
                  <a:cubicBezTo>
                    <a:pt x="6110" y="1824"/>
                    <a:pt x="6931" y="2068"/>
                    <a:pt x="7782" y="2341"/>
                  </a:cubicBezTo>
                  <a:cubicBezTo>
                    <a:pt x="9758" y="2949"/>
                    <a:pt x="10153" y="4165"/>
                    <a:pt x="10123" y="5989"/>
                  </a:cubicBezTo>
                  <a:cubicBezTo>
                    <a:pt x="10123" y="6232"/>
                    <a:pt x="10305" y="6353"/>
                    <a:pt x="10487" y="6353"/>
                  </a:cubicBezTo>
                  <a:cubicBezTo>
                    <a:pt x="10670" y="6353"/>
                    <a:pt x="10852" y="6232"/>
                    <a:pt x="10852" y="5989"/>
                  </a:cubicBezTo>
                  <a:cubicBezTo>
                    <a:pt x="10882" y="3983"/>
                    <a:pt x="10396" y="2584"/>
                    <a:pt x="8481" y="1794"/>
                  </a:cubicBezTo>
                  <a:cubicBezTo>
                    <a:pt x="5867" y="730"/>
                    <a:pt x="2828" y="305"/>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6" name="Google Shape;5056;p121"/>
            <p:cNvSpPr/>
            <p:nvPr/>
          </p:nvSpPr>
          <p:spPr>
            <a:xfrm>
              <a:off x="2070225" y="3367425"/>
              <a:ext cx="107150" cy="540600"/>
            </a:xfrm>
            <a:custGeom>
              <a:rect b="b" l="l" r="r" t="t"/>
              <a:pathLst>
                <a:path extrusionOk="0" h="21624" w="4286">
                  <a:moveTo>
                    <a:pt x="3565" y="0"/>
                  </a:moveTo>
                  <a:cubicBezTo>
                    <a:pt x="3455" y="0"/>
                    <a:pt x="3325" y="92"/>
                    <a:pt x="3344" y="241"/>
                  </a:cubicBezTo>
                  <a:cubicBezTo>
                    <a:pt x="3982" y="4314"/>
                    <a:pt x="942" y="7718"/>
                    <a:pt x="456" y="11670"/>
                  </a:cubicBezTo>
                  <a:cubicBezTo>
                    <a:pt x="0" y="15469"/>
                    <a:pt x="1550" y="18630"/>
                    <a:pt x="3830" y="21548"/>
                  </a:cubicBezTo>
                  <a:cubicBezTo>
                    <a:pt x="3866" y="21602"/>
                    <a:pt x="3919" y="21624"/>
                    <a:pt x="3974" y="21624"/>
                  </a:cubicBezTo>
                  <a:cubicBezTo>
                    <a:pt x="4106" y="21624"/>
                    <a:pt x="4241" y="21495"/>
                    <a:pt x="4134" y="21366"/>
                  </a:cubicBezTo>
                  <a:cubicBezTo>
                    <a:pt x="3009" y="19907"/>
                    <a:pt x="1976" y="18357"/>
                    <a:pt x="1337" y="16624"/>
                  </a:cubicBezTo>
                  <a:cubicBezTo>
                    <a:pt x="638" y="14770"/>
                    <a:pt x="608" y="12764"/>
                    <a:pt x="973" y="10849"/>
                  </a:cubicBezTo>
                  <a:cubicBezTo>
                    <a:pt x="1672" y="7171"/>
                    <a:pt x="4286" y="4041"/>
                    <a:pt x="3708" y="120"/>
                  </a:cubicBezTo>
                  <a:cubicBezTo>
                    <a:pt x="3697" y="37"/>
                    <a:pt x="3635" y="0"/>
                    <a:pt x="3565" y="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7" name="Google Shape;5057;p121"/>
            <p:cNvSpPr/>
            <p:nvPr/>
          </p:nvSpPr>
          <p:spPr>
            <a:xfrm>
              <a:off x="2789375" y="3517125"/>
              <a:ext cx="142750" cy="488500"/>
            </a:xfrm>
            <a:custGeom>
              <a:rect b="b" l="l" r="r" t="t"/>
              <a:pathLst>
                <a:path extrusionOk="0" h="19540" w="5710">
                  <a:moveTo>
                    <a:pt x="240" y="0"/>
                  </a:moveTo>
                  <a:cubicBezTo>
                    <a:pt x="130" y="0"/>
                    <a:pt x="0" y="92"/>
                    <a:pt x="19" y="241"/>
                  </a:cubicBezTo>
                  <a:cubicBezTo>
                    <a:pt x="1022" y="6806"/>
                    <a:pt x="2785" y="13250"/>
                    <a:pt x="5308" y="19421"/>
                  </a:cubicBezTo>
                  <a:cubicBezTo>
                    <a:pt x="5343" y="19503"/>
                    <a:pt x="5415" y="19540"/>
                    <a:pt x="5486" y="19540"/>
                  </a:cubicBezTo>
                  <a:cubicBezTo>
                    <a:pt x="5599" y="19540"/>
                    <a:pt x="5710" y="19448"/>
                    <a:pt x="5672" y="19299"/>
                  </a:cubicBezTo>
                  <a:cubicBezTo>
                    <a:pt x="3150" y="13159"/>
                    <a:pt x="1356" y="6715"/>
                    <a:pt x="384" y="119"/>
                  </a:cubicBezTo>
                  <a:cubicBezTo>
                    <a:pt x="372" y="37"/>
                    <a:pt x="310" y="0"/>
                    <a:pt x="240" y="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8" name="Google Shape;5058;p121"/>
            <p:cNvSpPr/>
            <p:nvPr/>
          </p:nvSpPr>
          <p:spPr>
            <a:xfrm>
              <a:off x="2679650" y="2663550"/>
              <a:ext cx="205200" cy="226050"/>
            </a:xfrm>
            <a:custGeom>
              <a:rect b="b" l="l" r="r" t="t"/>
              <a:pathLst>
                <a:path extrusionOk="0" h="9042" w="8208">
                  <a:moveTo>
                    <a:pt x="4371" y="0"/>
                  </a:moveTo>
                  <a:cubicBezTo>
                    <a:pt x="2912" y="0"/>
                    <a:pt x="1432" y="756"/>
                    <a:pt x="1095" y="2226"/>
                  </a:cubicBezTo>
                  <a:lnTo>
                    <a:pt x="0" y="8821"/>
                  </a:lnTo>
                  <a:cubicBezTo>
                    <a:pt x="586" y="8974"/>
                    <a:pt x="1172" y="9042"/>
                    <a:pt x="1757" y="9042"/>
                  </a:cubicBezTo>
                  <a:cubicBezTo>
                    <a:pt x="1871" y="9042"/>
                    <a:pt x="1984" y="9039"/>
                    <a:pt x="2098" y="9034"/>
                  </a:cubicBezTo>
                  <a:cubicBezTo>
                    <a:pt x="3466" y="8973"/>
                    <a:pt x="4864" y="8578"/>
                    <a:pt x="5988" y="7758"/>
                  </a:cubicBezTo>
                  <a:cubicBezTo>
                    <a:pt x="7083" y="6937"/>
                    <a:pt x="7903" y="5660"/>
                    <a:pt x="8055" y="4292"/>
                  </a:cubicBezTo>
                  <a:cubicBezTo>
                    <a:pt x="8207" y="2925"/>
                    <a:pt x="7630" y="1435"/>
                    <a:pt x="6505" y="645"/>
                  </a:cubicBezTo>
                  <a:cubicBezTo>
                    <a:pt x="5915" y="213"/>
                    <a:pt x="5146" y="0"/>
                    <a:pt x="4371" y="0"/>
                  </a:cubicBezTo>
                  <a:close/>
                </a:path>
              </a:pathLst>
            </a:custGeom>
            <a:solidFill>
              <a:srgbClr val="FFC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9" name="Google Shape;5059;p121"/>
          <p:cNvGrpSpPr/>
          <p:nvPr/>
        </p:nvGrpSpPr>
        <p:grpSpPr>
          <a:xfrm>
            <a:off x="1831100" y="3037300"/>
            <a:ext cx="2167000" cy="2552850"/>
            <a:chOff x="-942750" y="2090650"/>
            <a:chExt cx="2167000" cy="2552850"/>
          </a:xfrm>
        </p:grpSpPr>
        <p:sp>
          <p:nvSpPr>
            <p:cNvPr id="5060" name="Google Shape;5060;p121"/>
            <p:cNvSpPr/>
            <p:nvPr/>
          </p:nvSpPr>
          <p:spPr>
            <a:xfrm>
              <a:off x="-942750" y="2090650"/>
              <a:ext cx="1723450" cy="1790325"/>
            </a:xfrm>
            <a:custGeom>
              <a:rect b="b" l="l" r="r" t="t"/>
              <a:pathLst>
                <a:path extrusionOk="0" h="71613" w="68938">
                  <a:moveTo>
                    <a:pt x="37068" y="1"/>
                  </a:moveTo>
                  <a:cubicBezTo>
                    <a:pt x="34932" y="1"/>
                    <a:pt x="32806" y="433"/>
                    <a:pt x="30882" y="1342"/>
                  </a:cubicBezTo>
                  <a:cubicBezTo>
                    <a:pt x="30426" y="1555"/>
                    <a:pt x="29970" y="1767"/>
                    <a:pt x="29484" y="1889"/>
                  </a:cubicBezTo>
                  <a:cubicBezTo>
                    <a:pt x="29119" y="1950"/>
                    <a:pt x="28724" y="1950"/>
                    <a:pt x="28329" y="1950"/>
                  </a:cubicBezTo>
                  <a:cubicBezTo>
                    <a:pt x="28295" y="1949"/>
                    <a:pt x="28262" y="1949"/>
                    <a:pt x="28228" y="1949"/>
                  </a:cubicBezTo>
                  <a:cubicBezTo>
                    <a:pt x="23482" y="1949"/>
                    <a:pt x="18225" y="6205"/>
                    <a:pt x="16475" y="10430"/>
                  </a:cubicBezTo>
                  <a:cubicBezTo>
                    <a:pt x="14590" y="14898"/>
                    <a:pt x="14833" y="20035"/>
                    <a:pt x="13921" y="24625"/>
                  </a:cubicBezTo>
                  <a:cubicBezTo>
                    <a:pt x="13405" y="27178"/>
                    <a:pt x="12462" y="29670"/>
                    <a:pt x="11125" y="31889"/>
                  </a:cubicBezTo>
                  <a:cubicBezTo>
                    <a:pt x="9362" y="34838"/>
                    <a:pt x="6991" y="37361"/>
                    <a:pt x="5289" y="40339"/>
                  </a:cubicBezTo>
                  <a:cubicBezTo>
                    <a:pt x="0" y="49640"/>
                    <a:pt x="3374" y="61495"/>
                    <a:pt x="12310" y="67148"/>
                  </a:cubicBezTo>
                  <a:cubicBezTo>
                    <a:pt x="16383" y="69732"/>
                    <a:pt x="21186" y="71008"/>
                    <a:pt x="25988" y="71464"/>
                  </a:cubicBezTo>
                  <a:cubicBezTo>
                    <a:pt x="26942" y="71555"/>
                    <a:pt x="27914" y="71612"/>
                    <a:pt x="28886" y="71612"/>
                  </a:cubicBezTo>
                  <a:cubicBezTo>
                    <a:pt x="31818" y="71612"/>
                    <a:pt x="34747" y="71094"/>
                    <a:pt x="37144" y="69428"/>
                  </a:cubicBezTo>
                  <a:lnTo>
                    <a:pt x="57661" y="70492"/>
                  </a:lnTo>
                  <a:cubicBezTo>
                    <a:pt x="60670" y="67817"/>
                    <a:pt x="63649" y="64990"/>
                    <a:pt x="65746" y="61555"/>
                  </a:cubicBezTo>
                  <a:cubicBezTo>
                    <a:pt x="67813" y="58090"/>
                    <a:pt x="68938" y="53896"/>
                    <a:pt x="67934" y="50005"/>
                  </a:cubicBezTo>
                  <a:cubicBezTo>
                    <a:pt x="66567" y="44655"/>
                    <a:pt x="61764" y="41099"/>
                    <a:pt x="57873" y="37239"/>
                  </a:cubicBezTo>
                  <a:cubicBezTo>
                    <a:pt x="56810" y="36205"/>
                    <a:pt x="55807" y="35081"/>
                    <a:pt x="55168" y="33774"/>
                  </a:cubicBezTo>
                  <a:cubicBezTo>
                    <a:pt x="54439" y="32254"/>
                    <a:pt x="54226" y="30552"/>
                    <a:pt x="54135" y="28850"/>
                  </a:cubicBezTo>
                  <a:cubicBezTo>
                    <a:pt x="53588" y="19397"/>
                    <a:pt x="55168" y="9457"/>
                    <a:pt x="46506" y="3044"/>
                  </a:cubicBezTo>
                  <a:cubicBezTo>
                    <a:pt x="43828" y="1073"/>
                    <a:pt x="40434" y="1"/>
                    <a:pt x="37068" y="1"/>
                  </a:cubicBezTo>
                  <a:close/>
                </a:path>
              </a:pathLst>
            </a:custGeom>
            <a:solidFill>
              <a:srgbClr val="FFD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1" name="Google Shape;5061;p121"/>
            <p:cNvSpPr/>
            <p:nvPr/>
          </p:nvSpPr>
          <p:spPr>
            <a:xfrm>
              <a:off x="-106125" y="2359750"/>
              <a:ext cx="809325" cy="1359175"/>
            </a:xfrm>
            <a:custGeom>
              <a:rect b="b" l="l" r="r" t="t"/>
              <a:pathLst>
                <a:path extrusionOk="0" h="54367" w="32373">
                  <a:moveTo>
                    <a:pt x="13496" y="0"/>
                  </a:moveTo>
                  <a:lnTo>
                    <a:pt x="1885" y="12645"/>
                  </a:lnTo>
                  <a:cubicBezTo>
                    <a:pt x="487" y="13557"/>
                    <a:pt x="1" y="15472"/>
                    <a:pt x="305" y="17083"/>
                  </a:cubicBezTo>
                  <a:cubicBezTo>
                    <a:pt x="609" y="18724"/>
                    <a:pt x="1551" y="20183"/>
                    <a:pt x="2524" y="21520"/>
                  </a:cubicBezTo>
                  <a:cubicBezTo>
                    <a:pt x="3496" y="22858"/>
                    <a:pt x="4530" y="24195"/>
                    <a:pt x="5107" y="25776"/>
                  </a:cubicBezTo>
                  <a:cubicBezTo>
                    <a:pt x="6323" y="29150"/>
                    <a:pt x="5077" y="32858"/>
                    <a:pt x="4226" y="36354"/>
                  </a:cubicBezTo>
                  <a:cubicBezTo>
                    <a:pt x="2980" y="41521"/>
                    <a:pt x="6566" y="42919"/>
                    <a:pt x="9454" y="46414"/>
                  </a:cubicBezTo>
                  <a:cubicBezTo>
                    <a:pt x="12625" y="50239"/>
                    <a:pt x="16082" y="54367"/>
                    <a:pt x="20759" y="54367"/>
                  </a:cubicBezTo>
                  <a:cubicBezTo>
                    <a:pt x="22179" y="54367"/>
                    <a:pt x="23711" y="53986"/>
                    <a:pt x="25381" y="53101"/>
                  </a:cubicBezTo>
                  <a:cubicBezTo>
                    <a:pt x="31430" y="49880"/>
                    <a:pt x="32372" y="39545"/>
                    <a:pt x="27813" y="34955"/>
                  </a:cubicBezTo>
                  <a:cubicBezTo>
                    <a:pt x="25837" y="32980"/>
                    <a:pt x="23740" y="31125"/>
                    <a:pt x="21916" y="29028"/>
                  </a:cubicBezTo>
                  <a:cubicBezTo>
                    <a:pt x="20123" y="26900"/>
                    <a:pt x="18603" y="24438"/>
                    <a:pt x="18025" y="21733"/>
                  </a:cubicBezTo>
                  <a:cubicBezTo>
                    <a:pt x="17509" y="19119"/>
                    <a:pt x="17873" y="16414"/>
                    <a:pt x="18238" y="13770"/>
                  </a:cubicBezTo>
                  <a:cubicBezTo>
                    <a:pt x="18633" y="11156"/>
                    <a:pt x="18968" y="8420"/>
                    <a:pt x="18390" y="5836"/>
                  </a:cubicBezTo>
                  <a:cubicBezTo>
                    <a:pt x="17782" y="3253"/>
                    <a:pt x="16080" y="730"/>
                    <a:pt x="13496" y="0"/>
                  </a:cubicBezTo>
                  <a:close/>
                </a:path>
              </a:pathLst>
            </a:custGeom>
            <a:solidFill>
              <a:srgbClr val="FFD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2" name="Google Shape;5062;p121"/>
            <p:cNvSpPr/>
            <p:nvPr/>
          </p:nvSpPr>
          <p:spPr>
            <a:xfrm>
              <a:off x="210400" y="2663225"/>
              <a:ext cx="239850" cy="269525"/>
            </a:xfrm>
            <a:custGeom>
              <a:rect b="b" l="l" r="r" t="t"/>
              <a:pathLst>
                <a:path extrusionOk="0" h="10781" w="9594">
                  <a:moveTo>
                    <a:pt x="2450" y="0"/>
                  </a:moveTo>
                  <a:cubicBezTo>
                    <a:pt x="2288" y="0"/>
                    <a:pt x="2125" y="7"/>
                    <a:pt x="1960" y="20"/>
                  </a:cubicBezTo>
                  <a:cubicBezTo>
                    <a:pt x="1492" y="49"/>
                    <a:pt x="1474" y="783"/>
                    <a:pt x="1908" y="783"/>
                  </a:cubicBezTo>
                  <a:cubicBezTo>
                    <a:pt x="1925" y="783"/>
                    <a:pt x="1942" y="782"/>
                    <a:pt x="1960" y="780"/>
                  </a:cubicBezTo>
                  <a:cubicBezTo>
                    <a:pt x="2116" y="768"/>
                    <a:pt x="2271" y="762"/>
                    <a:pt x="2424" y="762"/>
                  </a:cubicBezTo>
                  <a:cubicBezTo>
                    <a:pt x="5390" y="762"/>
                    <a:pt x="7652" y="2972"/>
                    <a:pt x="7796" y="6008"/>
                  </a:cubicBezTo>
                  <a:cubicBezTo>
                    <a:pt x="7910" y="8435"/>
                    <a:pt x="5905" y="10011"/>
                    <a:pt x="3924" y="10011"/>
                  </a:cubicBezTo>
                  <a:cubicBezTo>
                    <a:pt x="2730" y="10011"/>
                    <a:pt x="1544" y="9438"/>
                    <a:pt x="835" y="8135"/>
                  </a:cubicBezTo>
                  <a:cubicBezTo>
                    <a:pt x="759" y="7991"/>
                    <a:pt x="639" y="7932"/>
                    <a:pt x="520" y="7932"/>
                  </a:cubicBezTo>
                  <a:cubicBezTo>
                    <a:pt x="261" y="7932"/>
                    <a:pt x="0" y="8209"/>
                    <a:pt x="167" y="8500"/>
                  </a:cubicBezTo>
                  <a:cubicBezTo>
                    <a:pt x="1002" y="10029"/>
                    <a:pt x="2531" y="10780"/>
                    <a:pt x="4051" y="10780"/>
                  </a:cubicBezTo>
                  <a:cubicBezTo>
                    <a:pt x="5794" y="10780"/>
                    <a:pt x="7526" y="9794"/>
                    <a:pt x="8191" y="7862"/>
                  </a:cubicBezTo>
                  <a:cubicBezTo>
                    <a:pt x="9593" y="3889"/>
                    <a:pt x="6447" y="0"/>
                    <a:pt x="24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3" name="Google Shape;5063;p121"/>
            <p:cNvSpPr/>
            <p:nvPr/>
          </p:nvSpPr>
          <p:spPr>
            <a:xfrm>
              <a:off x="-634250" y="2571000"/>
              <a:ext cx="594275" cy="1071550"/>
            </a:xfrm>
            <a:custGeom>
              <a:rect b="b" l="l" r="r" t="t"/>
              <a:pathLst>
                <a:path extrusionOk="0" h="42862" w="23771">
                  <a:moveTo>
                    <a:pt x="18269" y="0"/>
                  </a:moveTo>
                  <a:lnTo>
                    <a:pt x="18269" y="0"/>
                  </a:lnTo>
                  <a:cubicBezTo>
                    <a:pt x="18603" y="2736"/>
                    <a:pt x="17448" y="5441"/>
                    <a:pt x="15776" y="7630"/>
                  </a:cubicBezTo>
                  <a:cubicBezTo>
                    <a:pt x="14135" y="9818"/>
                    <a:pt x="12007" y="11581"/>
                    <a:pt x="10001" y="13466"/>
                  </a:cubicBezTo>
                  <a:cubicBezTo>
                    <a:pt x="7873" y="15502"/>
                    <a:pt x="5898" y="17721"/>
                    <a:pt x="4104" y="20092"/>
                  </a:cubicBezTo>
                  <a:cubicBezTo>
                    <a:pt x="2037" y="22827"/>
                    <a:pt x="183" y="25928"/>
                    <a:pt x="92" y="29332"/>
                  </a:cubicBezTo>
                  <a:cubicBezTo>
                    <a:pt x="1" y="32372"/>
                    <a:pt x="1369" y="35381"/>
                    <a:pt x="3466" y="37600"/>
                  </a:cubicBezTo>
                  <a:cubicBezTo>
                    <a:pt x="5533" y="39849"/>
                    <a:pt x="8299" y="41369"/>
                    <a:pt x="11156" y="42433"/>
                  </a:cubicBezTo>
                  <a:cubicBezTo>
                    <a:pt x="11782" y="42660"/>
                    <a:pt x="12434" y="42861"/>
                    <a:pt x="13088" y="42861"/>
                  </a:cubicBezTo>
                  <a:cubicBezTo>
                    <a:pt x="13133" y="42861"/>
                    <a:pt x="13178" y="42860"/>
                    <a:pt x="13223" y="42858"/>
                  </a:cubicBezTo>
                  <a:cubicBezTo>
                    <a:pt x="14044" y="42797"/>
                    <a:pt x="14803" y="42402"/>
                    <a:pt x="15533" y="42007"/>
                  </a:cubicBezTo>
                  <a:lnTo>
                    <a:pt x="18208" y="40518"/>
                  </a:lnTo>
                  <a:cubicBezTo>
                    <a:pt x="19028" y="40031"/>
                    <a:pt x="19880" y="39575"/>
                    <a:pt x="20548" y="38876"/>
                  </a:cubicBezTo>
                  <a:cubicBezTo>
                    <a:pt x="22585" y="36718"/>
                    <a:pt x="22098" y="33314"/>
                    <a:pt x="21764" y="30366"/>
                  </a:cubicBezTo>
                  <a:cubicBezTo>
                    <a:pt x="21156" y="25107"/>
                    <a:pt x="21369" y="19727"/>
                    <a:pt x="22402" y="14499"/>
                  </a:cubicBezTo>
                  <a:cubicBezTo>
                    <a:pt x="22980" y="11581"/>
                    <a:pt x="23770" y="8420"/>
                    <a:pt x="22494" y="5715"/>
                  </a:cubicBezTo>
                  <a:lnTo>
                    <a:pt x="18269" y="0"/>
                  </a:lnTo>
                  <a:close/>
                </a:path>
              </a:pathLst>
            </a:custGeom>
            <a:solidFill>
              <a:srgbClr val="FFD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4" name="Google Shape;5064;p121"/>
            <p:cNvSpPr/>
            <p:nvPr/>
          </p:nvSpPr>
          <p:spPr>
            <a:xfrm>
              <a:off x="-394875" y="2174175"/>
              <a:ext cx="699125" cy="845925"/>
            </a:xfrm>
            <a:custGeom>
              <a:rect b="b" l="l" r="r" t="t"/>
              <a:pathLst>
                <a:path extrusionOk="0" h="33837" w="27965">
                  <a:moveTo>
                    <a:pt x="15079" y="0"/>
                  </a:moveTo>
                  <a:cubicBezTo>
                    <a:pt x="12746" y="0"/>
                    <a:pt x="10396" y="432"/>
                    <a:pt x="8207" y="1162"/>
                  </a:cubicBezTo>
                  <a:cubicBezTo>
                    <a:pt x="5380" y="2135"/>
                    <a:pt x="2766" y="4049"/>
                    <a:pt x="1551" y="6724"/>
                  </a:cubicBezTo>
                  <a:cubicBezTo>
                    <a:pt x="0" y="10220"/>
                    <a:pt x="152" y="14141"/>
                    <a:pt x="851" y="17819"/>
                  </a:cubicBezTo>
                  <a:cubicBezTo>
                    <a:pt x="1551" y="21375"/>
                    <a:pt x="2432" y="25205"/>
                    <a:pt x="4225" y="28366"/>
                  </a:cubicBezTo>
                  <a:cubicBezTo>
                    <a:pt x="5350" y="30402"/>
                    <a:pt x="6870" y="32409"/>
                    <a:pt x="9089" y="33199"/>
                  </a:cubicBezTo>
                  <a:cubicBezTo>
                    <a:pt x="10355" y="33663"/>
                    <a:pt x="11812" y="33837"/>
                    <a:pt x="13306" y="33837"/>
                  </a:cubicBezTo>
                  <a:cubicBezTo>
                    <a:pt x="15437" y="33837"/>
                    <a:pt x="17644" y="33483"/>
                    <a:pt x="19484" y="33108"/>
                  </a:cubicBezTo>
                  <a:cubicBezTo>
                    <a:pt x="21551" y="32713"/>
                    <a:pt x="23709" y="31953"/>
                    <a:pt x="24986" y="30311"/>
                  </a:cubicBezTo>
                  <a:cubicBezTo>
                    <a:pt x="25837" y="29187"/>
                    <a:pt x="26201" y="27788"/>
                    <a:pt x="26505" y="26451"/>
                  </a:cubicBezTo>
                  <a:cubicBezTo>
                    <a:pt x="27174" y="23442"/>
                    <a:pt x="27600" y="20372"/>
                    <a:pt x="27752" y="17302"/>
                  </a:cubicBezTo>
                  <a:cubicBezTo>
                    <a:pt x="27964" y="13563"/>
                    <a:pt x="27752" y="9642"/>
                    <a:pt x="26019" y="6299"/>
                  </a:cubicBezTo>
                  <a:cubicBezTo>
                    <a:pt x="24347" y="3107"/>
                    <a:pt x="22189" y="1101"/>
                    <a:pt x="18542" y="341"/>
                  </a:cubicBezTo>
                  <a:cubicBezTo>
                    <a:pt x="17407" y="108"/>
                    <a:pt x="16245" y="0"/>
                    <a:pt x="15079" y="0"/>
                  </a:cubicBezTo>
                  <a:close/>
                </a:path>
              </a:pathLst>
            </a:custGeom>
            <a:solidFill>
              <a:srgbClr val="AB6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5" name="Google Shape;5065;p121"/>
            <p:cNvSpPr/>
            <p:nvPr/>
          </p:nvSpPr>
          <p:spPr>
            <a:xfrm>
              <a:off x="-552150" y="2891675"/>
              <a:ext cx="1715075" cy="1751825"/>
            </a:xfrm>
            <a:custGeom>
              <a:rect b="b" l="l" r="r" t="t"/>
              <a:pathLst>
                <a:path extrusionOk="0" h="70073" w="68603">
                  <a:moveTo>
                    <a:pt x="24650" y="0"/>
                  </a:moveTo>
                  <a:lnTo>
                    <a:pt x="17933" y="1003"/>
                  </a:lnTo>
                  <a:lnTo>
                    <a:pt x="17599" y="11551"/>
                  </a:lnTo>
                  <a:cubicBezTo>
                    <a:pt x="17599" y="11551"/>
                    <a:pt x="7203" y="14225"/>
                    <a:pt x="2249" y="23891"/>
                  </a:cubicBezTo>
                  <a:cubicBezTo>
                    <a:pt x="1" y="28291"/>
                    <a:pt x="951" y="29493"/>
                    <a:pt x="2659" y="29493"/>
                  </a:cubicBezTo>
                  <a:cubicBezTo>
                    <a:pt x="4716" y="29493"/>
                    <a:pt x="7872" y="27751"/>
                    <a:pt x="7872" y="27751"/>
                  </a:cubicBezTo>
                  <a:lnTo>
                    <a:pt x="10121" y="32615"/>
                  </a:lnTo>
                  <a:lnTo>
                    <a:pt x="10820" y="48512"/>
                  </a:lnTo>
                  <a:lnTo>
                    <a:pt x="5714" y="68178"/>
                  </a:lnTo>
                  <a:cubicBezTo>
                    <a:pt x="5714" y="68178"/>
                    <a:pt x="12581" y="70073"/>
                    <a:pt x="21586" y="70073"/>
                  </a:cubicBezTo>
                  <a:cubicBezTo>
                    <a:pt x="28009" y="70073"/>
                    <a:pt x="35518" y="69109"/>
                    <a:pt x="42401" y="65807"/>
                  </a:cubicBezTo>
                  <a:lnTo>
                    <a:pt x="35866" y="48512"/>
                  </a:lnTo>
                  <a:lnTo>
                    <a:pt x="38693" y="40761"/>
                  </a:lnTo>
                  <a:cubicBezTo>
                    <a:pt x="38693" y="40761"/>
                    <a:pt x="43666" y="46796"/>
                    <a:pt x="50126" y="46796"/>
                  </a:cubicBezTo>
                  <a:cubicBezTo>
                    <a:pt x="52938" y="46796"/>
                    <a:pt x="56031" y="45653"/>
                    <a:pt x="59119" y="42372"/>
                  </a:cubicBezTo>
                  <a:cubicBezTo>
                    <a:pt x="66870" y="34195"/>
                    <a:pt x="68329" y="18572"/>
                    <a:pt x="68603" y="11459"/>
                  </a:cubicBezTo>
                  <a:cubicBezTo>
                    <a:pt x="66171" y="10548"/>
                    <a:pt x="63648" y="9909"/>
                    <a:pt x="61004" y="9636"/>
                  </a:cubicBezTo>
                  <a:cubicBezTo>
                    <a:pt x="59301" y="16414"/>
                    <a:pt x="55472" y="30153"/>
                    <a:pt x="51581" y="32615"/>
                  </a:cubicBezTo>
                  <a:cubicBezTo>
                    <a:pt x="51135" y="32898"/>
                    <a:pt x="50675" y="33027"/>
                    <a:pt x="50207" y="33027"/>
                  </a:cubicBezTo>
                  <a:cubicBezTo>
                    <a:pt x="45250" y="33027"/>
                    <a:pt x="39362" y="18511"/>
                    <a:pt x="39362" y="18511"/>
                  </a:cubicBezTo>
                  <a:cubicBezTo>
                    <a:pt x="39362" y="18511"/>
                    <a:pt x="36201" y="12311"/>
                    <a:pt x="31155" y="11399"/>
                  </a:cubicBezTo>
                  <a:cubicBezTo>
                    <a:pt x="26109" y="10487"/>
                    <a:pt x="25532" y="10304"/>
                    <a:pt x="25532" y="10304"/>
                  </a:cubicBezTo>
                  <a:lnTo>
                    <a:pt x="24650" y="0"/>
                  </a:lnTo>
                  <a:close/>
                </a:path>
              </a:pathLst>
            </a:custGeom>
            <a:solidFill>
              <a:srgbClr val="AB6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6" name="Google Shape;5066;p121"/>
            <p:cNvSpPr/>
            <p:nvPr/>
          </p:nvSpPr>
          <p:spPr>
            <a:xfrm>
              <a:off x="-537750" y="2849475"/>
              <a:ext cx="256125" cy="220250"/>
            </a:xfrm>
            <a:custGeom>
              <a:rect b="b" l="l" r="r" t="t"/>
              <a:pathLst>
                <a:path extrusionOk="0" h="8810" w="10245">
                  <a:moveTo>
                    <a:pt x="3597" y="1"/>
                  </a:moveTo>
                  <a:cubicBezTo>
                    <a:pt x="3546" y="1"/>
                    <a:pt x="3491" y="15"/>
                    <a:pt x="3436" y="47"/>
                  </a:cubicBezTo>
                  <a:cubicBezTo>
                    <a:pt x="1" y="1779"/>
                    <a:pt x="31" y="7160"/>
                    <a:pt x="3861" y="8527"/>
                  </a:cubicBezTo>
                  <a:cubicBezTo>
                    <a:pt x="4399" y="8718"/>
                    <a:pt x="4926" y="8810"/>
                    <a:pt x="5437" y="8810"/>
                  </a:cubicBezTo>
                  <a:cubicBezTo>
                    <a:pt x="6717" y="8810"/>
                    <a:pt x="7890" y="8233"/>
                    <a:pt x="8846" y="7190"/>
                  </a:cubicBezTo>
                  <a:cubicBezTo>
                    <a:pt x="10244" y="5640"/>
                    <a:pt x="10092" y="3269"/>
                    <a:pt x="9302" y="1476"/>
                  </a:cubicBezTo>
                  <a:cubicBezTo>
                    <a:pt x="9244" y="1360"/>
                    <a:pt x="9151" y="1312"/>
                    <a:pt x="9055" y="1312"/>
                  </a:cubicBezTo>
                  <a:cubicBezTo>
                    <a:pt x="8847" y="1312"/>
                    <a:pt x="8630" y="1540"/>
                    <a:pt x="8755" y="1810"/>
                  </a:cubicBezTo>
                  <a:cubicBezTo>
                    <a:pt x="9970" y="4571"/>
                    <a:pt x="8576" y="8186"/>
                    <a:pt x="5461" y="8186"/>
                  </a:cubicBezTo>
                  <a:cubicBezTo>
                    <a:pt x="5148" y="8186"/>
                    <a:pt x="4817" y="8149"/>
                    <a:pt x="4469" y="8071"/>
                  </a:cubicBezTo>
                  <a:cubicBezTo>
                    <a:pt x="822" y="7251"/>
                    <a:pt x="670" y="2175"/>
                    <a:pt x="3740" y="594"/>
                  </a:cubicBezTo>
                  <a:cubicBezTo>
                    <a:pt x="4075" y="439"/>
                    <a:pt x="3885" y="1"/>
                    <a:pt x="35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7" name="Google Shape;5067;p121"/>
            <p:cNvSpPr/>
            <p:nvPr/>
          </p:nvSpPr>
          <p:spPr>
            <a:xfrm>
              <a:off x="-19500" y="2468575"/>
              <a:ext cx="129975" cy="255325"/>
            </a:xfrm>
            <a:custGeom>
              <a:rect b="b" l="l" r="r" t="t"/>
              <a:pathLst>
                <a:path extrusionOk="0" h="10213" w="5199">
                  <a:moveTo>
                    <a:pt x="1111" y="0"/>
                  </a:moveTo>
                  <a:cubicBezTo>
                    <a:pt x="1015" y="0"/>
                    <a:pt x="919" y="54"/>
                    <a:pt x="882" y="176"/>
                  </a:cubicBezTo>
                  <a:cubicBezTo>
                    <a:pt x="457" y="1787"/>
                    <a:pt x="1" y="4128"/>
                    <a:pt x="700" y="5739"/>
                  </a:cubicBezTo>
                  <a:cubicBezTo>
                    <a:pt x="1034" y="6468"/>
                    <a:pt x="1521" y="6803"/>
                    <a:pt x="2311" y="6985"/>
                  </a:cubicBezTo>
                  <a:cubicBezTo>
                    <a:pt x="3010" y="7107"/>
                    <a:pt x="3740" y="7167"/>
                    <a:pt x="3983" y="7988"/>
                  </a:cubicBezTo>
                  <a:cubicBezTo>
                    <a:pt x="4287" y="8900"/>
                    <a:pt x="3344" y="9538"/>
                    <a:pt x="2584" y="9751"/>
                  </a:cubicBezTo>
                  <a:cubicBezTo>
                    <a:pt x="2328" y="9808"/>
                    <a:pt x="2419" y="10212"/>
                    <a:pt x="2682" y="10212"/>
                  </a:cubicBezTo>
                  <a:cubicBezTo>
                    <a:pt x="2699" y="10212"/>
                    <a:pt x="2718" y="10211"/>
                    <a:pt x="2736" y="10207"/>
                  </a:cubicBezTo>
                  <a:cubicBezTo>
                    <a:pt x="4165" y="9842"/>
                    <a:pt x="5199" y="8140"/>
                    <a:pt x="3892" y="6985"/>
                  </a:cubicBezTo>
                  <a:cubicBezTo>
                    <a:pt x="3588" y="6681"/>
                    <a:pt x="3101" y="6620"/>
                    <a:pt x="2706" y="6559"/>
                  </a:cubicBezTo>
                  <a:cubicBezTo>
                    <a:pt x="1733" y="6407"/>
                    <a:pt x="1217" y="6012"/>
                    <a:pt x="1004" y="5040"/>
                  </a:cubicBezTo>
                  <a:cubicBezTo>
                    <a:pt x="639" y="3520"/>
                    <a:pt x="943" y="1757"/>
                    <a:pt x="1338" y="298"/>
                  </a:cubicBezTo>
                  <a:cubicBezTo>
                    <a:pt x="1393" y="117"/>
                    <a:pt x="1252" y="0"/>
                    <a:pt x="1111" y="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8" name="Google Shape;5068;p121"/>
            <p:cNvSpPr/>
            <p:nvPr/>
          </p:nvSpPr>
          <p:spPr>
            <a:xfrm>
              <a:off x="-11125" y="2745775"/>
              <a:ext cx="103375" cy="61400"/>
            </a:xfrm>
            <a:custGeom>
              <a:rect b="b" l="l" r="r" t="t"/>
              <a:pathLst>
                <a:path extrusionOk="0" h="2456" w="4135">
                  <a:moveTo>
                    <a:pt x="0" y="0"/>
                  </a:moveTo>
                  <a:lnTo>
                    <a:pt x="0" y="0"/>
                  </a:lnTo>
                  <a:cubicBezTo>
                    <a:pt x="61" y="639"/>
                    <a:pt x="274" y="1247"/>
                    <a:pt x="669" y="1733"/>
                  </a:cubicBezTo>
                  <a:cubicBezTo>
                    <a:pt x="1040" y="2174"/>
                    <a:pt x="1589" y="2456"/>
                    <a:pt x="2126" y="2456"/>
                  </a:cubicBezTo>
                  <a:cubicBezTo>
                    <a:pt x="2292" y="2456"/>
                    <a:pt x="2456" y="2429"/>
                    <a:pt x="2614" y="2371"/>
                  </a:cubicBezTo>
                  <a:cubicBezTo>
                    <a:pt x="2857" y="2310"/>
                    <a:pt x="3070" y="2189"/>
                    <a:pt x="3253" y="2037"/>
                  </a:cubicBezTo>
                  <a:cubicBezTo>
                    <a:pt x="3617" y="1733"/>
                    <a:pt x="3800" y="1368"/>
                    <a:pt x="4012" y="943"/>
                  </a:cubicBezTo>
                  <a:cubicBezTo>
                    <a:pt x="4012" y="882"/>
                    <a:pt x="4073" y="639"/>
                    <a:pt x="4134" y="395"/>
                  </a:cubicBezTo>
                  <a:lnTo>
                    <a:pt x="4134" y="395"/>
                  </a:lnTo>
                  <a:cubicBezTo>
                    <a:pt x="3634" y="472"/>
                    <a:pt x="3126" y="517"/>
                    <a:pt x="2622" y="517"/>
                  </a:cubicBezTo>
                  <a:cubicBezTo>
                    <a:pt x="1716" y="517"/>
                    <a:pt x="820" y="371"/>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9" name="Google Shape;5069;p121"/>
            <p:cNvSpPr/>
            <p:nvPr/>
          </p:nvSpPr>
          <p:spPr>
            <a:xfrm>
              <a:off x="-223150" y="2449975"/>
              <a:ext cx="152000" cy="87575"/>
            </a:xfrm>
            <a:custGeom>
              <a:rect b="b" l="l" r="r" t="t"/>
              <a:pathLst>
                <a:path extrusionOk="0" h="3503" w="6080">
                  <a:moveTo>
                    <a:pt x="4145" y="0"/>
                  </a:moveTo>
                  <a:cubicBezTo>
                    <a:pt x="3653" y="0"/>
                    <a:pt x="3095" y="92"/>
                    <a:pt x="2524" y="282"/>
                  </a:cubicBezTo>
                  <a:cubicBezTo>
                    <a:pt x="1004" y="829"/>
                    <a:pt x="1" y="1923"/>
                    <a:pt x="305" y="2714"/>
                  </a:cubicBezTo>
                  <a:cubicBezTo>
                    <a:pt x="476" y="3227"/>
                    <a:pt x="1112" y="3503"/>
                    <a:pt x="1936" y="3503"/>
                  </a:cubicBezTo>
                  <a:cubicBezTo>
                    <a:pt x="2429" y="3503"/>
                    <a:pt x="2989" y="3405"/>
                    <a:pt x="3557" y="3200"/>
                  </a:cubicBezTo>
                  <a:cubicBezTo>
                    <a:pt x="5077" y="2683"/>
                    <a:pt x="6080" y="1589"/>
                    <a:pt x="5806" y="768"/>
                  </a:cubicBezTo>
                  <a:cubicBezTo>
                    <a:pt x="5634" y="269"/>
                    <a:pt x="4988" y="0"/>
                    <a:pt x="4145" y="0"/>
                  </a:cubicBezTo>
                  <a:close/>
                </a:path>
              </a:pathLst>
            </a:custGeom>
            <a:solidFill>
              <a:srgbClr val="FFD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0" name="Google Shape;5070;p121"/>
            <p:cNvSpPr/>
            <p:nvPr/>
          </p:nvSpPr>
          <p:spPr>
            <a:xfrm>
              <a:off x="-552150" y="3163700"/>
              <a:ext cx="1155025" cy="1479800"/>
            </a:xfrm>
            <a:custGeom>
              <a:rect b="b" l="l" r="r" t="t"/>
              <a:pathLst>
                <a:path extrusionOk="0" h="59192" w="46201">
                  <a:moveTo>
                    <a:pt x="28298" y="1"/>
                  </a:moveTo>
                  <a:cubicBezTo>
                    <a:pt x="26687" y="1733"/>
                    <a:pt x="24377" y="2858"/>
                    <a:pt x="21976" y="2980"/>
                  </a:cubicBezTo>
                  <a:cubicBezTo>
                    <a:pt x="21762" y="2995"/>
                    <a:pt x="21547" y="3002"/>
                    <a:pt x="21333" y="3002"/>
                  </a:cubicBezTo>
                  <a:cubicBezTo>
                    <a:pt x="19356" y="3002"/>
                    <a:pt x="17384" y="2380"/>
                    <a:pt x="15684" y="1338"/>
                  </a:cubicBezTo>
                  <a:cubicBezTo>
                    <a:pt x="12431" y="2585"/>
                    <a:pt x="5866" y="5898"/>
                    <a:pt x="2249" y="13010"/>
                  </a:cubicBezTo>
                  <a:cubicBezTo>
                    <a:pt x="1" y="17410"/>
                    <a:pt x="951" y="18612"/>
                    <a:pt x="2659" y="18612"/>
                  </a:cubicBezTo>
                  <a:cubicBezTo>
                    <a:pt x="4716" y="18612"/>
                    <a:pt x="7872" y="16870"/>
                    <a:pt x="7872" y="16870"/>
                  </a:cubicBezTo>
                  <a:lnTo>
                    <a:pt x="10121" y="21734"/>
                  </a:lnTo>
                  <a:lnTo>
                    <a:pt x="10820" y="37631"/>
                  </a:lnTo>
                  <a:lnTo>
                    <a:pt x="5714" y="57297"/>
                  </a:lnTo>
                  <a:cubicBezTo>
                    <a:pt x="5714" y="57297"/>
                    <a:pt x="12581" y="59192"/>
                    <a:pt x="21586" y="59192"/>
                  </a:cubicBezTo>
                  <a:cubicBezTo>
                    <a:pt x="28009" y="59192"/>
                    <a:pt x="35518" y="58228"/>
                    <a:pt x="42401" y="54926"/>
                  </a:cubicBezTo>
                  <a:lnTo>
                    <a:pt x="35866" y="37631"/>
                  </a:lnTo>
                  <a:lnTo>
                    <a:pt x="38693" y="29880"/>
                  </a:lnTo>
                  <a:cubicBezTo>
                    <a:pt x="38693" y="29880"/>
                    <a:pt x="39332" y="30609"/>
                    <a:pt x="40426" y="31612"/>
                  </a:cubicBezTo>
                  <a:cubicBezTo>
                    <a:pt x="42766" y="27843"/>
                    <a:pt x="44742" y="23831"/>
                    <a:pt x="46201" y="19636"/>
                  </a:cubicBezTo>
                  <a:cubicBezTo>
                    <a:pt x="42553" y="15472"/>
                    <a:pt x="39362" y="7630"/>
                    <a:pt x="39362" y="7630"/>
                  </a:cubicBezTo>
                  <a:cubicBezTo>
                    <a:pt x="39362" y="7630"/>
                    <a:pt x="36201" y="1430"/>
                    <a:pt x="31155" y="518"/>
                  </a:cubicBezTo>
                  <a:cubicBezTo>
                    <a:pt x="29970" y="305"/>
                    <a:pt x="29058" y="123"/>
                    <a:pt x="28298" y="1"/>
                  </a:cubicBezTo>
                  <a:close/>
                </a:path>
              </a:pathLst>
            </a:custGeom>
            <a:solidFill>
              <a:srgbClr val="FF4E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1" name="Google Shape;5071;p121"/>
            <p:cNvSpPr/>
            <p:nvPr/>
          </p:nvSpPr>
          <p:spPr>
            <a:xfrm>
              <a:off x="87650" y="2425675"/>
              <a:ext cx="152000" cy="85475"/>
            </a:xfrm>
            <a:custGeom>
              <a:rect b="b" l="l" r="r" t="t"/>
              <a:pathLst>
                <a:path extrusionOk="0" h="3419" w="6080">
                  <a:moveTo>
                    <a:pt x="2049" y="1"/>
                  </a:moveTo>
                  <a:cubicBezTo>
                    <a:pt x="1124" y="1"/>
                    <a:pt x="408" y="306"/>
                    <a:pt x="244" y="859"/>
                  </a:cubicBezTo>
                  <a:cubicBezTo>
                    <a:pt x="1" y="1680"/>
                    <a:pt x="1065" y="2743"/>
                    <a:pt x="2615" y="3199"/>
                  </a:cubicBezTo>
                  <a:cubicBezTo>
                    <a:pt x="3110" y="3348"/>
                    <a:pt x="3598" y="3419"/>
                    <a:pt x="4041" y="3419"/>
                  </a:cubicBezTo>
                  <a:cubicBezTo>
                    <a:pt x="4956" y="3419"/>
                    <a:pt x="5673" y="3114"/>
                    <a:pt x="5837" y="2561"/>
                  </a:cubicBezTo>
                  <a:cubicBezTo>
                    <a:pt x="6080" y="1740"/>
                    <a:pt x="5046" y="677"/>
                    <a:pt x="3496" y="221"/>
                  </a:cubicBezTo>
                  <a:cubicBezTo>
                    <a:pt x="2991" y="72"/>
                    <a:pt x="2496" y="1"/>
                    <a:pt x="2049" y="1"/>
                  </a:cubicBezTo>
                  <a:close/>
                </a:path>
              </a:pathLst>
            </a:custGeom>
            <a:solidFill>
              <a:srgbClr val="FFD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2" name="Google Shape;5072;p121"/>
            <p:cNvSpPr/>
            <p:nvPr/>
          </p:nvSpPr>
          <p:spPr>
            <a:xfrm>
              <a:off x="-131200" y="2612000"/>
              <a:ext cx="48675" cy="86000"/>
            </a:xfrm>
            <a:custGeom>
              <a:rect b="b" l="l" r="r" t="t"/>
              <a:pathLst>
                <a:path extrusionOk="0" h="3440" w="1947">
                  <a:moveTo>
                    <a:pt x="851" y="1"/>
                  </a:moveTo>
                  <a:cubicBezTo>
                    <a:pt x="841" y="1"/>
                    <a:pt x="831" y="1"/>
                    <a:pt x="821" y="2"/>
                  </a:cubicBezTo>
                  <a:cubicBezTo>
                    <a:pt x="335" y="63"/>
                    <a:pt x="1" y="853"/>
                    <a:pt x="92" y="1795"/>
                  </a:cubicBezTo>
                  <a:cubicBezTo>
                    <a:pt x="150" y="2702"/>
                    <a:pt x="603" y="3440"/>
                    <a:pt x="1071" y="3440"/>
                  </a:cubicBezTo>
                  <a:cubicBezTo>
                    <a:pt x="1089" y="3440"/>
                    <a:pt x="1107" y="3439"/>
                    <a:pt x="1125" y="3436"/>
                  </a:cubicBezTo>
                  <a:cubicBezTo>
                    <a:pt x="1612" y="3406"/>
                    <a:pt x="1946" y="2585"/>
                    <a:pt x="1855" y="1643"/>
                  </a:cubicBezTo>
                  <a:cubicBezTo>
                    <a:pt x="1765" y="720"/>
                    <a:pt x="1326" y="1"/>
                    <a:pt x="851" y="1"/>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3" name="Google Shape;5073;p121"/>
            <p:cNvSpPr/>
            <p:nvPr/>
          </p:nvSpPr>
          <p:spPr>
            <a:xfrm>
              <a:off x="130975" y="2591500"/>
              <a:ext cx="48650" cy="86000"/>
            </a:xfrm>
            <a:custGeom>
              <a:rect b="b" l="l" r="r" t="t"/>
              <a:pathLst>
                <a:path extrusionOk="0" h="3440" w="1946">
                  <a:moveTo>
                    <a:pt x="850" y="0"/>
                  </a:moveTo>
                  <a:cubicBezTo>
                    <a:pt x="840" y="0"/>
                    <a:pt x="831" y="0"/>
                    <a:pt x="821" y="1"/>
                  </a:cubicBezTo>
                  <a:cubicBezTo>
                    <a:pt x="335" y="62"/>
                    <a:pt x="0" y="852"/>
                    <a:pt x="91" y="1794"/>
                  </a:cubicBezTo>
                  <a:cubicBezTo>
                    <a:pt x="179" y="2729"/>
                    <a:pt x="604" y="3439"/>
                    <a:pt x="1068" y="3439"/>
                  </a:cubicBezTo>
                  <a:cubicBezTo>
                    <a:pt x="1087" y="3439"/>
                    <a:pt x="1106" y="3438"/>
                    <a:pt x="1125" y="3436"/>
                  </a:cubicBezTo>
                  <a:cubicBezTo>
                    <a:pt x="1611" y="3405"/>
                    <a:pt x="1946" y="2585"/>
                    <a:pt x="1854" y="1642"/>
                  </a:cubicBezTo>
                  <a:cubicBezTo>
                    <a:pt x="1765" y="719"/>
                    <a:pt x="1325" y="0"/>
                    <a:pt x="850" y="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4" name="Google Shape;5074;p121"/>
            <p:cNvSpPr/>
            <p:nvPr/>
          </p:nvSpPr>
          <p:spPr>
            <a:xfrm>
              <a:off x="-242900" y="3163700"/>
              <a:ext cx="490150" cy="140900"/>
            </a:xfrm>
            <a:custGeom>
              <a:rect b="b" l="l" r="r" t="t"/>
              <a:pathLst>
                <a:path extrusionOk="0" h="5636" w="19606">
                  <a:moveTo>
                    <a:pt x="15928" y="1"/>
                  </a:moveTo>
                  <a:cubicBezTo>
                    <a:pt x="14317" y="1733"/>
                    <a:pt x="12007" y="2858"/>
                    <a:pt x="9606" y="2980"/>
                  </a:cubicBezTo>
                  <a:cubicBezTo>
                    <a:pt x="9392" y="2995"/>
                    <a:pt x="9177" y="3002"/>
                    <a:pt x="8963" y="3002"/>
                  </a:cubicBezTo>
                  <a:cubicBezTo>
                    <a:pt x="6986" y="3002"/>
                    <a:pt x="5014" y="2380"/>
                    <a:pt x="3314" y="1338"/>
                  </a:cubicBezTo>
                  <a:cubicBezTo>
                    <a:pt x="2432" y="1673"/>
                    <a:pt x="1277" y="2189"/>
                    <a:pt x="1" y="2889"/>
                  </a:cubicBezTo>
                  <a:cubicBezTo>
                    <a:pt x="1429" y="3922"/>
                    <a:pt x="3040" y="4712"/>
                    <a:pt x="4742" y="5168"/>
                  </a:cubicBezTo>
                  <a:cubicBezTo>
                    <a:pt x="5937" y="5483"/>
                    <a:pt x="7171" y="5635"/>
                    <a:pt x="8408" y="5635"/>
                  </a:cubicBezTo>
                  <a:cubicBezTo>
                    <a:pt x="10631" y="5635"/>
                    <a:pt x="12863" y="5144"/>
                    <a:pt x="14894" y="4226"/>
                  </a:cubicBezTo>
                  <a:cubicBezTo>
                    <a:pt x="16688" y="3405"/>
                    <a:pt x="18329" y="2220"/>
                    <a:pt x="19606" y="700"/>
                  </a:cubicBezTo>
                  <a:cubicBezTo>
                    <a:pt x="19332" y="639"/>
                    <a:pt x="19059" y="548"/>
                    <a:pt x="18785" y="518"/>
                  </a:cubicBezTo>
                  <a:cubicBezTo>
                    <a:pt x="17600" y="305"/>
                    <a:pt x="16688" y="123"/>
                    <a:pt x="15928" y="1"/>
                  </a:cubicBezTo>
                  <a:close/>
                </a:path>
              </a:pathLst>
            </a:custGeom>
            <a:solidFill>
              <a:srgbClr val="583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5" name="Google Shape;5075;p121"/>
            <p:cNvSpPr/>
            <p:nvPr/>
          </p:nvSpPr>
          <p:spPr>
            <a:xfrm>
              <a:off x="-409325" y="3176625"/>
              <a:ext cx="917225" cy="1466875"/>
            </a:xfrm>
            <a:custGeom>
              <a:rect b="b" l="l" r="r" t="t"/>
              <a:pathLst>
                <a:path extrusionOk="0" h="58675" w="36689">
                  <a:moveTo>
                    <a:pt x="25442" y="1"/>
                  </a:moveTo>
                  <a:lnTo>
                    <a:pt x="27600" y="10669"/>
                  </a:lnTo>
                  <a:lnTo>
                    <a:pt x="19606" y="16080"/>
                  </a:lnTo>
                  <a:lnTo>
                    <a:pt x="9302" y="12402"/>
                  </a:lnTo>
                  <a:lnTo>
                    <a:pt x="8056" y="1642"/>
                  </a:lnTo>
                  <a:cubicBezTo>
                    <a:pt x="7691" y="1824"/>
                    <a:pt x="7265" y="2037"/>
                    <a:pt x="6840" y="2250"/>
                  </a:cubicBezTo>
                  <a:lnTo>
                    <a:pt x="7265" y="13527"/>
                  </a:lnTo>
                  <a:lnTo>
                    <a:pt x="4530" y="24135"/>
                  </a:lnTo>
                  <a:lnTo>
                    <a:pt x="5107" y="37114"/>
                  </a:lnTo>
                  <a:lnTo>
                    <a:pt x="1" y="56780"/>
                  </a:lnTo>
                  <a:cubicBezTo>
                    <a:pt x="1" y="56780"/>
                    <a:pt x="6868" y="58675"/>
                    <a:pt x="15873" y="58675"/>
                  </a:cubicBezTo>
                  <a:cubicBezTo>
                    <a:pt x="22296" y="58675"/>
                    <a:pt x="29805" y="57711"/>
                    <a:pt x="36688" y="54409"/>
                  </a:cubicBezTo>
                  <a:lnTo>
                    <a:pt x="30153" y="37114"/>
                  </a:lnTo>
                  <a:lnTo>
                    <a:pt x="32980" y="29363"/>
                  </a:lnTo>
                  <a:lnTo>
                    <a:pt x="33619" y="24834"/>
                  </a:lnTo>
                  <a:cubicBezTo>
                    <a:pt x="34105" y="21247"/>
                    <a:pt x="33345" y="17630"/>
                    <a:pt x="31491" y="14530"/>
                  </a:cubicBezTo>
                  <a:lnTo>
                    <a:pt x="29181" y="10669"/>
                  </a:lnTo>
                  <a:lnTo>
                    <a:pt x="27418" y="639"/>
                  </a:lnTo>
                  <a:cubicBezTo>
                    <a:pt x="26779" y="335"/>
                    <a:pt x="26141" y="122"/>
                    <a:pt x="25442" y="1"/>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6" name="Google Shape;5076;p121"/>
            <p:cNvSpPr/>
            <p:nvPr/>
          </p:nvSpPr>
          <p:spPr>
            <a:xfrm>
              <a:off x="-464800" y="2165550"/>
              <a:ext cx="371625" cy="585575"/>
            </a:xfrm>
            <a:custGeom>
              <a:rect b="b" l="l" r="r" t="t"/>
              <a:pathLst>
                <a:path extrusionOk="0" h="23423" w="14865">
                  <a:moveTo>
                    <a:pt x="12227" y="1"/>
                  </a:moveTo>
                  <a:cubicBezTo>
                    <a:pt x="10607" y="1"/>
                    <a:pt x="9077" y="858"/>
                    <a:pt x="7782" y="1872"/>
                  </a:cubicBezTo>
                  <a:cubicBezTo>
                    <a:pt x="2615" y="5884"/>
                    <a:pt x="1" y="12905"/>
                    <a:pt x="1217" y="19349"/>
                  </a:cubicBezTo>
                  <a:cubicBezTo>
                    <a:pt x="1521" y="20869"/>
                    <a:pt x="2068" y="22449"/>
                    <a:pt x="3284" y="23422"/>
                  </a:cubicBezTo>
                  <a:lnTo>
                    <a:pt x="3101" y="23088"/>
                  </a:lnTo>
                  <a:cubicBezTo>
                    <a:pt x="6597" y="20595"/>
                    <a:pt x="9758" y="17495"/>
                    <a:pt x="11825" y="13726"/>
                  </a:cubicBezTo>
                  <a:cubicBezTo>
                    <a:pt x="13922" y="9957"/>
                    <a:pt x="14864" y="5458"/>
                    <a:pt x="13922" y="1264"/>
                  </a:cubicBezTo>
                  <a:cubicBezTo>
                    <a:pt x="13861" y="929"/>
                    <a:pt x="13740" y="534"/>
                    <a:pt x="13466" y="321"/>
                  </a:cubicBezTo>
                  <a:cubicBezTo>
                    <a:pt x="13254" y="109"/>
                    <a:pt x="12919" y="48"/>
                    <a:pt x="12615" y="18"/>
                  </a:cubicBezTo>
                  <a:cubicBezTo>
                    <a:pt x="12485" y="6"/>
                    <a:pt x="12356" y="1"/>
                    <a:pt x="12227" y="1"/>
                  </a:cubicBezTo>
                  <a:close/>
                </a:path>
              </a:pathLst>
            </a:custGeom>
            <a:solidFill>
              <a:srgbClr val="FFD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7" name="Google Shape;5077;p121"/>
            <p:cNvSpPr/>
            <p:nvPr/>
          </p:nvSpPr>
          <p:spPr>
            <a:xfrm>
              <a:off x="-208700" y="2135325"/>
              <a:ext cx="488625" cy="228025"/>
            </a:xfrm>
            <a:custGeom>
              <a:rect b="b" l="l" r="r" t="t"/>
              <a:pathLst>
                <a:path extrusionOk="0" h="9121" w="19545">
                  <a:moveTo>
                    <a:pt x="5556" y="0"/>
                  </a:moveTo>
                  <a:cubicBezTo>
                    <a:pt x="3604" y="0"/>
                    <a:pt x="1703" y="392"/>
                    <a:pt x="0" y="1379"/>
                  </a:cubicBezTo>
                  <a:lnTo>
                    <a:pt x="2280" y="1956"/>
                  </a:lnTo>
                  <a:cubicBezTo>
                    <a:pt x="2736" y="3689"/>
                    <a:pt x="4195" y="4965"/>
                    <a:pt x="5715" y="5938"/>
                  </a:cubicBezTo>
                  <a:cubicBezTo>
                    <a:pt x="8949" y="8017"/>
                    <a:pt x="12791" y="9121"/>
                    <a:pt x="16635" y="9121"/>
                  </a:cubicBezTo>
                  <a:cubicBezTo>
                    <a:pt x="17343" y="9121"/>
                    <a:pt x="18050" y="9083"/>
                    <a:pt x="18754" y="9008"/>
                  </a:cubicBezTo>
                  <a:cubicBezTo>
                    <a:pt x="18967" y="8977"/>
                    <a:pt x="19180" y="8947"/>
                    <a:pt x="19332" y="8795"/>
                  </a:cubicBezTo>
                  <a:cubicBezTo>
                    <a:pt x="19484" y="8643"/>
                    <a:pt x="19484" y="8430"/>
                    <a:pt x="19514" y="8218"/>
                  </a:cubicBezTo>
                  <a:cubicBezTo>
                    <a:pt x="19545" y="6515"/>
                    <a:pt x="18602" y="4904"/>
                    <a:pt x="17326" y="3810"/>
                  </a:cubicBezTo>
                  <a:cubicBezTo>
                    <a:pt x="16049" y="2686"/>
                    <a:pt x="14438" y="1986"/>
                    <a:pt x="12827" y="1439"/>
                  </a:cubicBezTo>
                  <a:cubicBezTo>
                    <a:pt x="10514" y="612"/>
                    <a:pt x="7995" y="0"/>
                    <a:pt x="5556" y="0"/>
                  </a:cubicBezTo>
                  <a:close/>
                </a:path>
              </a:pathLst>
            </a:custGeom>
            <a:solidFill>
              <a:srgbClr val="FFD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8" name="Google Shape;5078;p121"/>
            <p:cNvSpPr/>
            <p:nvPr/>
          </p:nvSpPr>
          <p:spPr>
            <a:xfrm>
              <a:off x="-492900" y="2683425"/>
              <a:ext cx="226475" cy="223075"/>
            </a:xfrm>
            <a:custGeom>
              <a:rect b="b" l="l" r="r" t="t"/>
              <a:pathLst>
                <a:path extrusionOk="0" h="8923" w="9059">
                  <a:moveTo>
                    <a:pt x="3206" y="1"/>
                  </a:moveTo>
                  <a:cubicBezTo>
                    <a:pt x="2662" y="1"/>
                    <a:pt x="2119" y="155"/>
                    <a:pt x="1611" y="488"/>
                  </a:cubicBezTo>
                  <a:cubicBezTo>
                    <a:pt x="547" y="1187"/>
                    <a:pt x="0" y="2586"/>
                    <a:pt x="92" y="3862"/>
                  </a:cubicBezTo>
                  <a:cubicBezTo>
                    <a:pt x="213" y="5169"/>
                    <a:pt x="912" y="6355"/>
                    <a:pt x="1854" y="7236"/>
                  </a:cubicBezTo>
                  <a:cubicBezTo>
                    <a:pt x="3071" y="8337"/>
                    <a:pt x="4717" y="8922"/>
                    <a:pt x="6348" y="8922"/>
                  </a:cubicBezTo>
                  <a:cubicBezTo>
                    <a:pt x="7284" y="8922"/>
                    <a:pt x="8216" y="8729"/>
                    <a:pt x="9058" y="8330"/>
                  </a:cubicBezTo>
                  <a:lnTo>
                    <a:pt x="6627" y="2646"/>
                  </a:lnTo>
                  <a:cubicBezTo>
                    <a:pt x="6353" y="1765"/>
                    <a:pt x="5745" y="1005"/>
                    <a:pt x="4955" y="519"/>
                  </a:cubicBezTo>
                  <a:cubicBezTo>
                    <a:pt x="4399" y="185"/>
                    <a:pt x="3801" y="1"/>
                    <a:pt x="3206" y="1"/>
                  </a:cubicBezTo>
                  <a:close/>
                </a:path>
              </a:pathLst>
            </a:custGeom>
            <a:solidFill>
              <a:srgbClr val="AB6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9" name="Google Shape;5079;p121"/>
            <p:cNvSpPr/>
            <p:nvPr/>
          </p:nvSpPr>
          <p:spPr>
            <a:xfrm>
              <a:off x="-823450" y="3484375"/>
              <a:ext cx="1009150" cy="1066675"/>
            </a:xfrm>
            <a:custGeom>
              <a:rect b="b" l="l" r="r" t="t"/>
              <a:pathLst>
                <a:path extrusionOk="0" h="42667" w="40366">
                  <a:moveTo>
                    <a:pt x="13374" y="1"/>
                  </a:moveTo>
                  <a:cubicBezTo>
                    <a:pt x="8481" y="7296"/>
                    <a:pt x="0" y="22585"/>
                    <a:pt x="4286" y="35776"/>
                  </a:cubicBezTo>
                  <a:cubicBezTo>
                    <a:pt x="5941" y="40842"/>
                    <a:pt x="9908" y="42666"/>
                    <a:pt x="14761" y="42666"/>
                  </a:cubicBezTo>
                  <a:cubicBezTo>
                    <a:pt x="23097" y="42666"/>
                    <a:pt x="34045" y="37283"/>
                    <a:pt x="40366" y="33710"/>
                  </a:cubicBezTo>
                  <a:cubicBezTo>
                    <a:pt x="40062" y="30883"/>
                    <a:pt x="39271" y="28147"/>
                    <a:pt x="37843" y="25776"/>
                  </a:cubicBezTo>
                  <a:cubicBezTo>
                    <a:pt x="32688" y="27581"/>
                    <a:pt x="25094" y="29945"/>
                    <a:pt x="20632" y="29945"/>
                  </a:cubicBezTo>
                  <a:cubicBezTo>
                    <a:pt x="19306" y="29945"/>
                    <a:pt x="18256" y="29736"/>
                    <a:pt x="17630" y="29241"/>
                  </a:cubicBezTo>
                  <a:cubicBezTo>
                    <a:pt x="15289" y="27418"/>
                    <a:pt x="17447" y="20427"/>
                    <a:pt x="19636" y="14925"/>
                  </a:cubicBezTo>
                  <a:cubicBezTo>
                    <a:pt x="18481" y="12919"/>
                    <a:pt x="17630" y="10700"/>
                    <a:pt x="16870" y="8755"/>
                  </a:cubicBezTo>
                  <a:cubicBezTo>
                    <a:pt x="15745" y="5928"/>
                    <a:pt x="14377" y="3010"/>
                    <a:pt x="13374" y="1"/>
                  </a:cubicBezTo>
                  <a:close/>
                </a:path>
              </a:pathLst>
            </a:custGeom>
            <a:solidFill>
              <a:srgbClr val="AB6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0" name="Google Shape;5080;p121"/>
            <p:cNvSpPr/>
            <p:nvPr/>
          </p:nvSpPr>
          <p:spPr>
            <a:xfrm>
              <a:off x="-552925" y="3376475"/>
              <a:ext cx="295625" cy="540300"/>
            </a:xfrm>
            <a:custGeom>
              <a:rect b="b" l="l" r="r" t="t"/>
              <a:pathLst>
                <a:path extrusionOk="0" h="21612" w="11825">
                  <a:moveTo>
                    <a:pt x="5714" y="1"/>
                  </a:moveTo>
                  <a:cubicBezTo>
                    <a:pt x="5714" y="1"/>
                    <a:pt x="2979" y="3283"/>
                    <a:pt x="0" y="8390"/>
                  </a:cubicBezTo>
                  <a:cubicBezTo>
                    <a:pt x="1733" y="13253"/>
                    <a:pt x="4438" y="17782"/>
                    <a:pt x="7903" y="21612"/>
                  </a:cubicBezTo>
                  <a:cubicBezTo>
                    <a:pt x="9696" y="16657"/>
                    <a:pt x="11824" y="10122"/>
                    <a:pt x="11824" y="10122"/>
                  </a:cubicBezTo>
                  <a:lnTo>
                    <a:pt x="5714" y="1"/>
                  </a:lnTo>
                  <a:close/>
                </a:path>
              </a:pathLst>
            </a:custGeom>
            <a:solidFill>
              <a:srgbClr val="FF4E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1" name="Google Shape;5081;p121"/>
            <p:cNvSpPr/>
            <p:nvPr/>
          </p:nvSpPr>
          <p:spPr>
            <a:xfrm>
              <a:off x="29150" y="4085975"/>
              <a:ext cx="405800" cy="297375"/>
            </a:xfrm>
            <a:custGeom>
              <a:rect b="b" l="l" r="r" t="t"/>
              <a:pathLst>
                <a:path extrusionOk="0" h="11895" w="16232">
                  <a:moveTo>
                    <a:pt x="10987" y="0"/>
                  </a:moveTo>
                  <a:cubicBezTo>
                    <a:pt x="7138" y="0"/>
                    <a:pt x="3374" y="1662"/>
                    <a:pt x="0" y="3566"/>
                  </a:cubicBezTo>
                  <a:lnTo>
                    <a:pt x="1642" y="11895"/>
                  </a:lnTo>
                  <a:cubicBezTo>
                    <a:pt x="4468" y="10892"/>
                    <a:pt x="6900" y="9220"/>
                    <a:pt x="9514" y="7731"/>
                  </a:cubicBezTo>
                  <a:cubicBezTo>
                    <a:pt x="10213" y="7305"/>
                    <a:pt x="10973" y="6940"/>
                    <a:pt x="11794" y="6788"/>
                  </a:cubicBezTo>
                  <a:cubicBezTo>
                    <a:pt x="12206" y="6697"/>
                    <a:pt x="12623" y="6665"/>
                    <a:pt x="13042" y="6665"/>
                  </a:cubicBezTo>
                  <a:cubicBezTo>
                    <a:pt x="13732" y="6665"/>
                    <a:pt x="14425" y="6751"/>
                    <a:pt x="15107" y="6788"/>
                  </a:cubicBezTo>
                  <a:cubicBezTo>
                    <a:pt x="15289" y="6788"/>
                    <a:pt x="15502" y="6758"/>
                    <a:pt x="15563" y="6606"/>
                  </a:cubicBezTo>
                  <a:cubicBezTo>
                    <a:pt x="15593" y="6515"/>
                    <a:pt x="15563" y="6424"/>
                    <a:pt x="15502" y="6363"/>
                  </a:cubicBezTo>
                  <a:cubicBezTo>
                    <a:pt x="15259" y="5876"/>
                    <a:pt x="14712" y="5633"/>
                    <a:pt x="14195" y="5512"/>
                  </a:cubicBezTo>
                  <a:cubicBezTo>
                    <a:pt x="13281" y="5232"/>
                    <a:pt x="12303" y="5102"/>
                    <a:pt x="11350" y="5102"/>
                  </a:cubicBezTo>
                  <a:cubicBezTo>
                    <a:pt x="11162" y="5102"/>
                    <a:pt x="10976" y="5107"/>
                    <a:pt x="10791" y="5117"/>
                  </a:cubicBezTo>
                  <a:cubicBezTo>
                    <a:pt x="11341" y="4928"/>
                    <a:pt x="11915" y="4869"/>
                    <a:pt x="12497" y="4869"/>
                  </a:cubicBezTo>
                  <a:cubicBezTo>
                    <a:pt x="13041" y="4869"/>
                    <a:pt x="13591" y="4921"/>
                    <a:pt x="14134" y="4965"/>
                  </a:cubicBezTo>
                  <a:cubicBezTo>
                    <a:pt x="14422" y="4985"/>
                    <a:pt x="14864" y="5061"/>
                    <a:pt x="15251" y="5061"/>
                  </a:cubicBezTo>
                  <a:cubicBezTo>
                    <a:pt x="15435" y="5061"/>
                    <a:pt x="15608" y="5044"/>
                    <a:pt x="15745" y="4995"/>
                  </a:cubicBezTo>
                  <a:cubicBezTo>
                    <a:pt x="16140" y="4873"/>
                    <a:pt x="15897" y="4478"/>
                    <a:pt x="15624" y="4296"/>
                  </a:cubicBezTo>
                  <a:cubicBezTo>
                    <a:pt x="15259" y="4083"/>
                    <a:pt x="14833" y="3901"/>
                    <a:pt x="14438" y="3779"/>
                  </a:cubicBezTo>
                  <a:cubicBezTo>
                    <a:pt x="13952" y="3627"/>
                    <a:pt x="13435" y="3566"/>
                    <a:pt x="12918" y="3506"/>
                  </a:cubicBezTo>
                  <a:cubicBezTo>
                    <a:pt x="11642" y="3384"/>
                    <a:pt x="10365" y="3475"/>
                    <a:pt x="9149" y="3232"/>
                  </a:cubicBezTo>
                  <a:cubicBezTo>
                    <a:pt x="9940" y="3183"/>
                    <a:pt x="10730" y="3159"/>
                    <a:pt x="11520" y="3159"/>
                  </a:cubicBezTo>
                  <a:cubicBezTo>
                    <a:pt x="12706" y="3159"/>
                    <a:pt x="13891" y="3214"/>
                    <a:pt x="15076" y="3323"/>
                  </a:cubicBezTo>
                  <a:cubicBezTo>
                    <a:pt x="15221" y="3323"/>
                    <a:pt x="15535" y="3409"/>
                    <a:pt x="15793" y="3409"/>
                  </a:cubicBezTo>
                  <a:cubicBezTo>
                    <a:pt x="15971" y="3409"/>
                    <a:pt x="16121" y="3368"/>
                    <a:pt x="16171" y="3232"/>
                  </a:cubicBezTo>
                  <a:cubicBezTo>
                    <a:pt x="16231" y="3019"/>
                    <a:pt x="15988" y="2867"/>
                    <a:pt x="15836" y="2776"/>
                  </a:cubicBezTo>
                  <a:cubicBezTo>
                    <a:pt x="15472" y="2533"/>
                    <a:pt x="15046" y="2381"/>
                    <a:pt x="14621" y="2259"/>
                  </a:cubicBezTo>
                  <a:cubicBezTo>
                    <a:pt x="14013" y="2077"/>
                    <a:pt x="13374" y="1925"/>
                    <a:pt x="12766" y="1925"/>
                  </a:cubicBezTo>
                  <a:cubicBezTo>
                    <a:pt x="12189" y="1895"/>
                    <a:pt x="11642" y="1773"/>
                    <a:pt x="11064" y="1773"/>
                  </a:cubicBezTo>
                  <a:cubicBezTo>
                    <a:pt x="10335" y="1773"/>
                    <a:pt x="9575" y="1773"/>
                    <a:pt x="8815" y="1803"/>
                  </a:cubicBezTo>
                  <a:cubicBezTo>
                    <a:pt x="9641" y="1334"/>
                    <a:pt x="10527" y="1244"/>
                    <a:pt x="11423" y="1244"/>
                  </a:cubicBezTo>
                  <a:cubicBezTo>
                    <a:pt x="11980" y="1244"/>
                    <a:pt x="12542" y="1279"/>
                    <a:pt x="13095" y="1279"/>
                  </a:cubicBezTo>
                  <a:cubicBezTo>
                    <a:pt x="13321" y="1279"/>
                    <a:pt x="13546" y="1273"/>
                    <a:pt x="13769" y="1256"/>
                  </a:cubicBezTo>
                  <a:cubicBezTo>
                    <a:pt x="13982" y="1226"/>
                    <a:pt x="14621" y="1196"/>
                    <a:pt x="14681" y="922"/>
                  </a:cubicBezTo>
                  <a:cubicBezTo>
                    <a:pt x="14772" y="679"/>
                    <a:pt x="14347" y="618"/>
                    <a:pt x="14165" y="557"/>
                  </a:cubicBezTo>
                  <a:cubicBezTo>
                    <a:pt x="13557" y="375"/>
                    <a:pt x="12979" y="132"/>
                    <a:pt x="12341" y="71"/>
                  </a:cubicBezTo>
                  <a:cubicBezTo>
                    <a:pt x="11889" y="23"/>
                    <a:pt x="11437" y="0"/>
                    <a:pt x="10987" y="0"/>
                  </a:cubicBezTo>
                  <a:close/>
                </a:path>
              </a:pathLst>
            </a:custGeom>
            <a:solidFill>
              <a:srgbClr val="AB6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2" name="Google Shape;5082;p121"/>
            <p:cNvSpPr/>
            <p:nvPr/>
          </p:nvSpPr>
          <p:spPr>
            <a:xfrm>
              <a:off x="919350" y="2832200"/>
              <a:ext cx="304900" cy="525300"/>
            </a:xfrm>
            <a:custGeom>
              <a:rect b="b" l="l" r="r" t="t"/>
              <a:pathLst>
                <a:path extrusionOk="0" h="21012" w="12196">
                  <a:moveTo>
                    <a:pt x="7827" y="1"/>
                  </a:moveTo>
                  <a:cubicBezTo>
                    <a:pt x="7487" y="1"/>
                    <a:pt x="7181" y="692"/>
                    <a:pt x="7037" y="951"/>
                  </a:cubicBezTo>
                  <a:cubicBezTo>
                    <a:pt x="6794" y="1407"/>
                    <a:pt x="6642" y="1893"/>
                    <a:pt x="6460" y="2379"/>
                  </a:cubicBezTo>
                  <a:cubicBezTo>
                    <a:pt x="5822" y="4385"/>
                    <a:pt x="5274" y="6452"/>
                    <a:pt x="4727" y="8519"/>
                  </a:cubicBezTo>
                  <a:cubicBezTo>
                    <a:pt x="4849" y="7273"/>
                    <a:pt x="4940" y="6057"/>
                    <a:pt x="5031" y="4811"/>
                  </a:cubicBezTo>
                  <a:cubicBezTo>
                    <a:pt x="5153" y="3443"/>
                    <a:pt x="5244" y="2075"/>
                    <a:pt x="5031" y="738"/>
                  </a:cubicBezTo>
                  <a:cubicBezTo>
                    <a:pt x="5001" y="586"/>
                    <a:pt x="4940" y="373"/>
                    <a:pt x="4788" y="343"/>
                  </a:cubicBezTo>
                  <a:cubicBezTo>
                    <a:pt x="4666" y="343"/>
                    <a:pt x="4545" y="404"/>
                    <a:pt x="4484" y="495"/>
                  </a:cubicBezTo>
                  <a:cubicBezTo>
                    <a:pt x="3876" y="1103"/>
                    <a:pt x="3694" y="1984"/>
                    <a:pt x="3542" y="2835"/>
                  </a:cubicBezTo>
                  <a:cubicBezTo>
                    <a:pt x="3177" y="5024"/>
                    <a:pt x="3147" y="7243"/>
                    <a:pt x="3086" y="9461"/>
                  </a:cubicBezTo>
                  <a:cubicBezTo>
                    <a:pt x="3086" y="9127"/>
                    <a:pt x="2843" y="8641"/>
                    <a:pt x="2721" y="8276"/>
                  </a:cubicBezTo>
                  <a:cubicBezTo>
                    <a:pt x="2600" y="7881"/>
                    <a:pt x="2478" y="7455"/>
                    <a:pt x="2296" y="7060"/>
                  </a:cubicBezTo>
                  <a:cubicBezTo>
                    <a:pt x="1992" y="6300"/>
                    <a:pt x="1657" y="5601"/>
                    <a:pt x="928" y="5145"/>
                  </a:cubicBezTo>
                  <a:cubicBezTo>
                    <a:pt x="766" y="5046"/>
                    <a:pt x="645" y="5002"/>
                    <a:pt x="557" y="5002"/>
                  </a:cubicBezTo>
                  <a:cubicBezTo>
                    <a:pt x="0" y="5002"/>
                    <a:pt x="766" y="6741"/>
                    <a:pt x="897" y="7030"/>
                  </a:cubicBezTo>
                  <a:cubicBezTo>
                    <a:pt x="1961" y="9583"/>
                    <a:pt x="1992" y="12258"/>
                    <a:pt x="1566" y="14933"/>
                  </a:cubicBezTo>
                  <a:lnTo>
                    <a:pt x="8891" y="21012"/>
                  </a:lnTo>
                  <a:cubicBezTo>
                    <a:pt x="9743" y="17638"/>
                    <a:pt x="9864" y="14203"/>
                    <a:pt x="10320" y="10799"/>
                  </a:cubicBezTo>
                  <a:cubicBezTo>
                    <a:pt x="10472" y="9613"/>
                    <a:pt x="10806" y="8458"/>
                    <a:pt x="11354" y="7395"/>
                  </a:cubicBezTo>
                  <a:cubicBezTo>
                    <a:pt x="11627" y="6817"/>
                    <a:pt x="11961" y="6270"/>
                    <a:pt x="12083" y="5632"/>
                  </a:cubicBezTo>
                  <a:cubicBezTo>
                    <a:pt x="12139" y="5380"/>
                    <a:pt x="12195" y="4611"/>
                    <a:pt x="11751" y="4611"/>
                  </a:cubicBezTo>
                  <a:cubicBezTo>
                    <a:pt x="11714" y="4611"/>
                    <a:pt x="11672" y="4617"/>
                    <a:pt x="11627" y="4629"/>
                  </a:cubicBezTo>
                  <a:cubicBezTo>
                    <a:pt x="11293" y="4750"/>
                    <a:pt x="10898" y="5267"/>
                    <a:pt x="10715" y="5540"/>
                  </a:cubicBezTo>
                  <a:cubicBezTo>
                    <a:pt x="10442" y="5875"/>
                    <a:pt x="10199" y="6240"/>
                    <a:pt x="9986" y="6604"/>
                  </a:cubicBezTo>
                  <a:cubicBezTo>
                    <a:pt x="9530" y="7334"/>
                    <a:pt x="9074" y="8094"/>
                    <a:pt x="8375" y="8641"/>
                  </a:cubicBezTo>
                  <a:cubicBezTo>
                    <a:pt x="8952" y="7091"/>
                    <a:pt x="9499" y="5571"/>
                    <a:pt x="10077" y="4051"/>
                  </a:cubicBezTo>
                  <a:cubicBezTo>
                    <a:pt x="10350" y="3261"/>
                    <a:pt x="10624" y="2288"/>
                    <a:pt x="10077" y="1650"/>
                  </a:cubicBezTo>
                  <a:cubicBezTo>
                    <a:pt x="8375" y="3352"/>
                    <a:pt x="7615" y="5784"/>
                    <a:pt x="6946" y="8094"/>
                  </a:cubicBezTo>
                  <a:cubicBezTo>
                    <a:pt x="7007" y="6604"/>
                    <a:pt x="7463" y="5206"/>
                    <a:pt x="7828" y="3778"/>
                  </a:cubicBezTo>
                  <a:cubicBezTo>
                    <a:pt x="7980" y="3078"/>
                    <a:pt x="8132" y="2379"/>
                    <a:pt x="8192" y="1650"/>
                  </a:cubicBezTo>
                  <a:cubicBezTo>
                    <a:pt x="8223" y="1315"/>
                    <a:pt x="8375" y="100"/>
                    <a:pt x="7888" y="8"/>
                  </a:cubicBezTo>
                  <a:cubicBezTo>
                    <a:pt x="7868" y="3"/>
                    <a:pt x="7848" y="1"/>
                    <a:pt x="7827" y="1"/>
                  </a:cubicBezTo>
                  <a:close/>
                </a:path>
              </a:pathLst>
            </a:custGeom>
            <a:solidFill>
              <a:srgbClr val="AB6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83" name="Google Shape;5083;p121"/>
          <p:cNvSpPr/>
          <p:nvPr/>
        </p:nvSpPr>
        <p:spPr>
          <a:xfrm rot="-642496">
            <a:off x="949607" y="2422705"/>
            <a:ext cx="725767" cy="246526"/>
          </a:xfrm>
          <a:prstGeom prst="rect">
            <a:avLst/>
          </a:prstGeom>
        </p:spPr>
        <p:txBody>
          <a:bodyPr>
            <a:prstTxWarp prst="textPlain"/>
          </a:bodyPr>
          <a:lstStyle/>
          <a:p>
            <a:pPr lvl="0" algn="ctr"/>
            <a:r>
              <a:rPr b="1" i="0">
                <a:ln>
                  <a:noFill/>
                </a:ln>
                <a:solidFill>
                  <a:schemeClr val="accent6"/>
                </a:solidFill>
                <a:latin typeface="Heebo"/>
              </a:rPr>
              <a:t>Ciao!</a:t>
            </a:r>
          </a:p>
        </p:txBody>
      </p:sp>
      <p:sp>
        <p:nvSpPr>
          <p:cNvPr id="5084" name="Google Shape;5084;p121"/>
          <p:cNvSpPr/>
          <p:nvPr/>
        </p:nvSpPr>
        <p:spPr>
          <a:xfrm rot="702415">
            <a:off x="7652077" y="2593172"/>
            <a:ext cx="651812" cy="249814"/>
          </a:xfrm>
          <a:prstGeom prst="rect">
            <a:avLst/>
          </a:prstGeom>
        </p:spPr>
        <p:txBody>
          <a:bodyPr>
            <a:prstTxWarp prst="textPlain"/>
          </a:bodyPr>
          <a:lstStyle/>
          <a:p>
            <a:pPr lvl="0" algn="ctr"/>
            <a:r>
              <a:rPr b="1" i="0">
                <a:ln>
                  <a:noFill/>
                </a:ln>
                <a:solidFill>
                  <a:schemeClr val="accent6"/>
                </a:solidFill>
                <a:latin typeface="Heebo"/>
              </a:rPr>
              <a:t>Hola</a:t>
            </a:r>
          </a:p>
        </p:txBody>
      </p:sp>
      <p:grpSp>
        <p:nvGrpSpPr>
          <p:cNvPr id="5085" name="Google Shape;5085;p121"/>
          <p:cNvGrpSpPr/>
          <p:nvPr/>
        </p:nvGrpSpPr>
        <p:grpSpPr>
          <a:xfrm>
            <a:off x="7422157" y="1276416"/>
            <a:ext cx="373419" cy="350637"/>
            <a:chOff x="3708550" y="3474950"/>
            <a:chExt cx="256100" cy="240475"/>
          </a:xfrm>
        </p:grpSpPr>
        <p:sp>
          <p:nvSpPr>
            <p:cNvPr id="5086" name="Google Shape;5086;p121"/>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7" name="Google Shape;5087;p121"/>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1" name="Shape 5091"/>
        <p:cNvGrpSpPr/>
        <p:nvPr/>
      </p:nvGrpSpPr>
      <p:grpSpPr>
        <a:xfrm>
          <a:off x="0" y="0"/>
          <a:ext cx="0" cy="0"/>
          <a:chOff x="0" y="0"/>
          <a:chExt cx="0" cy="0"/>
        </a:xfrm>
      </p:grpSpPr>
      <p:sp>
        <p:nvSpPr>
          <p:cNvPr id="5092" name="Google Shape;5092;p122"/>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rPr>
              <a:t>Definición</a:t>
            </a:r>
            <a:r>
              <a:rPr lang="en">
                <a:solidFill>
                  <a:schemeClr val="accent2"/>
                </a:solidFill>
              </a:rPr>
              <a:t>:</a:t>
            </a:r>
            <a:r>
              <a:rPr lang="en"/>
              <a:t> Modelos de Lenguaje</a:t>
            </a:r>
            <a:endParaRPr/>
          </a:p>
        </p:txBody>
      </p:sp>
      <p:grpSp>
        <p:nvGrpSpPr>
          <p:cNvPr id="5093" name="Google Shape;5093;p122"/>
          <p:cNvGrpSpPr/>
          <p:nvPr/>
        </p:nvGrpSpPr>
        <p:grpSpPr>
          <a:xfrm flipH="1" rot="-900239">
            <a:off x="508741" y="833033"/>
            <a:ext cx="605483" cy="513885"/>
            <a:chOff x="6064225" y="1470325"/>
            <a:chExt cx="1112500" cy="944200"/>
          </a:xfrm>
        </p:grpSpPr>
        <p:sp>
          <p:nvSpPr>
            <p:cNvPr id="5094" name="Google Shape;5094;p122"/>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5" name="Google Shape;5095;p122"/>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96" name="Google Shape;5096;p122"/>
          <p:cNvSpPr txBox="1"/>
          <p:nvPr>
            <p:ph idx="4294967295" type="body"/>
          </p:nvPr>
        </p:nvSpPr>
        <p:spPr>
          <a:xfrm>
            <a:off x="584225" y="1381700"/>
            <a:ext cx="7448400" cy="1882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Un modelo de lenguaje aprende y predice la </a:t>
            </a:r>
            <a:r>
              <a:rPr b="1" lang="en">
                <a:solidFill>
                  <a:schemeClr val="accent2"/>
                </a:solidFill>
                <a:latin typeface="Catamaran"/>
                <a:ea typeface="Catamaran"/>
                <a:cs typeface="Catamaran"/>
                <a:sym typeface="Catamaran"/>
              </a:rPr>
              <a:t>probabilidad de secuencias</a:t>
            </a:r>
            <a:r>
              <a:rPr lang="en"/>
              <a:t> de palabras basándose en ejemplos de texto.</a:t>
            </a:r>
            <a:endParaRPr/>
          </a:p>
          <a:p>
            <a:pPr indent="-342900" lvl="0" marL="457200" rtl="0" algn="just">
              <a:spcBef>
                <a:spcPts val="0"/>
              </a:spcBef>
              <a:spcAft>
                <a:spcPts val="0"/>
              </a:spcAft>
              <a:buSzPts val="1800"/>
              <a:buChar char="●"/>
            </a:pPr>
            <a:r>
              <a:rPr lang="en"/>
              <a:t>Se utiliza para generar texto, comprender el significado de las frases, traducir entre idiomas, y más. Es, en esencia, el corazón de cualquier sistema que busque </a:t>
            </a:r>
            <a:r>
              <a:rPr b="1" lang="en">
                <a:solidFill>
                  <a:schemeClr val="accent2"/>
                </a:solidFill>
                <a:latin typeface="Catamaran"/>
                <a:ea typeface="Catamaran"/>
                <a:cs typeface="Catamaran"/>
                <a:sym typeface="Catamaran"/>
              </a:rPr>
              <a:t>procesar o entender el lenguaje humano</a:t>
            </a:r>
            <a:r>
              <a:rPr lang="en"/>
              <a:t> de manera automática</a:t>
            </a:r>
            <a:endParaRPr/>
          </a:p>
        </p:txBody>
      </p:sp>
      <p:pic>
        <p:nvPicPr>
          <p:cNvPr id="5097" name="Google Shape;5097;p122"/>
          <p:cNvPicPr preferRelativeResize="0"/>
          <p:nvPr/>
        </p:nvPicPr>
        <p:blipFill rotWithShape="1">
          <a:blip r:embed="rId3">
            <a:alphaModFix/>
          </a:blip>
          <a:srcRect b="28007" l="0" r="5365" t="7546"/>
          <a:stretch/>
        </p:blipFill>
        <p:spPr>
          <a:xfrm>
            <a:off x="1857375" y="3551850"/>
            <a:ext cx="5137974" cy="9330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1" name="Shape 5101"/>
        <p:cNvGrpSpPr/>
        <p:nvPr/>
      </p:nvGrpSpPr>
      <p:grpSpPr>
        <a:xfrm>
          <a:off x="0" y="0"/>
          <a:ext cx="0" cy="0"/>
          <a:chOff x="0" y="0"/>
          <a:chExt cx="0" cy="0"/>
        </a:xfrm>
      </p:grpSpPr>
      <p:sp>
        <p:nvSpPr>
          <p:cNvPr id="5102" name="Google Shape;5102;p123"/>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rPr>
              <a:t>Evolución</a:t>
            </a:r>
            <a:r>
              <a:rPr lang="en">
                <a:solidFill>
                  <a:schemeClr val="accent2"/>
                </a:solidFill>
              </a:rPr>
              <a:t>:</a:t>
            </a:r>
            <a:r>
              <a:rPr lang="en"/>
              <a:t> Modelos de Lenguaje</a:t>
            </a:r>
            <a:endParaRPr/>
          </a:p>
        </p:txBody>
      </p:sp>
      <p:grpSp>
        <p:nvGrpSpPr>
          <p:cNvPr id="5103" name="Google Shape;5103;p123"/>
          <p:cNvGrpSpPr/>
          <p:nvPr/>
        </p:nvGrpSpPr>
        <p:grpSpPr>
          <a:xfrm flipH="1" rot="-900239">
            <a:off x="508741" y="833033"/>
            <a:ext cx="605483" cy="513885"/>
            <a:chOff x="6064225" y="1470325"/>
            <a:chExt cx="1112500" cy="944200"/>
          </a:xfrm>
        </p:grpSpPr>
        <p:sp>
          <p:nvSpPr>
            <p:cNvPr id="5104" name="Google Shape;5104;p123"/>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5" name="Google Shape;5105;p123"/>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06" name="Google Shape;5106;p123"/>
          <p:cNvSpPr txBox="1"/>
          <p:nvPr>
            <p:ph idx="4294967295" type="body"/>
          </p:nvPr>
        </p:nvSpPr>
        <p:spPr>
          <a:xfrm>
            <a:off x="584225" y="1381700"/>
            <a:ext cx="7934100" cy="93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solidFill>
                  <a:schemeClr val="accent2"/>
                </a:solidFill>
                <a:latin typeface="Catamaran"/>
                <a:ea typeface="Catamaran"/>
                <a:cs typeface="Catamaran"/>
                <a:sym typeface="Catamaran"/>
              </a:rPr>
              <a:t>ML</a:t>
            </a:r>
            <a:r>
              <a:rPr b="1" lang="en">
                <a:solidFill>
                  <a:schemeClr val="accent2"/>
                </a:solidFill>
                <a:latin typeface="Catamaran"/>
                <a:ea typeface="Catamaran"/>
                <a:cs typeface="Catamaran"/>
                <a:sym typeface="Catamaran"/>
              </a:rPr>
              <a:t>:</a:t>
            </a:r>
            <a:r>
              <a:rPr lang="en"/>
              <a:t> desde simples </a:t>
            </a:r>
            <a:r>
              <a:rPr lang="en"/>
              <a:t>máquinas</a:t>
            </a:r>
            <a:r>
              <a:rPr lang="en"/>
              <a:t> con reglas fijas hasta aplicados con IA,</a:t>
            </a:r>
            <a:endParaRPr/>
          </a:p>
          <a:p>
            <a:pPr indent="-342900" lvl="0" marL="457200" rtl="0" algn="l">
              <a:spcBef>
                <a:spcPts val="0"/>
              </a:spcBef>
              <a:spcAft>
                <a:spcPts val="0"/>
              </a:spcAft>
              <a:buSzPts val="1800"/>
              <a:buChar char="●"/>
            </a:pPr>
            <a:r>
              <a:rPr b="1" lang="en">
                <a:solidFill>
                  <a:schemeClr val="accent2"/>
                </a:solidFill>
                <a:latin typeface="Catamaran"/>
                <a:ea typeface="Catamaran"/>
                <a:cs typeface="Catamaran"/>
                <a:sym typeface="Catamaran"/>
              </a:rPr>
              <a:t>Finalidad</a:t>
            </a:r>
            <a:r>
              <a:rPr b="1" lang="en">
                <a:solidFill>
                  <a:schemeClr val="accent2"/>
                </a:solidFill>
                <a:latin typeface="Catamaran"/>
                <a:ea typeface="Catamaran"/>
                <a:cs typeface="Catamaran"/>
                <a:sym typeface="Catamaran"/>
              </a:rPr>
              <a:t>: </a:t>
            </a:r>
            <a:r>
              <a:rPr lang="en"/>
              <a:t>predecir secuencias de texto efectivamente.</a:t>
            </a:r>
            <a:endParaRPr/>
          </a:p>
          <a:p>
            <a:pPr indent="-342900" lvl="0" marL="457200" rtl="0" algn="l">
              <a:spcBef>
                <a:spcPts val="0"/>
              </a:spcBef>
              <a:spcAft>
                <a:spcPts val="0"/>
              </a:spcAft>
              <a:buSzPts val="1800"/>
              <a:buChar char="●"/>
            </a:pPr>
            <a:r>
              <a:rPr b="1" lang="en">
                <a:solidFill>
                  <a:schemeClr val="accent2"/>
                </a:solidFill>
                <a:latin typeface="Catamaran"/>
                <a:ea typeface="Catamaran"/>
                <a:cs typeface="Catamaran"/>
                <a:sym typeface="Catamaran"/>
              </a:rPr>
              <a:t>Hoy</a:t>
            </a:r>
            <a:r>
              <a:rPr b="1" lang="en">
                <a:solidFill>
                  <a:schemeClr val="accent2"/>
                </a:solidFill>
                <a:latin typeface="Catamaran"/>
                <a:ea typeface="Catamaran"/>
                <a:cs typeface="Catamaran"/>
                <a:sym typeface="Catamaran"/>
              </a:rPr>
              <a:t>: </a:t>
            </a:r>
            <a:r>
              <a:rPr lang="en"/>
              <a:t>una gran variedad de aplicaciones basadas de ML</a:t>
            </a:r>
            <a:r>
              <a:rPr lang="en"/>
              <a:t>.</a:t>
            </a:r>
            <a:endParaRPr/>
          </a:p>
        </p:txBody>
      </p:sp>
      <p:pic>
        <p:nvPicPr>
          <p:cNvPr id="5107" name="Google Shape;5107;p123"/>
          <p:cNvPicPr preferRelativeResize="0"/>
          <p:nvPr/>
        </p:nvPicPr>
        <p:blipFill rotWithShape="1">
          <a:blip r:embed="rId3">
            <a:alphaModFix/>
          </a:blip>
          <a:srcRect b="0" l="0" r="2008" t="20748"/>
          <a:stretch/>
        </p:blipFill>
        <p:spPr>
          <a:xfrm>
            <a:off x="1817763" y="2584200"/>
            <a:ext cx="5467025" cy="23367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1" name="Shape 5111"/>
        <p:cNvGrpSpPr/>
        <p:nvPr/>
      </p:nvGrpSpPr>
      <p:grpSpPr>
        <a:xfrm>
          <a:off x="0" y="0"/>
          <a:ext cx="0" cy="0"/>
          <a:chOff x="0" y="0"/>
          <a:chExt cx="0" cy="0"/>
        </a:xfrm>
      </p:grpSpPr>
      <p:grpSp>
        <p:nvGrpSpPr>
          <p:cNvPr id="5112" name="Google Shape;5112;p124"/>
          <p:cNvGrpSpPr/>
          <p:nvPr/>
        </p:nvGrpSpPr>
        <p:grpSpPr>
          <a:xfrm>
            <a:off x="-27285" y="1403040"/>
            <a:ext cx="3858372" cy="4594326"/>
            <a:chOff x="-27285" y="1707840"/>
            <a:chExt cx="3858372" cy="4594326"/>
          </a:xfrm>
        </p:grpSpPr>
        <p:grpSp>
          <p:nvGrpSpPr>
            <p:cNvPr id="5113" name="Google Shape;5113;p124"/>
            <p:cNvGrpSpPr/>
            <p:nvPr/>
          </p:nvGrpSpPr>
          <p:grpSpPr>
            <a:xfrm>
              <a:off x="-27285" y="2122202"/>
              <a:ext cx="1386266" cy="4179965"/>
              <a:chOff x="4749600" y="2924725"/>
              <a:chExt cx="1313125" cy="3959425"/>
            </a:xfrm>
          </p:grpSpPr>
          <p:sp>
            <p:nvSpPr>
              <p:cNvPr id="5114" name="Google Shape;5114;p12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5" name="Google Shape;5115;p12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6" name="Google Shape;5116;p12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7" name="Google Shape;5117;p12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8" name="Google Shape;5118;p12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9" name="Google Shape;5119;p124"/>
            <p:cNvGrpSpPr/>
            <p:nvPr/>
          </p:nvGrpSpPr>
          <p:grpSpPr>
            <a:xfrm>
              <a:off x="2444847" y="1774008"/>
              <a:ext cx="1386240" cy="3394999"/>
              <a:chOff x="5789900" y="1906100"/>
              <a:chExt cx="1313100" cy="3215875"/>
            </a:xfrm>
          </p:grpSpPr>
          <p:sp>
            <p:nvSpPr>
              <p:cNvPr id="5120" name="Google Shape;5120;p124"/>
              <p:cNvSpPr/>
              <p:nvPr/>
            </p:nvSpPr>
            <p:spPr>
              <a:xfrm>
                <a:off x="5789900" y="2025674"/>
                <a:ext cx="1313100" cy="2963225"/>
              </a:xfrm>
              <a:custGeom>
                <a:rect b="b" l="l" r="r" t="t"/>
                <a:pathLst>
                  <a:path extrusionOk="0" h="118529" w="52524">
                    <a:moveTo>
                      <a:pt x="26262" y="1"/>
                    </a:moveTo>
                    <a:cubicBezTo>
                      <a:pt x="24856" y="1"/>
                      <a:pt x="23450" y="746"/>
                      <a:pt x="22554" y="2235"/>
                    </a:cubicBezTo>
                    <a:cubicBezTo>
                      <a:pt x="15319" y="14150"/>
                      <a:pt x="0" y="43877"/>
                      <a:pt x="0" y="81689"/>
                    </a:cubicBezTo>
                    <a:cubicBezTo>
                      <a:pt x="0" y="100990"/>
                      <a:pt x="10426" y="118528"/>
                      <a:pt x="26262" y="118528"/>
                    </a:cubicBezTo>
                    <a:cubicBezTo>
                      <a:pt x="42098" y="118528"/>
                      <a:pt x="52524" y="100990"/>
                      <a:pt x="52524" y="81689"/>
                    </a:cubicBezTo>
                    <a:cubicBezTo>
                      <a:pt x="52524" y="43877"/>
                      <a:pt x="37204" y="14150"/>
                      <a:pt x="29970" y="2235"/>
                    </a:cubicBezTo>
                    <a:cubicBezTo>
                      <a:pt x="29074" y="746"/>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1" name="Google Shape;5121;p124"/>
              <p:cNvSpPr/>
              <p:nvPr/>
            </p:nvSpPr>
            <p:spPr>
              <a:xfrm>
                <a:off x="6432750" y="1906100"/>
                <a:ext cx="28150" cy="3215875"/>
              </a:xfrm>
              <a:custGeom>
                <a:rect b="b" l="l" r="r" t="t"/>
                <a:pathLst>
                  <a:path extrusionOk="0" h="128635" w="1126">
                    <a:moveTo>
                      <a:pt x="1" y="0"/>
                    </a:moveTo>
                    <a:lnTo>
                      <a:pt x="1" y="128634"/>
                    </a:lnTo>
                    <a:lnTo>
                      <a:pt x="1125" y="128634"/>
                    </a:lnTo>
                    <a:lnTo>
                      <a:pt x="11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2" name="Google Shape;5122;p124"/>
              <p:cNvSpPr/>
              <p:nvPr/>
            </p:nvSpPr>
            <p:spPr>
              <a:xfrm>
                <a:off x="6433525" y="2401550"/>
                <a:ext cx="158825" cy="290300"/>
              </a:xfrm>
              <a:custGeom>
                <a:rect b="b" l="l" r="r" t="t"/>
                <a:pathLst>
                  <a:path extrusionOk="0" h="11612" w="6353">
                    <a:moveTo>
                      <a:pt x="5350" y="0"/>
                    </a:moveTo>
                    <a:lnTo>
                      <a:pt x="0" y="11125"/>
                    </a:lnTo>
                    <a:lnTo>
                      <a:pt x="1034" y="11611"/>
                    </a:lnTo>
                    <a:lnTo>
                      <a:pt x="6353" y="486"/>
                    </a:lnTo>
                    <a:lnTo>
                      <a:pt x="53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3" name="Google Shape;5123;p124"/>
              <p:cNvSpPr/>
              <p:nvPr/>
            </p:nvSpPr>
            <p:spPr>
              <a:xfrm>
                <a:off x="6276975" y="2679650"/>
                <a:ext cx="182400" cy="326800"/>
              </a:xfrm>
              <a:custGeom>
                <a:rect b="b" l="l" r="r" t="t"/>
                <a:pathLst>
                  <a:path extrusionOk="0" h="13072" w="7296">
                    <a:moveTo>
                      <a:pt x="1034" y="1"/>
                    </a:moveTo>
                    <a:lnTo>
                      <a:pt x="1" y="487"/>
                    </a:lnTo>
                    <a:lnTo>
                      <a:pt x="6262" y="13071"/>
                    </a:lnTo>
                    <a:lnTo>
                      <a:pt x="7296" y="12585"/>
                    </a:lnTo>
                    <a:lnTo>
                      <a:pt x="1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4" name="Google Shape;5124;p124"/>
              <p:cNvSpPr/>
              <p:nvPr/>
            </p:nvSpPr>
            <p:spPr>
              <a:xfrm>
                <a:off x="6435800" y="3276925"/>
                <a:ext cx="424800" cy="521325"/>
              </a:xfrm>
              <a:custGeom>
                <a:rect b="b" l="l" r="r" t="t"/>
                <a:pathLst>
                  <a:path extrusionOk="0" h="20853" w="16992">
                    <a:moveTo>
                      <a:pt x="16110" y="1"/>
                    </a:moveTo>
                    <a:lnTo>
                      <a:pt x="0" y="20153"/>
                    </a:lnTo>
                    <a:lnTo>
                      <a:pt x="882" y="20852"/>
                    </a:lnTo>
                    <a:lnTo>
                      <a:pt x="16992" y="730"/>
                    </a:lnTo>
                    <a:lnTo>
                      <a:pt x="1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5" name="Google Shape;5125;p124"/>
            <p:cNvGrpSpPr/>
            <p:nvPr/>
          </p:nvGrpSpPr>
          <p:grpSpPr>
            <a:xfrm>
              <a:off x="1249700" y="1707840"/>
              <a:ext cx="1386266" cy="4179965"/>
              <a:chOff x="4749600" y="2924725"/>
              <a:chExt cx="1313125" cy="3959425"/>
            </a:xfrm>
          </p:grpSpPr>
          <p:sp>
            <p:nvSpPr>
              <p:cNvPr id="5126" name="Google Shape;5126;p124"/>
              <p:cNvSpPr/>
              <p:nvPr/>
            </p:nvSpPr>
            <p:spPr>
              <a:xfrm>
                <a:off x="4749600" y="2924725"/>
                <a:ext cx="1313125" cy="2963225"/>
              </a:xfrm>
              <a:custGeom>
                <a:rect b="b" l="l" r="r" t="t"/>
                <a:pathLst>
                  <a:path extrusionOk="0" h="118529" w="52525">
                    <a:moveTo>
                      <a:pt x="26262" y="1"/>
                    </a:moveTo>
                    <a:cubicBezTo>
                      <a:pt x="24856" y="1"/>
                      <a:pt x="23451" y="745"/>
                      <a:pt x="22554" y="2235"/>
                    </a:cubicBezTo>
                    <a:cubicBezTo>
                      <a:pt x="15320" y="14150"/>
                      <a:pt x="0" y="43877"/>
                      <a:pt x="0" y="81689"/>
                    </a:cubicBezTo>
                    <a:cubicBezTo>
                      <a:pt x="0" y="100990"/>
                      <a:pt x="10426" y="118528"/>
                      <a:pt x="26262" y="118528"/>
                    </a:cubicBezTo>
                    <a:cubicBezTo>
                      <a:pt x="42098" y="118528"/>
                      <a:pt x="52524" y="100990"/>
                      <a:pt x="52524" y="81689"/>
                    </a:cubicBezTo>
                    <a:cubicBezTo>
                      <a:pt x="52524" y="43877"/>
                      <a:pt x="37205" y="14150"/>
                      <a:pt x="29970" y="2235"/>
                    </a:cubicBezTo>
                    <a:cubicBezTo>
                      <a:pt x="29074" y="745"/>
                      <a:pt x="27668" y="1"/>
                      <a:pt x="26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7" name="Google Shape;5127;p124"/>
              <p:cNvSpPr/>
              <p:nvPr/>
            </p:nvSpPr>
            <p:spPr>
              <a:xfrm>
                <a:off x="5392475" y="3382550"/>
                <a:ext cx="28125" cy="3501600"/>
              </a:xfrm>
              <a:custGeom>
                <a:rect b="b" l="l" r="r" t="t"/>
                <a:pathLst>
                  <a:path extrusionOk="0" h="140064" w="1125">
                    <a:moveTo>
                      <a:pt x="0" y="1"/>
                    </a:moveTo>
                    <a:lnTo>
                      <a:pt x="0" y="140064"/>
                    </a:lnTo>
                    <a:lnTo>
                      <a:pt x="1125" y="140064"/>
                    </a:lnTo>
                    <a:lnTo>
                      <a:pt x="1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8" name="Google Shape;5128;p124"/>
              <p:cNvSpPr/>
              <p:nvPr/>
            </p:nvSpPr>
            <p:spPr>
              <a:xfrm>
                <a:off x="5393225" y="3878000"/>
                <a:ext cx="158850" cy="290300"/>
              </a:xfrm>
              <a:custGeom>
                <a:rect b="b" l="l" r="r" t="t"/>
                <a:pathLst>
                  <a:path extrusionOk="0" h="11612" w="6354">
                    <a:moveTo>
                      <a:pt x="5350" y="1"/>
                    </a:moveTo>
                    <a:lnTo>
                      <a:pt x="0" y="11126"/>
                    </a:lnTo>
                    <a:lnTo>
                      <a:pt x="1034" y="11612"/>
                    </a:lnTo>
                    <a:lnTo>
                      <a:pt x="6353" y="487"/>
                    </a:lnTo>
                    <a:lnTo>
                      <a:pt x="53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9" name="Google Shape;5129;p124"/>
              <p:cNvSpPr/>
              <p:nvPr/>
            </p:nvSpPr>
            <p:spPr>
              <a:xfrm>
                <a:off x="5237450" y="4155375"/>
                <a:ext cx="181625" cy="327525"/>
              </a:xfrm>
              <a:custGeom>
                <a:rect b="b" l="l" r="r" t="t"/>
                <a:pathLst>
                  <a:path extrusionOk="0" h="13101" w="7265">
                    <a:moveTo>
                      <a:pt x="1003" y="0"/>
                    </a:moveTo>
                    <a:lnTo>
                      <a:pt x="0" y="517"/>
                    </a:lnTo>
                    <a:lnTo>
                      <a:pt x="6262" y="13101"/>
                    </a:lnTo>
                    <a:lnTo>
                      <a:pt x="7265" y="12584"/>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0" name="Google Shape;5130;p124"/>
              <p:cNvSpPr/>
              <p:nvPr/>
            </p:nvSpPr>
            <p:spPr>
              <a:xfrm>
                <a:off x="5395500" y="4753400"/>
                <a:ext cx="424800" cy="521300"/>
              </a:xfrm>
              <a:custGeom>
                <a:rect b="b" l="l" r="r" t="t"/>
                <a:pathLst>
                  <a:path extrusionOk="0" h="20852" w="16992">
                    <a:moveTo>
                      <a:pt x="16110" y="0"/>
                    </a:moveTo>
                    <a:lnTo>
                      <a:pt x="1" y="20153"/>
                    </a:lnTo>
                    <a:lnTo>
                      <a:pt x="882" y="20852"/>
                    </a:lnTo>
                    <a:lnTo>
                      <a:pt x="16992" y="700"/>
                    </a:lnTo>
                    <a:lnTo>
                      <a:pt x="16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31" name="Google Shape;5131;p124"/>
          <p:cNvGrpSpPr/>
          <p:nvPr/>
        </p:nvGrpSpPr>
        <p:grpSpPr>
          <a:xfrm>
            <a:off x="7493579" y="382716"/>
            <a:ext cx="1112500" cy="944200"/>
            <a:chOff x="6064225" y="1470325"/>
            <a:chExt cx="1112500" cy="944200"/>
          </a:xfrm>
        </p:grpSpPr>
        <p:sp>
          <p:nvSpPr>
            <p:cNvPr id="5132" name="Google Shape;5132;p124"/>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3" name="Google Shape;5133;p124"/>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34" name="Google Shape;5134;p124"/>
          <p:cNvGrpSpPr/>
          <p:nvPr/>
        </p:nvGrpSpPr>
        <p:grpSpPr>
          <a:xfrm>
            <a:off x="-451718" y="-9"/>
            <a:ext cx="373419" cy="350637"/>
            <a:chOff x="3708550" y="3474950"/>
            <a:chExt cx="256100" cy="240475"/>
          </a:xfrm>
        </p:grpSpPr>
        <p:sp>
          <p:nvSpPr>
            <p:cNvPr id="5135" name="Google Shape;5135;p124"/>
            <p:cNvSpPr/>
            <p:nvPr/>
          </p:nvSpPr>
          <p:spPr>
            <a:xfrm>
              <a:off x="3816450" y="3474950"/>
              <a:ext cx="148200" cy="125725"/>
            </a:xfrm>
            <a:custGeom>
              <a:rect b="b" l="l" r="r" t="t"/>
              <a:pathLst>
                <a:path extrusionOk="0" h="5029" w="5928">
                  <a:moveTo>
                    <a:pt x="426" y="1"/>
                  </a:moveTo>
                  <a:cubicBezTo>
                    <a:pt x="349" y="1"/>
                    <a:pt x="274" y="25"/>
                    <a:pt x="213" y="74"/>
                  </a:cubicBezTo>
                  <a:cubicBezTo>
                    <a:pt x="31" y="226"/>
                    <a:pt x="0" y="439"/>
                    <a:pt x="122" y="621"/>
                  </a:cubicBezTo>
                  <a:lnTo>
                    <a:pt x="3344" y="4876"/>
                  </a:lnTo>
                  <a:cubicBezTo>
                    <a:pt x="3435" y="4968"/>
                    <a:pt x="3557" y="5028"/>
                    <a:pt x="3648" y="5028"/>
                  </a:cubicBezTo>
                  <a:lnTo>
                    <a:pt x="3678" y="5028"/>
                  </a:lnTo>
                  <a:cubicBezTo>
                    <a:pt x="3830" y="5028"/>
                    <a:pt x="3921" y="4937"/>
                    <a:pt x="3982" y="4846"/>
                  </a:cubicBezTo>
                  <a:lnTo>
                    <a:pt x="5806" y="1502"/>
                  </a:lnTo>
                  <a:cubicBezTo>
                    <a:pt x="5928" y="1320"/>
                    <a:pt x="5836" y="1107"/>
                    <a:pt x="5654" y="1016"/>
                  </a:cubicBezTo>
                  <a:cubicBezTo>
                    <a:pt x="5597" y="978"/>
                    <a:pt x="5534" y="961"/>
                    <a:pt x="5471" y="961"/>
                  </a:cubicBezTo>
                  <a:cubicBezTo>
                    <a:pt x="5334" y="961"/>
                    <a:pt x="5200" y="1043"/>
                    <a:pt x="5137" y="1168"/>
                  </a:cubicBezTo>
                  <a:lnTo>
                    <a:pt x="3617" y="3965"/>
                  </a:lnTo>
                  <a:lnTo>
                    <a:pt x="730" y="165"/>
                  </a:lnTo>
                  <a:cubicBezTo>
                    <a:pt x="657" y="56"/>
                    <a:pt x="540"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6" name="Google Shape;5136;p124"/>
            <p:cNvSpPr/>
            <p:nvPr/>
          </p:nvSpPr>
          <p:spPr>
            <a:xfrm>
              <a:off x="3708550" y="3609925"/>
              <a:ext cx="114750" cy="105500"/>
            </a:xfrm>
            <a:custGeom>
              <a:rect b="b" l="l" r="r" t="t"/>
              <a:pathLst>
                <a:path extrusionOk="0" h="4220" w="4590">
                  <a:moveTo>
                    <a:pt x="4336" y="1"/>
                  </a:moveTo>
                  <a:cubicBezTo>
                    <a:pt x="4241" y="1"/>
                    <a:pt x="4148" y="57"/>
                    <a:pt x="4104" y="146"/>
                  </a:cubicBezTo>
                  <a:lnTo>
                    <a:pt x="2310" y="3520"/>
                  </a:lnTo>
                  <a:lnTo>
                    <a:pt x="487" y="1088"/>
                  </a:lnTo>
                  <a:cubicBezTo>
                    <a:pt x="434" y="1035"/>
                    <a:pt x="360" y="1003"/>
                    <a:pt x="290" y="1003"/>
                  </a:cubicBezTo>
                  <a:cubicBezTo>
                    <a:pt x="239" y="1003"/>
                    <a:pt x="190" y="1020"/>
                    <a:pt x="152" y="1058"/>
                  </a:cubicBezTo>
                  <a:cubicBezTo>
                    <a:pt x="31" y="1119"/>
                    <a:pt x="0" y="1271"/>
                    <a:pt x="91" y="1392"/>
                  </a:cubicBezTo>
                  <a:lnTo>
                    <a:pt x="2158" y="4128"/>
                  </a:lnTo>
                  <a:cubicBezTo>
                    <a:pt x="2219" y="4189"/>
                    <a:pt x="2280" y="4219"/>
                    <a:pt x="2341" y="4219"/>
                  </a:cubicBezTo>
                  <a:lnTo>
                    <a:pt x="2371" y="4219"/>
                  </a:lnTo>
                  <a:cubicBezTo>
                    <a:pt x="2462" y="4219"/>
                    <a:pt x="2523" y="4158"/>
                    <a:pt x="2553" y="4098"/>
                  </a:cubicBezTo>
                  <a:lnTo>
                    <a:pt x="4529" y="359"/>
                  </a:lnTo>
                  <a:cubicBezTo>
                    <a:pt x="4590" y="237"/>
                    <a:pt x="4560" y="85"/>
                    <a:pt x="4438" y="25"/>
                  </a:cubicBezTo>
                  <a:cubicBezTo>
                    <a:pt x="4405" y="8"/>
                    <a:pt x="4371"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37" name="Google Shape;5137;p124"/>
          <p:cNvSpPr txBox="1"/>
          <p:nvPr>
            <p:ph type="title"/>
          </p:nvPr>
        </p:nvSpPr>
        <p:spPr>
          <a:xfrm>
            <a:off x="3831075" y="2364575"/>
            <a:ext cx="5147400" cy="151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rPr>
              <a:t>MODELO DE LENGUAJE </a:t>
            </a:r>
            <a:r>
              <a:rPr lang="en"/>
              <a:t>ESTADÍSTICO</a:t>
            </a:r>
            <a:endParaRPr/>
          </a:p>
        </p:txBody>
      </p:sp>
      <p:sp>
        <p:nvSpPr>
          <p:cNvPr id="5138" name="Google Shape;5138;p124"/>
          <p:cNvSpPr txBox="1"/>
          <p:nvPr>
            <p:ph idx="2" type="title"/>
          </p:nvPr>
        </p:nvSpPr>
        <p:spPr>
          <a:xfrm>
            <a:off x="3929050" y="556225"/>
            <a:ext cx="1812600" cy="15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5139" name="Google Shape;5139;p124"/>
          <p:cNvSpPr/>
          <p:nvPr/>
        </p:nvSpPr>
        <p:spPr>
          <a:xfrm rot="900112">
            <a:off x="1857772" y="256423"/>
            <a:ext cx="1309767" cy="1023909"/>
          </a:xfrm>
          <a:custGeom>
            <a:rect b="b" l="l" r="r" t="t"/>
            <a:pathLst>
              <a:path extrusionOk="0" h="36023" w="46080">
                <a:moveTo>
                  <a:pt x="34131" y="1"/>
                </a:moveTo>
                <a:cubicBezTo>
                  <a:pt x="33497" y="1"/>
                  <a:pt x="32875" y="16"/>
                  <a:pt x="32280" y="26"/>
                </a:cubicBezTo>
                <a:cubicBezTo>
                  <a:pt x="27843" y="148"/>
                  <a:pt x="23405" y="573"/>
                  <a:pt x="19058" y="1333"/>
                </a:cubicBezTo>
                <a:cubicBezTo>
                  <a:pt x="14833" y="2063"/>
                  <a:pt x="10122" y="2762"/>
                  <a:pt x="6262" y="4677"/>
                </a:cubicBezTo>
                <a:cubicBezTo>
                  <a:pt x="0" y="7746"/>
                  <a:pt x="578" y="14525"/>
                  <a:pt x="1307" y="20482"/>
                </a:cubicBezTo>
                <a:cubicBezTo>
                  <a:pt x="1885" y="25315"/>
                  <a:pt x="2158" y="30361"/>
                  <a:pt x="6505" y="33370"/>
                </a:cubicBezTo>
                <a:cubicBezTo>
                  <a:pt x="7878" y="34331"/>
                  <a:pt x="9376" y="34565"/>
                  <a:pt x="10936" y="34565"/>
                </a:cubicBezTo>
                <a:cubicBezTo>
                  <a:pt x="12138" y="34565"/>
                  <a:pt x="13376" y="34426"/>
                  <a:pt x="14620" y="34373"/>
                </a:cubicBezTo>
                <a:cubicBezTo>
                  <a:pt x="19636" y="34130"/>
                  <a:pt x="24529" y="33522"/>
                  <a:pt x="29454" y="32732"/>
                </a:cubicBezTo>
                <a:cubicBezTo>
                  <a:pt x="30517" y="32549"/>
                  <a:pt x="31581" y="32306"/>
                  <a:pt x="32615" y="32033"/>
                </a:cubicBezTo>
                <a:cubicBezTo>
                  <a:pt x="32888" y="32701"/>
                  <a:pt x="33162" y="33340"/>
                  <a:pt x="33435" y="34008"/>
                </a:cubicBezTo>
                <a:cubicBezTo>
                  <a:pt x="33770" y="34707"/>
                  <a:pt x="34134" y="35498"/>
                  <a:pt x="34834" y="35862"/>
                </a:cubicBezTo>
                <a:cubicBezTo>
                  <a:pt x="34985" y="35963"/>
                  <a:pt x="35177" y="36022"/>
                  <a:pt x="35377" y="36022"/>
                </a:cubicBezTo>
                <a:cubicBezTo>
                  <a:pt x="35419" y="36022"/>
                  <a:pt x="35461" y="36020"/>
                  <a:pt x="35502" y="36014"/>
                </a:cubicBezTo>
                <a:cubicBezTo>
                  <a:pt x="35928" y="35893"/>
                  <a:pt x="36080" y="35315"/>
                  <a:pt x="36110" y="34859"/>
                </a:cubicBezTo>
                <a:cubicBezTo>
                  <a:pt x="36232" y="33552"/>
                  <a:pt x="36262" y="32276"/>
                  <a:pt x="36201" y="30999"/>
                </a:cubicBezTo>
                <a:cubicBezTo>
                  <a:pt x="37448" y="30604"/>
                  <a:pt x="38694" y="30209"/>
                  <a:pt x="40001" y="29844"/>
                </a:cubicBezTo>
                <a:cubicBezTo>
                  <a:pt x="42949" y="29054"/>
                  <a:pt x="45138" y="27990"/>
                  <a:pt x="45563" y="24798"/>
                </a:cubicBezTo>
                <a:cubicBezTo>
                  <a:pt x="46080" y="21060"/>
                  <a:pt x="45837" y="16865"/>
                  <a:pt x="45411" y="13157"/>
                </a:cubicBezTo>
                <a:cubicBezTo>
                  <a:pt x="45046" y="10209"/>
                  <a:pt x="44317" y="7139"/>
                  <a:pt x="42980" y="4464"/>
                </a:cubicBezTo>
                <a:cubicBezTo>
                  <a:pt x="42797" y="4069"/>
                  <a:pt x="42584" y="3673"/>
                  <a:pt x="42341" y="3278"/>
                </a:cubicBezTo>
                <a:cubicBezTo>
                  <a:pt x="40601" y="352"/>
                  <a:pt x="37227" y="1"/>
                  <a:pt x="34131" y="1"/>
                </a:cubicBezTo>
                <a:close/>
              </a:path>
            </a:pathLst>
          </a:custGeom>
          <a:solidFill>
            <a:srgbClr val="FF4E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40" name="Google Shape;5140;p124"/>
          <p:cNvGrpSpPr/>
          <p:nvPr/>
        </p:nvGrpSpPr>
        <p:grpSpPr>
          <a:xfrm>
            <a:off x="287615" y="1737388"/>
            <a:ext cx="3123894" cy="3718749"/>
            <a:chOff x="3571750" y="1972575"/>
            <a:chExt cx="2355700" cy="2804275"/>
          </a:xfrm>
        </p:grpSpPr>
        <p:sp>
          <p:nvSpPr>
            <p:cNvPr id="5141" name="Google Shape;5141;p124"/>
            <p:cNvSpPr/>
            <p:nvPr/>
          </p:nvSpPr>
          <p:spPr>
            <a:xfrm>
              <a:off x="5578650" y="4444875"/>
              <a:ext cx="348800" cy="331975"/>
            </a:xfrm>
            <a:custGeom>
              <a:rect b="b" l="l" r="r" t="t"/>
              <a:pathLst>
                <a:path extrusionOk="0" h="13279" w="13952">
                  <a:moveTo>
                    <a:pt x="4833" y="1"/>
                  </a:moveTo>
                  <a:lnTo>
                    <a:pt x="182" y="396"/>
                  </a:lnTo>
                  <a:cubicBezTo>
                    <a:pt x="0" y="2250"/>
                    <a:pt x="669" y="4043"/>
                    <a:pt x="1581" y="5654"/>
                  </a:cubicBezTo>
                  <a:cubicBezTo>
                    <a:pt x="3161" y="8420"/>
                    <a:pt x="5471" y="10700"/>
                    <a:pt x="7721" y="12949"/>
                  </a:cubicBezTo>
                  <a:cubicBezTo>
                    <a:pt x="7891" y="13120"/>
                    <a:pt x="8191" y="13278"/>
                    <a:pt x="8415" y="13278"/>
                  </a:cubicBezTo>
                  <a:cubicBezTo>
                    <a:pt x="8551" y="13278"/>
                    <a:pt x="8659" y="13220"/>
                    <a:pt x="8693" y="13071"/>
                  </a:cubicBezTo>
                  <a:cubicBezTo>
                    <a:pt x="8055" y="11460"/>
                    <a:pt x="7113" y="9940"/>
                    <a:pt x="5958" y="8664"/>
                  </a:cubicBezTo>
                  <a:lnTo>
                    <a:pt x="5958" y="8664"/>
                  </a:lnTo>
                  <a:cubicBezTo>
                    <a:pt x="7386" y="9697"/>
                    <a:pt x="8815" y="10700"/>
                    <a:pt x="10304" y="11642"/>
                  </a:cubicBezTo>
                  <a:cubicBezTo>
                    <a:pt x="10471" y="11747"/>
                    <a:pt x="10797" y="11938"/>
                    <a:pt x="11053" y="11938"/>
                  </a:cubicBezTo>
                  <a:cubicBezTo>
                    <a:pt x="11169" y="11938"/>
                    <a:pt x="11271" y="11899"/>
                    <a:pt x="11338" y="11794"/>
                  </a:cubicBezTo>
                  <a:cubicBezTo>
                    <a:pt x="11763" y="11034"/>
                    <a:pt x="9879" y="9667"/>
                    <a:pt x="9453" y="9302"/>
                  </a:cubicBezTo>
                  <a:cubicBezTo>
                    <a:pt x="8695" y="8689"/>
                    <a:pt x="7852" y="7993"/>
                    <a:pt x="6979" y="7561"/>
                  </a:cubicBezTo>
                  <a:lnTo>
                    <a:pt x="6979" y="7561"/>
                  </a:lnTo>
                  <a:lnTo>
                    <a:pt x="11550" y="9758"/>
                  </a:lnTo>
                  <a:cubicBezTo>
                    <a:pt x="11742" y="9843"/>
                    <a:pt x="12467" y="10269"/>
                    <a:pt x="12918" y="10269"/>
                  </a:cubicBezTo>
                  <a:cubicBezTo>
                    <a:pt x="13112" y="10269"/>
                    <a:pt x="13255" y="10190"/>
                    <a:pt x="13283" y="9971"/>
                  </a:cubicBezTo>
                  <a:cubicBezTo>
                    <a:pt x="13313" y="9545"/>
                    <a:pt x="12523" y="9180"/>
                    <a:pt x="12249" y="8968"/>
                  </a:cubicBezTo>
                  <a:cubicBezTo>
                    <a:pt x="11733" y="8542"/>
                    <a:pt x="11186" y="8147"/>
                    <a:pt x="10639" y="7752"/>
                  </a:cubicBezTo>
                  <a:cubicBezTo>
                    <a:pt x="10091" y="7357"/>
                    <a:pt x="9544" y="6961"/>
                    <a:pt x="8997" y="6566"/>
                  </a:cubicBezTo>
                  <a:cubicBezTo>
                    <a:pt x="8693" y="6384"/>
                    <a:pt x="8420" y="6202"/>
                    <a:pt x="8146" y="6019"/>
                  </a:cubicBezTo>
                  <a:cubicBezTo>
                    <a:pt x="7933" y="5898"/>
                    <a:pt x="7569" y="5563"/>
                    <a:pt x="7356" y="5502"/>
                  </a:cubicBezTo>
                  <a:lnTo>
                    <a:pt x="7356" y="5502"/>
                  </a:lnTo>
                  <a:cubicBezTo>
                    <a:pt x="8602" y="5685"/>
                    <a:pt x="9727" y="6262"/>
                    <a:pt x="10882" y="6779"/>
                  </a:cubicBezTo>
                  <a:cubicBezTo>
                    <a:pt x="11429" y="7053"/>
                    <a:pt x="12006" y="7265"/>
                    <a:pt x="12584" y="7478"/>
                  </a:cubicBezTo>
                  <a:cubicBezTo>
                    <a:pt x="12778" y="7556"/>
                    <a:pt x="13098" y="7758"/>
                    <a:pt x="13374" y="7758"/>
                  </a:cubicBezTo>
                  <a:cubicBezTo>
                    <a:pt x="13529" y="7758"/>
                    <a:pt x="13671" y="7694"/>
                    <a:pt x="13769" y="7509"/>
                  </a:cubicBezTo>
                  <a:cubicBezTo>
                    <a:pt x="13952" y="7174"/>
                    <a:pt x="12888" y="6445"/>
                    <a:pt x="12645" y="6262"/>
                  </a:cubicBezTo>
                  <a:cubicBezTo>
                    <a:pt x="12067" y="5898"/>
                    <a:pt x="11429" y="5594"/>
                    <a:pt x="10790" y="5320"/>
                  </a:cubicBezTo>
                  <a:cubicBezTo>
                    <a:pt x="9514" y="4803"/>
                    <a:pt x="8146" y="4347"/>
                    <a:pt x="7234" y="3314"/>
                  </a:cubicBezTo>
                  <a:lnTo>
                    <a:pt x="7234" y="3314"/>
                  </a:lnTo>
                  <a:cubicBezTo>
                    <a:pt x="8116" y="3557"/>
                    <a:pt x="9028" y="3648"/>
                    <a:pt x="9939" y="3648"/>
                  </a:cubicBezTo>
                  <a:cubicBezTo>
                    <a:pt x="10137" y="3633"/>
                    <a:pt x="10327" y="3626"/>
                    <a:pt x="10517" y="3626"/>
                  </a:cubicBezTo>
                  <a:cubicBezTo>
                    <a:pt x="10707" y="3626"/>
                    <a:pt x="10897" y="3633"/>
                    <a:pt x="11094" y="3648"/>
                  </a:cubicBezTo>
                  <a:cubicBezTo>
                    <a:pt x="11139" y="3654"/>
                    <a:pt x="11194" y="3657"/>
                    <a:pt x="11254" y="3657"/>
                  </a:cubicBezTo>
                  <a:cubicBezTo>
                    <a:pt x="11522" y="3657"/>
                    <a:pt x="11896" y="3587"/>
                    <a:pt x="11946" y="3314"/>
                  </a:cubicBezTo>
                  <a:cubicBezTo>
                    <a:pt x="11946" y="3223"/>
                    <a:pt x="11885" y="3101"/>
                    <a:pt x="11794" y="3040"/>
                  </a:cubicBezTo>
                  <a:cubicBezTo>
                    <a:pt x="11338" y="2767"/>
                    <a:pt x="10639" y="2615"/>
                    <a:pt x="10122" y="2493"/>
                  </a:cubicBezTo>
                  <a:cubicBezTo>
                    <a:pt x="9544" y="2311"/>
                    <a:pt x="8936" y="2189"/>
                    <a:pt x="8359" y="2037"/>
                  </a:cubicBezTo>
                  <a:cubicBezTo>
                    <a:pt x="7021" y="1673"/>
                    <a:pt x="5654" y="1125"/>
                    <a:pt x="4833" y="1"/>
                  </a:cubicBezTo>
                  <a:close/>
                </a:path>
              </a:pathLst>
            </a:custGeom>
            <a:solidFill>
              <a:srgbClr val="FFB2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2" name="Google Shape;5142;p124"/>
            <p:cNvSpPr/>
            <p:nvPr/>
          </p:nvSpPr>
          <p:spPr>
            <a:xfrm>
              <a:off x="4574050" y="2811875"/>
              <a:ext cx="493200" cy="398225"/>
            </a:xfrm>
            <a:custGeom>
              <a:rect b="b" l="l" r="r" t="t"/>
              <a:pathLst>
                <a:path extrusionOk="0" h="15929" w="19728">
                  <a:moveTo>
                    <a:pt x="13132" y="1"/>
                  </a:moveTo>
                  <a:lnTo>
                    <a:pt x="5138" y="1703"/>
                  </a:lnTo>
                  <a:lnTo>
                    <a:pt x="5746" y="11186"/>
                  </a:lnTo>
                  <a:cubicBezTo>
                    <a:pt x="5746" y="11186"/>
                    <a:pt x="3344" y="11278"/>
                    <a:pt x="1" y="12159"/>
                  </a:cubicBezTo>
                  <a:cubicBezTo>
                    <a:pt x="639" y="12797"/>
                    <a:pt x="1278" y="13436"/>
                    <a:pt x="1946" y="14013"/>
                  </a:cubicBezTo>
                  <a:cubicBezTo>
                    <a:pt x="2098" y="14165"/>
                    <a:pt x="2341" y="14287"/>
                    <a:pt x="2463" y="14378"/>
                  </a:cubicBezTo>
                  <a:cubicBezTo>
                    <a:pt x="2554" y="14408"/>
                    <a:pt x="2585" y="14439"/>
                    <a:pt x="2645" y="14469"/>
                  </a:cubicBezTo>
                  <a:cubicBezTo>
                    <a:pt x="3618" y="14773"/>
                    <a:pt x="4621" y="15016"/>
                    <a:pt x="5624" y="15229"/>
                  </a:cubicBezTo>
                  <a:cubicBezTo>
                    <a:pt x="6262" y="15351"/>
                    <a:pt x="6931" y="15503"/>
                    <a:pt x="7569" y="15594"/>
                  </a:cubicBezTo>
                  <a:cubicBezTo>
                    <a:pt x="7791" y="15649"/>
                    <a:pt x="8945" y="15780"/>
                    <a:pt x="8897" y="15780"/>
                  </a:cubicBezTo>
                  <a:cubicBezTo>
                    <a:pt x="8892" y="15780"/>
                    <a:pt x="8876" y="15779"/>
                    <a:pt x="8846" y="15776"/>
                  </a:cubicBezTo>
                  <a:lnTo>
                    <a:pt x="8846" y="15776"/>
                  </a:lnTo>
                  <a:cubicBezTo>
                    <a:pt x="9697" y="15867"/>
                    <a:pt x="10518" y="15928"/>
                    <a:pt x="11369" y="15928"/>
                  </a:cubicBezTo>
                  <a:cubicBezTo>
                    <a:pt x="12007" y="15928"/>
                    <a:pt x="12676" y="15928"/>
                    <a:pt x="13314" y="15867"/>
                  </a:cubicBezTo>
                  <a:cubicBezTo>
                    <a:pt x="13466" y="15867"/>
                    <a:pt x="13588" y="15837"/>
                    <a:pt x="13679" y="15837"/>
                  </a:cubicBezTo>
                  <a:lnTo>
                    <a:pt x="13770" y="15837"/>
                  </a:lnTo>
                  <a:cubicBezTo>
                    <a:pt x="14210" y="15739"/>
                    <a:pt x="15453" y="15249"/>
                    <a:pt x="15563" y="15249"/>
                  </a:cubicBezTo>
                  <a:cubicBezTo>
                    <a:pt x="15590" y="15249"/>
                    <a:pt x="15549" y="15279"/>
                    <a:pt x="15412" y="15351"/>
                  </a:cubicBezTo>
                  <a:cubicBezTo>
                    <a:pt x="16871" y="14621"/>
                    <a:pt x="18269" y="13800"/>
                    <a:pt x="19728" y="13071"/>
                  </a:cubicBezTo>
                  <a:cubicBezTo>
                    <a:pt x="16688" y="11733"/>
                    <a:pt x="13953" y="10670"/>
                    <a:pt x="13953" y="10670"/>
                  </a:cubicBezTo>
                  <a:lnTo>
                    <a:pt x="13132" y="1"/>
                  </a:lnTo>
                  <a:close/>
                </a:path>
              </a:pathLst>
            </a:custGeom>
            <a:solidFill>
              <a:srgbClr val="FFB2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3" name="Google Shape;5143;p124"/>
            <p:cNvSpPr/>
            <p:nvPr/>
          </p:nvSpPr>
          <p:spPr>
            <a:xfrm>
              <a:off x="3571750" y="3106725"/>
              <a:ext cx="2180925" cy="1511975"/>
            </a:xfrm>
            <a:custGeom>
              <a:rect b="b" l="l" r="r" t="t"/>
              <a:pathLst>
                <a:path extrusionOk="0" h="60479" w="87237">
                  <a:moveTo>
                    <a:pt x="41643" y="0"/>
                  </a:moveTo>
                  <a:cubicBezTo>
                    <a:pt x="37540" y="882"/>
                    <a:pt x="31278" y="3131"/>
                    <a:pt x="26749" y="8754"/>
                  </a:cubicBezTo>
                  <a:cubicBezTo>
                    <a:pt x="19393" y="17782"/>
                    <a:pt x="1" y="43679"/>
                    <a:pt x="31430" y="56992"/>
                  </a:cubicBezTo>
                  <a:lnTo>
                    <a:pt x="34591" y="50001"/>
                  </a:lnTo>
                  <a:cubicBezTo>
                    <a:pt x="34591" y="50001"/>
                    <a:pt x="14226" y="36201"/>
                    <a:pt x="35138" y="19180"/>
                  </a:cubicBezTo>
                  <a:lnTo>
                    <a:pt x="37145" y="58360"/>
                  </a:lnTo>
                  <a:cubicBezTo>
                    <a:pt x="41582" y="60366"/>
                    <a:pt x="47084" y="60275"/>
                    <a:pt x="51795" y="60427"/>
                  </a:cubicBezTo>
                  <a:cubicBezTo>
                    <a:pt x="52783" y="60456"/>
                    <a:pt x="53777" y="60479"/>
                    <a:pt x="54772" y="60479"/>
                  </a:cubicBezTo>
                  <a:cubicBezTo>
                    <a:pt x="56901" y="60479"/>
                    <a:pt x="59035" y="60374"/>
                    <a:pt x="61127" y="60001"/>
                  </a:cubicBezTo>
                  <a:cubicBezTo>
                    <a:pt x="61583" y="59910"/>
                    <a:pt x="62069" y="59819"/>
                    <a:pt x="62525" y="59728"/>
                  </a:cubicBezTo>
                  <a:cubicBezTo>
                    <a:pt x="62555" y="59728"/>
                    <a:pt x="62586" y="59728"/>
                    <a:pt x="62616" y="59697"/>
                  </a:cubicBezTo>
                  <a:cubicBezTo>
                    <a:pt x="62950" y="59636"/>
                    <a:pt x="63285" y="59545"/>
                    <a:pt x="63619" y="59484"/>
                  </a:cubicBezTo>
                  <a:cubicBezTo>
                    <a:pt x="63650" y="59454"/>
                    <a:pt x="63710" y="59454"/>
                    <a:pt x="63741" y="59454"/>
                  </a:cubicBezTo>
                  <a:cubicBezTo>
                    <a:pt x="64075" y="59363"/>
                    <a:pt x="64409" y="59272"/>
                    <a:pt x="64744" y="59150"/>
                  </a:cubicBezTo>
                  <a:lnTo>
                    <a:pt x="64805" y="59150"/>
                  </a:lnTo>
                  <a:cubicBezTo>
                    <a:pt x="65169" y="59028"/>
                    <a:pt x="65504" y="58907"/>
                    <a:pt x="65838" y="58785"/>
                  </a:cubicBezTo>
                  <a:cubicBezTo>
                    <a:pt x="66051" y="58694"/>
                    <a:pt x="66264" y="58633"/>
                    <a:pt x="66476" y="58542"/>
                  </a:cubicBezTo>
                  <a:lnTo>
                    <a:pt x="66537" y="58542"/>
                  </a:lnTo>
                  <a:cubicBezTo>
                    <a:pt x="66750" y="58451"/>
                    <a:pt x="66932" y="58390"/>
                    <a:pt x="67145" y="58299"/>
                  </a:cubicBezTo>
                  <a:lnTo>
                    <a:pt x="67175" y="58299"/>
                  </a:lnTo>
                  <a:cubicBezTo>
                    <a:pt x="67419" y="54104"/>
                    <a:pt x="67935" y="45381"/>
                    <a:pt x="68148" y="37417"/>
                  </a:cubicBezTo>
                  <a:cubicBezTo>
                    <a:pt x="68969" y="39606"/>
                    <a:pt x="69820" y="41764"/>
                    <a:pt x="70701" y="43922"/>
                  </a:cubicBezTo>
                  <a:cubicBezTo>
                    <a:pt x="72890" y="49241"/>
                    <a:pt x="75838" y="54682"/>
                    <a:pt x="79942" y="58846"/>
                  </a:cubicBezTo>
                  <a:cubicBezTo>
                    <a:pt x="82677" y="57417"/>
                    <a:pt x="85170" y="55594"/>
                    <a:pt x="87237" y="53344"/>
                  </a:cubicBezTo>
                  <a:cubicBezTo>
                    <a:pt x="82860" y="48147"/>
                    <a:pt x="80428" y="40852"/>
                    <a:pt x="78513" y="34438"/>
                  </a:cubicBezTo>
                  <a:cubicBezTo>
                    <a:pt x="76932" y="29058"/>
                    <a:pt x="75899" y="23526"/>
                    <a:pt x="74136" y="18207"/>
                  </a:cubicBezTo>
                  <a:cubicBezTo>
                    <a:pt x="73315" y="15684"/>
                    <a:pt x="70185" y="7143"/>
                    <a:pt x="66537" y="4742"/>
                  </a:cubicBezTo>
                  <a:cubicBezTo>
                    <a:pt x="65352" y="3891"/>
                    <a:pt x="63467" y="2888"/>
                    <a:pt x="61461" y="1976"/>
                  </a:cubicBezTo>
                  <a:lnTo>
                    <a:pt x="61461" y="2006"/>
                  </a:lnTo>
                  <a:cubicBezTo>
                    <a:pt x="60671" y="1642"/>
                    <a:pt x="59880" y="1307"/>
                    <a:pt x="59121" y="973"/>
                  </a:cubicBezTo>
                  <a:cubicBezTo>
                    <a:pt x="56501" y="2794"/>
                    <a:pt x="53371" y="4058"/>
                    <a:pt x="50257" y="4058"/>
                  </a:cubicBezTo>
                  <a:cubicBezTo>
                    <a:pt x="48276" y="4058"/>
                    <a:pt x="46302" y="3546"/>
                    <a:pt x="44470" y="2341"/>
                  </a:cubicBezTo>
                  <a:cubicBezTo>
                    <a:pt x="43376" y="1642"/>
                    <a:pt x="42433" y="851"/>
                    <a:pt x="41643" y="0"/>
                  </a:cubicBezTo>
                  <a:close/>
                </a:path>
              </a:pathLst>
            </a:custGeom>
            <a:solidFill>
              <a:srgbClr val="583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4" name="Google Shape;5144;p124"/>
            <p:cNvSpPr/>
            <p:nvPr/>
          </p:nvSpPr>
          <p:spPr>
            <a:xfrm>
              <a:off x="4574050" y="3101400"/>
              <a:ext cx="520550" cy="158950"/>
            </a:xfrm>
            <a:custGeom>
              <a:rect b="b" l="l" r="r" t="t"/>
              <a:pathLst>
                <a:path extrusionOk="0" h="6358" w="20822">
                  <a:moveTo>
                    <a:pt x="2585" y="0"/>
                  </a:moveTo>
                  <a:cubicBezTo>
                    <a:pt x="1825" y="152"/>
                    <a:pt x="943" y="335"/>
                    <a:pt x="1" y="578"/>
                  </a:cubicBezTo>
                  <a:cubicBezTo>
                    <a:pt x="2283" y="4046"/>
                    <a:pt x="6473" y="6358"/>
                    <a:pt x="10682" y="6358"/>
                  </a:cubicBezTo>
                  <a:cubicBezTo>
                    <a:pt x="10790" y="6358"/>
                    <a:pt x="10897" y="6356"/>
                    <a:pt x="11004" y="6353"/>
                  </a:cubicBezTo>
                  <a:cubicBezTo>
                    <a:pt x="14712" y="6232"/>
                    <a:pt x="18208" y="4529"/>
                    <a:pt x="20822" y="1885"/>
                  </a:cubicBezTo>
                  <a:cubicBezTo>
                    <a:pt x="19545" y="1307"/>
                    <a:pt x="18269" y="791"/>
                    <a:pt x="17174" y="335"/>
                  </a:cubicBezTo>
                  <a:cubicBezTo>
                    <a:pt x="15503" y="2219"/>
                    <a:pt x="13162" y="3526"/>
                    <a:pt x="10639" y="3678"/>
                  </a:cubicBezTo>
                  <a:cubicBezTo>
                    <a:pt x="10448" y="3692"/>
                    <a:pt x="10256" y="3698"/>
                    <a:pt x="10065" y="3698"/>
                  </a:cubicBezTo>
                  <a:cubicBezTo>
                    <a:pt x="7194" y="3698"/>
                    <a:pt x="4408" y="2223"/>
                    <a:pt x="2585" y="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5" name="Google Shape;5145;p124"/>
            <p:cNvSpPr/>
            <p:nvPr/>
          </p:nvSpPr>
          <p:spPr>
            <a:xfrm>
              <a:off x="4422075" y="1972575"/>
              <a:ext cx="956725" cy="799050"/>
            </a:xfrm>
            <a:custGeom>
              <a:rect b="b" l="l" r="r" t="t"/>
              <a:pathLst>
                <a:path extrusionOk="0" h="31962" w="38269">
                  <a:moveTo>
                    <a:pt x="22653" y="0"/>
                  </a:moveTo>
                  <a:cubicBezTo>
                    <a:pt x="22208" y="0"/>
                    <a:pt x="21767" y="56"/>
                    <a:pt x="21339" y="198"/>
                  </a:cubicBezTo>
                  <a:cubicBezTo>
                    <a:pt x="20548" y="442"/>
                    <a:pt x="19910" y="898"/>
                    <a:pt x="19241" y="1353"/>
                  </a:cubicBezTo>
                  <a:cubicBezTo>
                    <a:pt x="17873" y="2326"/>
                    <a:pt x="16354" y="3177"/>
                    <a:pt x="14651" y="3360"/>
                  </a:cubicBezTo>
                  <a:cubicBezTo>
                    <a:pt x="14431" y="3381"/>
                    <a:pt x="14211" y="3390"/>
                    <a:pt x="13990" y="3390"/>
                  </a:cubicBezTo>
                  <a:cubicBezTo>
                    <a:pt x="12922" y="3390"/>
                    <a:pt x="11854" y="3183"/>
                    <a:pt x="10786" y="3183"/>
                  </a:cubicBezTo>
                  <a:cubicBezTo>
                    <a:pt x="10494" y="3183"/>
                    <a:pt x="10202" y="3199"/>
                    <a:pt x="9910" y="3238"/>
                  </a:cubicBezTo>
                  <a:cubicBezTo>
                    <a:pt x="7205" y="3542"/>
                    <a:pt x="5077" y="5913"/>
                    <a:pt x="4590" y="8436"/>
                  </a:cubicBezTo>
                  <a:cubicBezTo>
                    <a:pt x="4530" y="8709"/>
                    <a:pt x="4469" y="9044"/>
                    <a:pt x="4195" y="9135"/>
                  </a:cubicBezTo>
                  <a:cubicBezTo>
                    <a:pt x="4119" y="9180"/>
                    <a:pt x="4036" y="9196"/>
                    <a:pt x="3948" y="9196"/>
                  </a:cubicBezTo>
                  <a:cubicBezTo>
                    <a:pt x="3861" y="9196"/>
                    <a:pt x="3770" y="9180"/>
                    <a:pt x="3679" y="9165"/>
                  </a:cubicBezTo>
                  <a:cubicBezTo>
                    <a:pt x="3632" y="9163"/>
                    <a:pt x="3585" y="9161"/>
                    <a:pt x="3538" y="9161"/>
                  </a:cubicBezTo>
                  <a:cubicBezTo>
                    <a:pt x="1960" y="9161"/>
                    <a:pt x="662" y="10639"/>
                    <a:pt x="426" y="12174"/>
                  </a:cubicBezTo>
                  <a:cubicBezTo>
                    <a:pt x="183" y="13724"/>
                    <a:pt x="700" y="15275"/>
                    <a:pt x="1186" y="16794"/>
                  </a:cubicBezTo>
                  <a:cubicBezTo>
                    <a:pt x="1247" y="16977"/>
                    <a:pt x="1277" y="17190"/>
                    <a:pt x="1217" y="17372"/>
                  </a:cubicBezTo>
                  <a:cubicBezTo>
                    <a:pt x="1125" y="17494"/>
                    <a:pt x="1004" y="17585"/>
                    <a:pt x="882" y="17676"/>
                  </a:cubicBezTo>
                  <a:cubicBezTo>
                    <a:pt x="122" y="18314"/>
                    <a:pt x="1" y="19378"/>
                    <a:pt x="62" y="20351"/>
                  </a:cubicBezTo>
                  <a:cubicBezTo>
                    <a:pt x="214" y="22691"/>
                    <a:pt x="1095" y="24971"/>
                    <a:pt x="2524" y="26855"/>
                  </a:cubicBezTo>
                  <a:lnTo>
                    <a:pt x="27874" y="31962"/>
                  </a:lnTo>
                  <a:cubicBezTo>
                    <a:pt x="28056" y="30655"/>
                    <a:pt x="29089" y="29469"/>
                    <a:pt x="30427" y="29074"/>
                  </a:cubicBezTo>
                  <a:cubicBezTo>
                    <a:pt x="31248" y="28831"/>
                    <a:pt x="32129" y="28861"/>
                    <a:pt x="32950" y="28618"/>
                  </a:cubicBezTo>
                  <a:cubicBezTo>
                    <a:pt x="34348" y="28193"/>
                    <a:pt x="35351" y="26947"/>
                    <a:pt x="35716" y="25579"/>
                  </a:cubicBezTo>
                  <a:cubicBezTo>
                    <a:pt x="36050" y="24241"/>
                    <a:pt x="35837" y="22782"/>
                    <a:pt x="35351" y="21475"/>
                  </a:cubicBezTo>
                  <a:cubicBezTo>
                    <a:pt x="35260" y="21263"/>
                    <a:pt x="35199" y="21050"/>
                    <a:pt x="35260" y="20837"/>
                  </a:cubicBezTo>
                  <a:cubicBezTo>
                    <a:pt x="35321" y="20685"/>
                    <a:pt x="35473" y="20594"/>
                    <a:pt x="35594" y="20472"/>
                  </a:cubicBezTo>
                  <a:cubicBezTo>
                    <a:pt x="36536" y="19652"/>
                    <a:pt x="36658" y="18284"/>
                    <a:pt x="36141" y="17250"/>
                  </a:cubicBezTo>
                  <a:cubicBezTo>
                    <a:pt x="35685" y="16338"/>
                    <a:pt x="35442" y="16612"/>
                    <a:pt x="36202" y="15791"/>
                  </a:cubicBezTo>
                  <a:cubicBezTo>
                    <a:pt x="36658" y="15275"/>
                    <a:pt x="37144" y="14849"/>
                    <a:pt x="37479" y="14211"/>
                  </a:cubicBezTo>
                  <a:cubicBezTo>
                    <a:pt x="38269" y="12569"/>
                    <a:pt x="37509" y="10503"/>
                    <a:pt x="36111" y="9256"/>
                  </a:cubicBezTo>
                  <a:cubicBezTo>
                    <a:pt x="34713" y="8010"/>
                    <a:pt x="32767" y="7463"/>
                    <a:pt x="30883" y="7189"/>
                  </a:cubicBezTo>
                  <a:cubicBezTo>
                    <a:pt x="31460" y="6217"/>
                    <a:pt x="31339" y="4971"/>
                    <a:pt x="30761" y="3998"/>
                  </a:cubicBezTo>
                  <a:cubicBezTo>
                    <a:pt x="30214" y="3025"/>
                    <a:pt x="29272" y="2296"/>
                    <a:pt x="28269" y="1718"/>
                  </a:cubicBezTo>
                  <a:cubicBezTo>
                    <a:pt x="27023" y="989"/>
                    <a:pt x="25624" y="472"/>
                    <a:pt x="24165" y="168"/>
                  </a:cubicBezTo>
                  <a:cubicBezTo>
                    <a:pt x="23665" y="71"/>
                    <a:pt x="23157" y="0"/>
                    <a:pt x="22653" y="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6" name="Google Shape;5146;p124"/>
            <p:cNvSpPr/>
            <p:nvPr/>
          </p:nvSpPr>
          <p:spPr>
            <a:xfrm>
              <a:off x="4498075" y="2190975"/>
              <a:ext cx="687725" cy="793650"/>
            </a:xfrm>
            <a:custGeom>
              <a:rect b="b" l="l" r="r" t="t"/>
              <a:pathLst>
                <a:path extrusionOk="0" h="31746" w="27509">
                  <a:moveTo>
                    <a:pt x="13832" y="1"/>
                  </a:moveTo>
                  <a:cubicBezTo>
                    <a:pt x="11725" y="1"/>
                    <a:pt x="9295" y="249"/>
                    <a:pt x="7782" y="1189"/>
                  </a:cubicBezTo>
                  <a:cubicBezTo>
                    <a:pt x="0" y="6022"/>
                    <a:pt x="882" y="17481"/>
                    <a:pt x="3222" y="24806"/>
                  </a:cubicBezTo>
                  <a:cubicBezTo>
                    <a:pt x="3709" y="26296"/>
                    <a:pt x="4317" y="27785"/>
                    <a:pt x="5441" y="28910"/>
                  </a:cubicBezTo>
                  <a:cubicBezTo>
                    <a:pt x="7694" y="31162"/>
                    <a:pt x="11141" y="31746"/>
                    <a:pt x="14325" y="31746"/>
                  </a:cubicBezTo>
                  <a:cubicBezTo>
                    <a:pt x="15008" y="31746"/>
                    <a:pt x="15679" y="31719"/>
                    <a:pt x="16323" y="31676"/>
                  </a:cubicBezTo>
                  <a:cubicBezTo>
                    <a:pt x="17782" y="31585"/>
                    <a:pt x="19241" y="31493"/>
                    <a:pt x="20609" y="31037"/>
                  </a:cubicBezTo>
                  <a:cubicBezTo>
                    <a:pt x="22250" y="30490"/>
                    <a:pt x="23405" y="29548"/>
                    <a:pt x="24256" y="28393"/>
                  </a:cubicBezTo>
                  <a:cubicBezTo>
                    <a:pt x="25381" y="26812"/>
                    <a:pt x="25958" y="24837"/>
                    <a:pt x="26384" y="22861"/>
                  </a:cubicBezTo>
                  <a:cubicBezTo>
                    <a:pt x="27265" y="19031"/>
                    <a:pt x="27478" y="15049"/>
                    <a:pt x="27417" y="11128"/>
                  </a:cubicBezTo>
                  <a:cubicBezTo>
                    <a:pt x="27387" y="9578"/>
                    <a:pt x="27508" y="8210"/>
                    <a:pt x="26597" y="6903"/>
                  </a:cubicBezTo>
                  <a:cubicBezTo>
                    <a:pt x="24621" y="4077"/>
                    <a:pt x="23071" y="1949"/>
                    <a:pt x="19575" y="915"/>
                  </a:cubicBezTo>
                  <a:cubicBezTo>
                    <a:pt x="18299" y="520"/>
                    <a:pt x="17143" y="125"/>
                    <a:pt x="15745" y="64"/>
                  </a:cubicBezTo>
                  <a:cubicBezTo>
                    <a:pt x="15170" y="27"/>
                    <a:pt x="14518" y="1"/>
                    <a:pt x="13832" y="1"/>
                  </a:cubicBezTo>
                  <a:close/>
                </a:path>
              </a:pathLst>
            </a:custGeom>
            <a:solidFill>
              <a:srgbClr val="FFB2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7" name="Google Shape;5147;p124"/>
            <p:cNvSpPr/>
            <p:nvPr/>
          </p:nvSpPr>
          <p:spPr>
            <a:xfrm>
              <a:off x="4888650" y="2453125"/>
              <a:ext cx="104125" cy="222050"/>
            </a:xfrm>
            <a:custGeom>
              <a:rect b="b" l="l" r="r" t="t"/>
              <a:pathLst>
                <a:path extrusionOk="0" h="8882" w="4165">
                  <a:moveTo>
                    <a:pt x="1849" y="0"/>
                  </a:moveTo>
                  <a:cubicBezTo>
                    <a:pt x="1787" y="0"/>
                    <a:pt x="1723" y="28"/>
                    <a:pt x="1672" y="95"/>
                  </a:cubicBezTo>
                  <a:cubicBezTo>
                    <a:pt x="943" y="1159"/>
                    <a:pt x="1" y="3044"/>
                    <a:pt x="578" y="4351"/>
                  </a:cubicBezTo>
                  <a:cubicBezTo>
                    <a:pt x="852" y="4989"/>
                    <a:pt x="1369" y="5171"/>
                    <a:pt x="2037" y="5354"/>
                  </a:cubicBezTo>
                  <a:cubicBezTo>
                    <a:pt x="2919" y="5597"/>
                    <a:pt x="3314" y="6418"/>
                    <a:pt x="3101" y="7208"/>
                  </a:cubicBezTo>
                  <a:cubicBezTo>
                    <a:pt x="2858" y="7968"/>
                    <a:pt x="1946" y="8332"/>
                    <a:pt x="1217" y="8424"/>
                  </a:cubicBezTo>
                  <a:cubicBezTo>
                    <a:pt x="923" y="8482"/>
                    <a:pt x="998" y="8881"/>
                    <a:pt x="1250" y="8881"/>
                  </a:cubicBezTo>
                  <a:cubicBezTo>
                    <a:pt x="1259" y="8881"/>
                    <a:pt x="1268" y="8881"/>
                    <a:pt x="1277" y="8880"/>
                  </a:cubicBezTo>
                  <a:cubicBezTo>
                    <a:pt x="2888" y="8636"/>
                    <a:pt x="4165" y="7299"/>
                    <a:pt x="3344" y="5779"/>
                  </a:cubicBezTo>
                  <a:cubicBezTo>
                    <a:pt x="2888" y="4898"/>
                    <a:pt x="1855" y="5111"/>
                    <a:pt x="1186" y="4503"/>
                  </a:cubicBezTo>
                  <a:cubicBezTo>
                    <a:pt x="639" y="4016"/>
                    <a:pt x="973" y="2800"/>
                    <a:pt x="1125" y="2193"/>
                  </a:cubicBezTo>
                  <a:cubicBezTo>
                    <a:pt x="1308" y="1554"/>
                    <a:pt x="1642" y="916"/>
                    <a:pt x="2037" y="369"/>
                  </a:cubicBezTo>
                  <a:cubicBezTo>
                    <a:pt x="2169" y="193"/>
                    <a:pt x="2014" y="0"/>
                    <a:pt x="1849" y="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8" name="Google Shape;5148;p124"/>
            <p:cNvSpPr/>
            <p:nvPr/>
          </p:nvSpPr>
          <p:spPr>
            <a:xfrm>
              <a:off x="4696400" y="2380175"/>
              <a:ext cx="146675" cy="91025"/>
            </a:xfrm>
            <a:custGeom>
              <a:rect b="b" l="l" r="r" t="t"/>
              <a:pathLst>
                <a:path extrusionOk="0" h="3641" w="5867">
                  <a:moveTo>
                    <a:pt x="4203" y="0"/>
                  </a:moveTo>
                  <a:cubicBezTo>
                    <a:pt x="3618" y="0"/>
                    <a:pt x="2911" y="175"/>
                    <a:pt x="2219" y="521"/>
                  </a:cubicBezTo>
                  <a:cubicBezTo>
                    <a:pt x="821" y="1190"/>
                    <a:pt x="1" y="2345"/>
                    <a:pt x="396" y="3074"/>
                  </a:cubicBezTo>
                  <a:cubicBezTo>
                    <a:pt x="615" y="3450"/>
                    <a:pt x="1110" y="3641"/>
                    <a:pt x="1729" y="3641"/>
                  </a:cubicBezTo>
                  <a:cubicBezTo>
                    <a:pt x="2311" y="3641"/>
                    <a:pt x="3002" y="3473"/>
                    <a:pt x="3678" y="3135"/>
                  </a:cubicBezTo>
                  <a:cubicBezTo>
                    <a:pt x="5077" y="2436"/>
                    <a:pt x="5867" y="1281"/>
                    <a:pt x="5472" y="551"/>
                  </a:cubicBezTo>
                  <a:cubicBezTo>
                    <a:pt x="5272" y="183"/>
                    <a:pt x="4801" y="0"/>
                    <a:pt x="4203" y="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9" name="Google Shape;5149;p124"/>
            <p:cNvSpPr/>
            <p:nvPr/>
          </p:nvSpPr>
          <p:spPr>
            <a:xfrm>
              <a:off x="5012525" y="2374900"/>
              <a:ext cx="145150" cy="93950"/>
            </a:xfrm>
            <a:custGeom>
              <a:rect b="b" l="l" r="r" t="t"/>
              <a:pathLst>
                <a:path extrusionOk="0" h="3758" w="5806">
                  <a:moveTo>
                    <a:pt x="1620" y="0"/>
                  </a:moveTo>
                  <a:cubicBezTo>
                    <a:pt x="1082" y="0"/>
                    <a:pt x="656" y="161"/>
                    <a:pt x="456" y="489"/>
                  </a:cubicBezTo>
                  <a:cubicBezTo>
                    <a:pt x="0" y="1218"/>
                    <a:pt x="760" y="2404"/>
                    <a:pt x="2098" y="3163"/>
                  </a:cubicBezTo>
                  <a:cubicBezTo>
                    <a:pt x="2810" y="3559"/>
                    <a:pt x="3547" y="3757"/>
                    <a:pt x="4154" y="3757"/>
                  </a:cubicBezTo>
                  <a:cubicBezTo>
                    <a:pt x="4713" y="3757"/>
                    <a:pt x="5162" y="3590"/>
                    <a:pt x="5380" y="3255"/>
                  </a:cubicBezTo>
                  <a:cubicBezTo>
                    <a:pt x="5806" y="2556"/>
                    <a:pt x="5046" y="1370"/>
                    <a:pt x="3708" y="610"/>
                  </a:cubicBezTo>
                  <a:cubicBezTo>
                    <a:pt x="2982" y="207"/>
                    <a:pt x="2230" y="0"/>
                    <a:pt x="1620" y="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0" name="Google Shape;5150;p124"/>
            <p:cNvSpPr/>
            <p:nvPr/>
          </p:nvSpPr>
          <p:spPr>
            <a:xfrm>
              <a:off x="4772400" y="2565650"/>
              <a:ext cx="46375" cy="79875"/>
            </a:xfrm>
            <a:custGeom>
              <a:rect b="b" l="l" r="r" t="t"/>
              <a:pathLst>
                <a:path extrusionOk="0" h="3195" w="1855">
                  <a:moveTo>
                    <a:pt x="973" y="1"/>
                  </a:moveTo>
                  <a:cubicBezTo>
                    <a:pt x="499" y="1"/>
                    <a:pt x="90" y="689"/>
                    <a:pt x="31" y="1552"/>
                  </a:cubicBezTo>
                  <a:cubicBezTo>
                    <a:pt x="0" y="2433"/>
                    <a:pt x="335" y="3163"/>
                    <a:pt x="821" y="3193"/>
                  </a:cubicBezTo>
                  <a:cubicBezTo>
                    <a:pt x="832" y="3194"/>
                    <a:pt x="843" y="3194"/>
                    <a:pt x="853" y="3194"/>
                  </a:cubicBezTo>
                  <a:cubicBezTo>
                    <a:pt x="1355" y="3194"/>
                    <a:pt x="1764" y="2506"/>
                    <a:pt x="1824" y="1643"/>
                  </a:cubicBezTo>
                  <a:cubicBezTo>
                    <a:pt x="1854" y="761"/>
                    <a:pt x="1520" y="32"/>
                    <a:pt x="1003" y="2"/>
                  </a:cubicBezTo>
                  <a:cubicBezTo>
                    <a:pt x="993" y="1"/>
                    <a:pt x="983" y="1"/>
                    <a:pt x="973" y="1"/>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1" name="Google Shape;5151;p124"/>
            <p:cNvSpPr/>
            <p:nvPr/>
          </p:nvSpPr>
          <p:spPr>
            <a:xfrm>
              <a:off x="5028475" y="2570225"/>
              <a:ext cx="46375" cy="79850"/>
            </a:xfrm>
            <a:custGeom>
              <a:rect b="b" l="l" r="r" t="t"/>
              <a:pathLst>
                <a:path extrusionOk="0" h="3194" w="1855">
                  <a:moveTo>
                    <a:pt x="1002" y="0"/>
                  </a:moveTo>
                  <a:cubicBezTo>
                    <a:pt x="500" y="0"/>
                    <a:pt x="90" y="688"/>
                    <a:pt x="31" y="1551"/>
                  </a:cubicBezTo>
                  <a:cubicBezTo>
                    <a:pt x="1" y="2433"/>
                    <a:pt x="335" y="3162"/>
                    <a:pt x="852" y="3193"/>
                  </a:cubicBezTo>
                  <a:cubicBezTo>
                    <a:pt x="862" y="3193"/>
                    <a:pt x="872" y="3193"/>
                    <a:pt x="882" y="3193"/>
                  </a:cubicBezTo>
                  <a:cubicBezTo>
                    <a:pt x="1356" y="3193"/>
                    <a:pt x="1765" y="2505"/>
                    <a:pt x="1824" y="1642"/>
                  </a:cubicBezTo>
                  <a:cubicBezTo>
                    <a:pt x="1855" y="761"/>
                    <a:pt x="1520" y="31"/>
                    <a:pt x="1034" y="1"/>
                  </a:cubicBezTo>
                  <a:cubicBezTo>
                    <a:pt x="1023" y="0"/>
                    <a:pt x="1012" y="0"/>
                    <a:pt x="1002" y="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2" name="Google Shape;5152;p124"/>
            <p:cNvSpPr/>
            <p:nvPr/>
          </p:nvSpPr>
          <p:spPr>
            <a:xfrm>
              <a:off x="4869650" y="2701700"/>
              <a:ext cx="104900" cy="66975"/>
            </a:xfrm>
            <a:custGeom>
              <a:rect b="b" l="l" r="r" t="t"/>
              <a:pathLst>
                <a:path extrusionOk="0" h="2679" w="4196">
                  <a:moveTo>
                    <a:pt x="62" y="0"/>
                  </a:moveTo>
                  <a:lnTo>
                    <a:pt x="62" y="0"/>
                  </a:lnTo>
                  <a:cubicBezTo>
                    <a:pt x="1" y="487"/>
                    <a:pt x="31" y="1003"/>
                    <a:pt x="244" y="1459"/>
                  </a:cubicBezTo>
                  <a:cubicBezTo>
                    <a:pt x="518" y="2098"/>
                    <a:pt x="1125" y="2614"/>
                    <a:pt x="1825" y="2675"/>
                  </a:cubicBezTo>
                  <a:cubicBezTo>
                    <a:pt x="1857" y="2677"/>
                    <a:pt x="1890" y="2678"/>
                    <a:pt x="1923" y="2678"/>
                  </a:cubicBezTo>
                  <a:cubicBezTo>
                    <a:pt x="2410" y="2678"/>
                    <a:pt x="2915" y="2472"/>
                    <a:pt x="3314" y="2158"/>
                  </a:cubicBezTo>
                  <a:cubicBezTo>
                    <a:pt x="3709" y="1824"/>
                    <a:pt x="3983" y="1368"/>
                    <a:pt x="4195" y="882"/>
                  </a:cubicBezTo>
                  <a:cubicBezTo>
                    <a:pt x="4195" y="851"/>
                    <a:pt x="4195" y="851"/>
                    <a:pt x="4195" y="821"/>
                  </a:cubicBezTo>
                  <a:cubicBezTo>
                    <a:pt x="2797" y="700"/>
                    <a:pt x="1399" y="426"/>
                    <a:pt x="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3" name="Google Shape;5153;p124"/>
            <p:cNvSpPr/>
            <p:nvPr/>
          </p:nvSpPr>
          <p:spPr>
            <a:xfrm>
              <a:off x="4510225" y="2144500"/>
              <a:ext cx="550950" cy="526075"/>
            </a:xfrm>
            <a:custGeom>
              <a:rect b="b" l="l" r="r" t="t"/>
              <a:pathLst>
                <a:path extrusionOk="0" h="21043" w="22038">
                  <a:moveTo>
                    <a:pt x="14973" y="0"/>
                  </a:moveTo>
                  <a:cubicBezTo>
                    <a:pt x="13070" y="0"/>
                    <a:pt x="11179" y="204"/>
                    <a:pt x="9363" y="738"/>
                  </a:cubicBezTo>
                  <a:cubicBezTo>
                    <a:pt x="6809" y="1467"/>
                    <a:pt x="4378" y="2896"/>
                    <a:pt x="2797" y="4933"/>
                  </a:cubicBezTo>
                  <a:cubicBezTo>
                    <a:pt x="153" y="8306"/>
                    <a:pt x="1" y="12805"/>
                    <a:pt x="61" y="17000"/>
                  </a:cubicBezTo>
                  <a:cubicBezTo>
                    <a:pt x="92" y="18398"/>
                    <a:pt x="122" y="19796"/>
                    <a:pt x="761" y="21042"/>
                  </a:cubicBezTo>
                  <a:lnTo>
                    <a:pt x="609" y="19948"/>
                  </a:lnTo>
                  <a:cubicBezTo>
                    <a:pt x="1885" y="19826"/>
                    <a:pt x="2949" y="18975"/>
                    <a:pt x="3739" y="18033"/>
                  </a:cubicBezTo>
                  <a:cubicBezTo>
                    <a:pt x="5381" y="16057"/>
                    <a:pt x="6141" y="13443"/>
                    <a:pt x="5867" y="10951"/>
                  </a:cubicBezTo>
                  <a:lnTo>
                    <a:pt x="5867" y="10951"/>
                  </a:lnTo>
                  <a:cubicBezTo>
                    <a:pt x="6061" y="10987"/>
                    <a:pt x="6254" y="11004"/>
                    <a:pt x="6445" y="11004"/>
                  </a:cubicBezTo>
                  <a:cubicBezTo>
                    <a:pt x="8193" y="11004"/>
                    <a:pt x="9759" y="9571"/>
                    <a:pt x="10609" y="8063"/>
                  </a:cubicBezTo>
                  <a:cubicBezTo>
                    <a:pt x="10730" y="7851"/>
                    <a:pt x="10852" y="7607"/>
                    <a:pt x="11034" y="7455"/>
                  </a:cubicBezTo>
                  <a:cubicBezTo>
                    <a:pt x="11247" y="7319"/>
                    <a:pt x="11490" y="7273"/>
                    <a:pt x="11741" y="7273"/>
                  </a:cubicBezTo>
                  <a:cubicBezTo>
                    <a:pt x="11992" y="7273"/>
                    <a:pt x="12250" y="7319"/>
                    <a:pt x="12493" y="7364"/>
                  </a:cubicBezTo>
                  <a:cubicBezTo>
                    <a:pt x="13167" y="7478"/>
                    <a:pt x="13857" y="7537"/>
                    <a:pt x="14547" y="7537"/>
                  </a:cubicBezTo>
                  <a:cubicBezTo>
                    <a:pt x="17003" y="7537"/>
                    <a:pt x="19445" y="6786"/>
                    <a:pt x="21034" y="5054"/>
                  </a:cubicBezTo>
                  <a:cubicBezTo>
                    <a:pt x="21521" y="4537"/>
                    <a:pt x="21916" y="3929"/>
                    <a:pt x="21946" y="3261"/>
                  </a:cubicBezTo>
                  <a:cubicBezTo>
                    <a:pt x="22038" y="2258"/>
                    <a:pt x="21308" y="1346"/>
                    <a:pt x="20396" y="829"/>
                  </a:cubicBezTo>
                  <a:cubicBezTo>
                    <a:pt x="19484" y="343"/>
                    <a:pt x="18420" y="191"/>
                    <a:pt x="17387" y="100"/>
                  </a:cubicBezTo>
                  <a:cubicBezTo>
                    <a:pt x="16583" y="36"/>
                    <a:pt x="15777" y="0"/>
                    <a:pt x="14973" y="0"/>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4" name="Google Shape;5154;p124"/>
            <p:cNvSpPr/>
            <p:nvPr/>
          </p:nvSpPr>
          <p:spPr>
            <a:xfrm>
              <a:off x="4401575" y="2627500"/>
              <a:ext cx="208225" cy="211500"/>
            </a:xfrm>
            <a:custGeom>
              <a:rect b="b" l="l" r="r" t="t"/>
              <a:pathLst>
                <a:path extrusionOk="0" h="8460" w="8329">
                  <a:moveTo>
                    <a:pt x="3232" y="1"/>
                  </a:moveTo>
                  <a:cubicBezTo>
                    <a:pt x="3107" y="1"/>
                    <a:pt x="2982" y="7"/>
                    <a:pt x="2857" y="20"/>
                  </a:cubicBezTo>
                  <a:cubicBezTo>
                    <a:pt x="1672" y="142"/>
                    <a:pt x="547" y="932"/>
                    <a:pt x="213" y="1996"/>
                  </a:cubicBezTo>
                  <a:cubicBezTo>
                    <a:pt x="0" y="2725"/>
                    <a:pt x="122" y="3485"/>
                    <a:pt x="395" y="4215"/>
                  </a:cubicBezTo>
                  <a:cubicBezTo>
                    <a:pt x="851" y="5522"/>
                    <a:pt x="1763" y="6707"/>
                    <a:pt x="2979" y="7497"/>
                  </a:cubicBezTo>
                  <a:cubicBezTo>
                    <a:pt x="3846" y="8025"/>
                    <a:pt x="5146" y="8459"/>
                    <a:pt x="6349" y="8459"/>
                  </a:cubicBezTo>
                  <a:cubicBezTo>
                    <a:pt x="7085" y="8459"/>
                    <a:pt x="7786" y="8297"/>
                    <a:pt x="8328" y="7892"/>
                  </a:cubicBezTo>
                  <a:lnTo>
                    <a:pt x="6079" y="1145"/>
                  </a:lnTo>
                  <a:cubicBezTo>
                    <a:pt x="5320" y="440"/>
                    <a:pt x="4270" y="1"/>
                    <a:pt x="3232" y="1"/>
                  </a:cubicBezTo>
                  <a:close/>
                </a:path>
              </a:pathLst>
            </a:custGeom>
            <a:solidFill>
              <a:srgbClr val="FFB2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5" name="Google Shape;5155;p124"/>
            <p:cNvSpPr/>
            <p:nvPr/>
          </p:nvSpPr>
          <p:spPr>
            <a:xfrm>
              <a:off x="5214950" y="3391900"/>
              <a:ext cx="70400" cy="829025"/>
            </a:xfrm>
            <a:custGeom>
              <a:rect b="b" l="l" r="r" t="t"/>
              <a:pathLst>
                <a:path extrusionOk="0" h="33161" w="2816">
                  <a:moveTo>
                    <a:pt x="209" y="1"/>
                  </a:moveTo>
                  <a:cubicBezTo>
                    <a:pt x="110" y="1"/>
                    <a:pt x="1" y="91"/>
                    <a:pt x="19" y="235"/>
                  </a:cubicBezTo>
                  <a:cubicBezTo>
                    <a:pt x="1843" y="11056"/>
                    <a:pt x="2451" y="22028"/>
                    <a:pt x="1812" y="33001"/>
                  </a:cubicBezTo>
                  <a:cubicBezTo>
                    <a:pt x="1797" y="33108"/>
                    <a:pt x="1881" y="33161"/>
                    <a:pt x="1972" y="33161"/>
                  </a:cubicBezTo>
                  <a:cubicBezTo>
                    <a:pt x="2063" y="33161"/>
                    <a:pt x="2162" y="33108"/>
                    <a:pt x="2177" y="33001"/>
                  </a:cubicBezTo>
                  <a:cubicBezTo>
                    <a:pt x="2815" y="21998"/>
                    <a:pt x="2207" y="10964"/>
                    <a:pt x="353" y="144"/>
                  </a:cubicBezTo>
                  <a:cubicBezTo>
                    <a:pt x="341" y="44"/>
                    <a:pt x="277" y="1"/>
                    <a:pt x="209" y="1"/>
                  </a:cubicBezTo>
                  <a:close/>
                </a:path>
              </a:pathLst>
            </a:custGeom>
            <a:solidFill>
              <a:srgbClr val="3A2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6" name="Google Shape;5156;p124"/>
            <p:cNvSpPr/>
            <p:nvPr/>
          </p:nvSpPr>
          <p:spPr>
            <a:xfrm>
              <a:off x="4366600" y="4365100"/>
              <a:ext cx="303475" cy="282250"/>
            </a:xfrm>
            <a:custGeom>
              <a:rect b="b" l="l" r="r" t="t"/>
              <a:pathLst>
                <a:path extrusionOk="0" h="11290" w="12139">
                  <a:moveTo>
                    <a:pt x="2676" y="0"/>
                  </a:moveTo>
                  <a:lnTo>
                    <a:pt x="1" y="5867"/>
                  </a:lnTo>
                  <a:cubicBezTo>
                    <a:pt x="2159" y="8025"/>
                    <a:pt x="4834" y="9605"/>
                    <a:pt x="7478" y="11125"/>
                  </a:cubicBezTo>
                  <a:cubicBezTo>
                    <a:pt x="7633" y="11224"/>
                    <a:pt x="7854" y="11290"/>
                    <a:pt x="8045" y="11290"/>
                  </a:cubicBezTo>
                  <a:cubicBezTo>
                    <a:pt x="8267" y="11290"/>
                    <a:pt x="8451" y="11201"/>
                    <a:pt x="8451" y="10973"/>
                  </a:cubicBezTo>
                  <a:cubicBezTo>
                    <a:pt x="7661" y="9940"/>
                    <a:pt x="6749" y="8967"/>
                    <a:pt x="5715" y="8146"/>
                  </a:cubicBezTo>
                  <a:cubicBezTo>
                    <a:pt x="5594" y="8055"/>
                    <a:pt x="5472" y="7964"/>
                    <a:pt x="5351" y="7873"/>
                  </a:cubicBezTo>
                  <a:lnTo>
                    <a:pt x="5351" y="7660"/>
                  </a:lnTo>
                  <a:cubicBezTo>
                    <a:pt x="6749" y="8207"/>
                    <a:pt x="8208" y="8724"/>
                    <a:pt x="9636" y="9210"/>
                  </a:cubicBezTo>
                  <a:cubicBezTo>
                    <a:pt x="9781" y="9259"/>
                    <a:pt x="10029" y="9332"/>
                    <a:pt x="10247" y="9332"/>
                  </a:cubicBezTo>
                  <a:cubicBezTo>
                    <a:pt x="10441" y="9332"/>
                    <a:pt x="10613" y="9274"/>
                    <a:pt x="10670" y="9089"/>
                  </a:cubicBezTo>
                  <a:cubicBezTo>
                    <a:pt x="10913" y="8268"/>
                    <a:pt x="8724" y="7386"/>
                    <a:pt x="8208" y="7174"/>
                  </a:cubicBezTo>
                  <a:cubicBezTo>
                    <a:pt x="7358" y="6777"/>
                    <a:pt x="6429" y="6328"/>
                    <a:pt x="5471" y="6121"/>
                  </a:cubicBezTo>
                  <a:lnTo>
                    <a:pt x="5471" y="6121"/>
                  </a:lnTo>
                  <a:cubicBezTo>
                    <a:pt x="7102" y="6441"/>
                    <a:pt x="8734" y="6762"/>
                    <a:pt x="10366" y="7082"/>
                  </a:cubicBezTo>
                  <a:cubicBezTo>
                    <a:pt x="10535" y="7116"/>
                    <a:pt x="11084" y="7273"/>
                    <a:pt x="11520" y="7273"/>
                  </a:cubicBezTo>
                  <a:cubicBezTo>
                    <a:pt x="11864" y="7273"/>
                    <a:pt x="12139" y="7175"/>
                    <a:pt x="12098" y="6839"/>
                  </a:cubicBezTo>
                  <a:cubicBezTo>
                    <a:pt x="12038" y="6414"/>
                    <a:pt x="11156" y="6262"/>
                    <a:pt x="10852" y="6140"/>
                  </a:cubicBezTo>
                  <a:cubicBezTo>
                    <a:pt x="10244" y="5867"/>
                    <a:pt x="9606" y="5593"/>
                    <a:pt x="8998" y="5350"/>
                  </a:cubicBezTo>
                  <a:cubicBezTo>
                    <a:pt x="8360" y="5107"/>
                    <a:pt x="7721" y="4864"/>
                    <a:pt x="7083" y="4651"/>
                  </a:cubicBezTo>
                  <a:cubicBezTo>
                    <a:pt x="6779" y="4529"/>
                    <a:pt x="6445" y="4408"/>
                    <a:pt x="6141" y="4316"/>
                  </a:cubicBezTo>
                  <a:cubicBezTo>
                    <a:pt x="5912" y="4231"/>
                    <a:pt x="5521" y="4010"/>
                    <a:pt x="5273" y="4010"/>
                  </a:cubicBezTo>
                  <a:cubicBezTo>
                    <a:pt x="5265" y="4010"/>
                    <a:pt x="5257" y="4010"/>
                    <a:pt x="5249" y="4011"/>
                  </a:cubicBezTo>
                  <a:lnTo>
                    <a:pt x="5249" y="4011"/>
                  </a:lnTo>
                  <a:cubicBezTo>
                    <a:pt x="5460" y="3991"/>
                    <a:pt x="5670" y="3983"/>
                    <a:pt x="5880" y="3983"/>
                  </a:cubicBezTo>
                  <a:cubicBezTo>
                    <a:pt x="6930" y="3983"/>
                    <a:pt x="7959" y="4201"/>
                    <a:pt x="8968" y="4377"/>
                  </a:cubicBezTo>
                  <a:cubicBezTo>
                    <a:pt x="9576" y="4468"/>
                    <a:pt x="10183" y="4529"/>
                    <a:pt x="10791" y="4620"/>
                  </a:cubicBezTo>
                  <a:cubicBezTo>
                    <a:pt x="10969" y="4635"/>
                    <a:pt x="11218" y="4700"/>
                    <a:pt x="11442" y="4700"/>
                  </a:cubicBezTo>
                  <a:cubicBezTo>
                    <a:pt x="11677" y="4700"/>
                    <a:pt x="11884" y="4628"/>
                    <a:pt x="11946" y="4347"/>
                  </a:cubicBezTo>
                  <a:cubicBezTo>
                    <a:pt x="12038" y="3952"/>
                    <a:pt x="10822" y="3526"/>
                    <a:pt x="10548" y="3435"/>
                  </a:cubicBezTo>
                  <a:cubicBezTo>
                    <a:pt x="9910" y="3192"/>
                    <a:pt x="9211" y="3070"/>
                    <a:pt x="8542" y="2979"/>
                  </a:cubicBezTo>
                  <a:cubicBezTo>
                    <a:pt x="7357" y="2827"/>
                    <a:pt x="6110" y="2706"/>
                    <a:pt x="5077" y="2189"/>
                  </a:cubicBezTo>
                  <a:lnTo>
                    <a:pt x="5047" y="1915"/>
                  </a:lnTo>
                  <a:cubicBezTo>
                    <a:pt x="5806" y="1854"/>
                    <a:pt x="6566" y="1763"/>
                    <a:pt x="7296" y="1551"/>
                  </a:cubicBezTo>
                  <a:cubicBezTo>
                    <a:pt x="7661" y="1459"/>
                    <a:pt x="8025" y="1338"/>
                    <a:pt x="8420" y="1277"/>
                  </a:cubicBezTo>
                  <a:cubicBezTo>
                    <a:pt x="8664" y="1247"/>
                    <a:pt x="9180" y="1095"/>
                    <a:pt x="9150" y="760"/>
                  </a:cubicBezTo>
                  <a:cubicBezTo>
                    <a:pt x="9150" y="639"/>
                    <a:pt x="9028" y="547"/>
                    <a:pt x="8937" y="517"/>
                  </a:cubicBezTo>
                  <a:cubicBezTo>
                    <a:pt x="8627" y="408"/>
                    <a:pt x="8251" y="386"/>
                    <a:pt x="7882" y="386"/>
                  </a:cubicBezTo>
                  <a:cubicBezTo>
                    <a:pt x="7636" y="386"/>
                    <a:pt x="7393" y="395"/>
                    <a:pt x="7174" y="395"/>
                  </a:cubicBezTo>
                  <a:lnTo>
                    <a:pt x="4955" y="395"/>
                  </a:lnTo>
                  <a:cubicBezTo>
                    <a:pt x="4195" y="365"/>
                    <a:pt x="3375" y="243"/>
                    <a:pt x="2676" y="0"/>
                  </a:cubicBezTo>
                  <a:close/>
                </a:path>
              </a:pathLst>
            </a:custGeom>
            <a:solidFill>
              <a:srgbClr val="FFB2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57" name="Google Shape;5157;p124"/>
          <p:cNvSpPr/>
          <p:nvPr/>
        </p:nvSpPr>
        <p:spPr>
          <a:xfrm rot="419984">
            <a:off x="2024799" y="617891"/>
            <a:ext cx="1030490" cy="300110"/>
          </a:xfrm>
          <a:prstGeom prst="rect">
            <a:avLst/>
          </a:prstGeom>
        </p:spPr>
        <p:txBody>
          <a:bodyPr>
            <a:prstTxWarp prst="textPlain"/>
          </a:bodyPr>
          <a:lstStyle/>
          <a:p>
            <a:pPr lvl="0" algn="ctr"/>
            <a:r>
              <a:rPr b="1" i="0">
                <a:ln>
                  <a:noFill/>
                </a:ln>
                <a:solidFill>
                  <a:schemeClr val="accent6"/>
                </a:solidFill>
                <a:latin typeface="Heebo"/>
              </a:rPr>
              <a:t>привіт</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1" name="Shape 5161"/>
        <p:cNvGrpSpPr/>
        <p:nvPr/>
      </p:nvGrpSpPr>
      <p:grpSpPr>
        <a:xfrm>
          <a:off x="0" y="0"/>
          <a:ext cx="0" cy="0"/>
          <a:chOff x="0" y="0"/>
          <a:chExt cx="0" cy="0"/>
        </a:xfrm>
      </p:grpSpPr>
      <p:sp>
        <p:nvSpPr>
          <p:cNvPr id="5162" name="Google Shape;5162;p125"/>
          <p:cNvSpPr txBox="1"/>
          <p:nvPr>
            <p:ph type="title"/>
          </p:nvPr>
        </p:nvSpPr>
        <p:spPr>
          <a:xfrm>
            <a:off x="5468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Saberes previos: </a:t>
            </a:r>
            <a:r>
              <a:rPr lang="en">
                <a:solidFill>
                  <a:schemeClr val="accent2"/>
                </a:solidFill>
              </a:rPr>
              <a:t>Probabilidades</a:t>
            </a:r>
            <a:endParaRPr>
              <a:solidFill>
                <a:schemeClr val="accent2"/>
              </a:solidFill>
            </a:endParaRPr>
          </a:p>
        </p:txBody>
      </p:sp>
      <p:grpSp>
        <p:nvGrpSpPr>
          <p:cNvPr id="5163" name="Google Shape;5163;p125"/>
          <p:cNvGrpSpPr/>
          <p:nvPr/>
        </p:nvGrpSpPr>
        <p:grpSpPr>
          <a:xfrm flipH="1" rot="900105">
            <a:off x="7906528" y="636145"/>
            <a:ext cx="840665" cy="713489"/>
            <a:chOff x="6064225" y="1470325"/>
            <a:chExt cx="1112500" cy="944200"/>
          </a:xfrm>
        </p:grpSpPr>
        <p:sp>
          <p:nvSpPr>
            <p:cNvPr id="5164" name="Google Shape;5164;p125"/>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5" name="Google Shape;5165;p125"/>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166" name="Google Shape;5166;p125"/>
          <p:cNvPicPr preferRelativeResize="0"/>
          <p:nvPr/>
        </p:nvPicPr>
        <p:blipFill>
          <a:blip r:embed="rId3">
            <a:alphaModFix/>
          </a:blip>
          <a:stretch>
            <a:fillRect/>
          </a:stretch>
        </p:blipFill>
        <p:spPr>
          <a:xfrm>
            <a:off x="3517650" y="1681400"/>
            <a:ext cx="4696774" cy="1100775"/>
          </a:xfrm>
          <a:prstGeom prst="rect">
            <a:avLst/>
          </a:prstGeom>
          <a:noFill/>
          <a:ln>
            <a:noFill/>
          </a:ln>
        </p:spPr>
      </p:pic>
      <p:sp>
        <p:nvSpPr>
          <p:cNvPr id="5167" name="Google Shape;5167;p125"/>
          <p:cNvSpPr txBox="1"/>
          <p:nvPr>
            <p:ph idx="4294967295" type="body"/>
          </p:nvPr>
        </p:nvSpPr>
        <p:spPr>
          <a:xfrm>
            <a:off x="601550" y="1685275"/>
            <a:ext cx="3137700" cy="53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solidFill>
                  <a:schemeClr val="accent2"/>
                </a:solidFill>
                <a:latin typeface="Catamaran"/>
                <a:ea typeface="Catamaran"/>
                <a:cs typeface="Catamaran"/>
                <a:sym typeface="Catamaran"/>
              </a:rPr>
              <a:t>Regla de la cadena</a:t>
            </a:r>
            <a:r>
              <a:rPr b="1" lang="en">
                <a:solidFill>
                  <a:schemeClr val="accent2"/>
                </a:solidFill>
                <a:latin typeface="Catamaran"/>
                <a:ea typeface="Catamaran"/>
                <a:cs typeface="Catamaran"/>
                <a:sym typeface="Catamaran"/>
              </a:rPr>
              <a:t>:</a:t>
            </a:r>
            <a:r>
              <a:rPr lang="en"/>
              <a:t> </a:t>
            </a:r>
            <a:endParaRPr/>
          </a:p>
        </p:txBody>
      </p:sp>
      <p:sp>
        <p:nvSpPr>
          <p:cNvPr id="5168" name="Google Shape;5168;p125"/>
          <p:cNvSpPr txBox="1"/>
          <p:nvPr>
            <p:ph idx="4294967295" type="body"/>
          </p:nvPr>
        </p:nvSpPr>
        <p:spPr>
          <a:xfrm>
            <a:off x="601550" y="3017300"/>
            <a:ext cx="3137700" cy="53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solidFill>
                  <a:schemeClr val="accent2"/>
                </a:solidFill>
                <a:latin typeface="Catamaran"/>
                <a:ea typeface="Catamaran"/>
                <a:cs typeface="Catamaran"/>
                <a:sym typeface="Catamaran"/>
              </a:rPr>
              <a:t>Supuesto de Markov</a:t>
            </a:r>
            <a:r>
              <a:rPr b="1" lang="en">
                <a:solidFill>
                  <a:schemeClr val="accent2"/>
                </a:solidFill>
                <a:latin typeface="Catamaran"/>
                <a:ea typeface="Catamaran"/>
                <a:cs typeface="Catamaran"/>
                <a:sym typeface="Catamaran"/>
              </a:rPr>
              <a:t>:</a:t>
            </a:r>
            <a:r>
              <a:rPr lang="en"/>
              <a:t> </a:t>
            </a:r>
            <a:endParaRPr/>
          </a:p>
        </p:txBody>
      </p:sp>
      <p:pic>
        <p:nvPicPr>
          <p:cNvPr id="5169" name="Google Shape;5169;p125"/>
          <p:cNvPicPr preferRelativeResize="0"/>
          <p:nvPr/>
        </p:nvPicPr>
        <p:blipFill>
          <a:blip r:embed="rId4">
            <a:alphaModFix/>
          </a:blip>
          <a:stretch>
            <a:fillRect/>
          </a:stretch>
        </p:blipFill>
        <p:spPr>
          <a:xfrm>
            <a:off x="3604550" y="3047675"/>
            <a:ext cx="2419350" cy="476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3" name="Shape 5173"/>
        <p:cNvGrpSpPr/>
        <p:nvPr/>
      </p:nvGrpSpPr>
      <p:grpSpPr>
        <a:xfrm>
          <a:off x="0" y="0"/>
          <a:ext cx="0" cy="0"/>
          <a:chOff x="0" y="0"/>
          <a:chExt cx="0" cy="0"/>
        </a:xfrm>
      </p:grpSpPr>
      <p:sp>
        <p:nvSpPr>
          <p:cNvPr id="5174" name="Google Shape;5174;p126"/>
          <p:cNvSpPr txBox="1"/>
          <p:nvPr>
            <p:ph type="title"/>
          </p:nvPr>
        </p:nvSpPr>
        <p:spPr>
          <a:xfrm>
            <a:off x="5468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ML Estadístico</a:t>
            </a:r>
            <a:r>
              <a:rPr lang="en"/>
              <a:t>: </a:t>
            </a:r>
            <a:r>
              <a:rPr lang="en">
                <a:solidFill>
                  <a:schemeClr val="accent2"/>
                </a:solidFill>
              </a:rPr>
              <a:t>Introducción</a:t>
            </a:r>
            <a:endParaRPr>
              <a:solidFill>
                <a:schemeClr val="accent2"/>
              </a:solidFill>
            </a:endParaRPr>
          </a:p>
        </p:txBody>
      </p:sp>
      <p:grpSp>
        <p:nvGrpSpPr>
          <p:cNvPr id="5175" name="Google Shape;5175;p126"/>
          <p:cNvGrpSpPr/>
          <p:nvPr/>
        </p:nvGrpSpPr>
        <p:grpSpPr>
          <a:xfrm flipH="1" rot="900105">
            <a:off x="7906528" y="636145"/>
            <a:ext cx="840665" cy="713489"/>
            <a:chOff x="6064225" y="1470325"/>
            <a:chExt cx="1112500" cy="944200"/>
          </a:xfrm>
        </p:grpSpPr>
        <p:sp>
          <p:nvSpPr>
            <p:cNvPr id="5176" name="Google Shape;5176;p126"/>
            <p:cNvSpPr/>
            <p:nvPr/>
          </p:nvSpPr>
          <p:spPr>
            <a:xfrm>
              <a:off x="6064225" y="1470325"/>
              <a:ext cx="1112500" cy="792825"/>
            </a:xfrm>
            <a:custGeom>
              <a:rect b="b" l="l" r="r" t="t"/>
              <a:pathLst>
                <a:path extrusionOk="0" h="31713" w="44500">
                  <a:moveTo>
                    <a:pt x="21688" y="0"/>
                  </a:moveTo>
                  <a:cubicBezTo>
                    <a:pt x="15996" y="0"/>
                    <a:pt x="10670" y="508"/>
                    <a:pt x="7843" y="989"/>
                  </a:cubicBezTo>
                  <a:cubicBezTo>
                    <a:pt x="0" y="2326"/>
                    <a:pt x="2007" y="13816"/>
                    <a:pt x="1703" y="22083"/>
                  </a:cubicBezTo>
                  <a:cubicBezTo>
                    <a:pt x="1439" y="29759"/>
                    <a:pt x="13712" y="31713"/>
                    <a:pt x="24198" y="31713"/>
                  </a:cubicBezTo>
                  <a:cubicBezTo>
                    <a:pt x="29450" y="31713"/>
                    <a:pt x="34253" y="31223"/>
                    <a:pt x="36810" y="30715"/>
                  </a:cubicBezTo>
                  <a:cubicBezTo>
                    <a:pt x="44500" y="29165"/>
                    <a:pt x="44105" y="17676"/>
                    <a:pt x="43527" y="7888"/>
                  </a:cubicBezTo>
                  <a:cubicBezTo>
                    <a:pt x="43157" y="1617"/>
                    <a:pt x="31841" y="0"/>
                    <a:pt x="21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7" name="Google Shape;5177;p126"/>
            <p:cNvSpPr/>
            <p:nvPr/>
          </p:nvSpPr>
          <p:spPr>
            <a:xfrm>
              <a:off x="6321200" y="2185000"/>
              <a:ext cx="177075" cy="229525"/>
            </a:xfrm>
            <a:custGeom>
              <a:rect b="b" l="l" r="r" t="t"/>
              <a:pathLst>
                <a:path extrusionOk="0" h="9181" w="7083">
                  <a:moveTo>
                    <a:pt x="2098" y="1"/>
                  </a:moveTo>
                  <a:cubicBezTo>
                    <a:pt x="2098" y="1"/>
                    <a:pt x="0" y="9180"/>
                    <a:pt x="2098" y="9180"/>
                  </a:cubicBezTo>
                  <a:cubicBezTo>
                    <a:pt x="4225" y="9180"/>
                    <a:pt x="7082" y="943"/>
                    <a:pt x="7082" y="943"/>
                  </a:cubicBezTo>
                  <a:lnTo>
                    <a:pt x="20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78" name="Google Shape;5178;p126"/>
          <p:cNvSpPr txBox="1"/>
          <p:nvPr>
            <p:ph idx="4294967295" type="subTitle"/>
          </p:nvPr>
        </p:nvSpPr>
        <p:spPr>
          <a:xfrm>
            <a:off x="546825" y="1361300"/>
            <a:ext cx="7546500" cy="572700"/>
          </a:xfrm>
          <a:prstGeom prst="rect">
            <a:avLst/>
          </a:prstGeom>
        </p:spPr>
        <p:txBody>
          <a:bodyPr anchorCtr="0" anchor="t" bIns="91425" lIns="91425" spcFirstLastPara="1" rIns="91425" wrap="square" tIns="91425">
            <a:noAutofit/>
          </a:bodyPr>
          <a:lstStyle/>
          <a:p>
            <a:pPr indent="-361950" lvl="0" marL="457200" rtl="0" algn="l">
              <a:spcBef>
                <a:spcPts val="600"/>
              </a:spcBef>
              <a:spcAft>
                <a:spcPts val="0"/>
              </a:spcAft>
              <a:buClr>
                <a:srgbClr val="263238"/>
              </a:buClr>
              <a:buSzPts val="2100"/>
              <a:buFont typeface="Source Sans Pro"/>
              <a:buChar char="●"/>
            </a:pPr>
            <a:r>
              <a:rPr b="1" lang="en" sz="1700">
                <a:solidFill>
                  <a:schemeClr val="accent2"/>
                </a:solidFill>
                <a:latin typeface="Arial"/>
                <a:ea typeface="Arial"/>
                <a:cs typeface="Arial"/>
                <a:sym typeface="Arial"/>
              </a:rPr>
              <a:t>Objetivo:</a:t>
            </a:r>
            <a:r>
              <a:rPr lang="en" sz="1700">
                <a:solidFill>
                  <a:srgbClr val="263238"/>
                </a:solidFill>
                <a:latin typeface="Arial"/>
                <a:ea typeface="Arial"/>
                <a:cs typeface="Arial"/>
                <a:sym typeface="Arial"/>
              </a:rPr>
              <a:t> determinar la probabilidad de una secuencia de palabras P(W).</a:t>
            </a:r>
            <a:endParaRPr sz="1700">
              <a:solidFill>
                <a:srgbClr val="263238"/>
              </a:solidFill>
              <a:latin typeface="Arial"/>
              <a:ea typeface="Arial"/>
              <a:cs typeface="Arial"/>
              <a:sym typeface="Arial"/>
            </a:endParaRPr>
          </a:p>
          <a:p>
            <a:pPr indent="0" lvl="0" marL="914400" rtl="0" algn="l">
              <a:spcBef>
                <a:spcPts val="600"/>
              </a:spcBef>
              <a:spcAft>
                <a:spcPts val="0"/>
              </a:spcAft>
              <a:buNone/>
            </a:pPr>
            <a:r>
              <a:t/>
            </a:r>
            <a:endParaRPr>
              <a:solidFill>
                <a:srgbClr val="263238"/>
              </a:solidFill>
              <a:latin typeface="Source Sans Pro"/>
              <a:ea typeface="Source Sans Pro"/>
              <a:cs typeface="Source Sans Pro"/>
              <a:sym typeface="Source Sans Pro"/>
            </a:endParaRPr>
          </a:p>
        </p:txBody>
      </p:sp>
      <p:pic>
        <p:nvPicPr>
          <p:cNvPr id="5179" name="Google Shape;5179;p126"/>
          <p:cNvPicPr preferRelativeResize="0"/>
          <p:nvPr/>
        </p:nvPicPr>
        <p:blipFill>
          <a:blip r:embed="rId3">
            <a:alphaModFix/>
          </a:blip>
          <a:stretch>
            <a:fillRect/>
          </a:stretch>
        </p:blipFill>
        <p:spPr>
          <a:xfrm>
            <a:off x="2359950" y="2067113"/>
            <a:ext cx="3582425" cy="467575"/>
          </a:xfrm>
          <a:prstGeom prst="rect">
            <a:avLst/>
          </a:prstGeom>
          <a:noFill/>
          <a:ln>
            <a:noFill/>
          </a:ln>
        </p:spPr>
      </p:pic>
      <p:sp>
        <p:nvSpPr>
          <p:cNvPr id="5180" name="Google Shape;5180;p126"/>
          <p:cNvSpPr txBox="1"/>
          <p:nvPr>
            <p:ph idx="4294967295" type="subTitle"/>
          </p:nvPr>
        </p:nvSpPr>
        <p:spPr>
          <a:xfrm>
            <a:off x="546825" y="2534700"/>
            <a:ext cx="7546500" cy="572700"/>
          </a:xfrm>
          <a:prstGeom prst="rect">
            <a:avLst/>
          </a:prstGeom>
        </p:spPr>
        <p:txBody>
          <a:bodyPr anchorCtr="0" anchor="t" bIns="91425" lIns="91425" spcFirstLastPara="1" rIns="91425" wrap="square" tIns="91425">
            <a:noAutofit/>
          </a:bodyPr>
          <a:lstStyle/>
          <a:p>
            <a:pPr indent="-361950" lvl="0" marL="457200" rtl="0" algn="l">
              <a:spcBef>
                <a:spcPts val="600"/>
              </a:spcBef>
              <a:spcAft>
                <a:spcPts val="0"/>
              </a:spcAft>
              <a:buClr>
                <a:srgbClr val="263238"/>
              </a:buClr>
              <a:buSzPts val="2100"/>
              <a:buFont typeface="Source Sans Pro"/>
              <a:buChar char="●"/>
            </a:pPr>
            <a:r>
              <a:rPr b="1" lang="en" sz="1700">
                <a:solidFill>
                  <a:schemeClr val="accent2"/>
                </a:solidFill>
                <a:latin typeface="Arial"/>
                <a:ea typeface="Arial"/>
                <a:cs typeface="Arial"/>
                <a:sym typeface="Arial"/>
              </a:rPr>
              <a:t>Tarea relacionada</a:t>
            </a:r>
            <a:r>
              <a:rPr b="1" lang="en" sz="1700">
                <a:solidFill>
                  <a:schemeClr val="accent2"/>
                </a:solidFill>
                <a:latin typeface="Arial"/>
                <a:ea typeface="Arial"/>
                <a:cs typeface="Arial"/>
                <a:sym typeface="Arial"/>
              </a:rPr>
              <a:t>:</a:t>
            </a:r>
            <a:r>
              <a:rPr lang="en" sz="1700">
                <a:solidFill>
                  <a:schemeClr val="accent2"/>
                </a:solidFill>
                <a:latin typeface="Arial"/>
                <a:ea typeface="Arial"/>
                <a:cs typeface="Arial"/>
                <a:sym typeface="Arial"/>
              </a:rPr>
              <a:t> </a:t>
            </a:r>
            <a:r>
              <a:rPr lang="en" sz="1700">
                <a:solidFill>
                  <a:srgbClr val="263238"/>
                </a:solidFill>
                <a:latin typeface="Arial"/>
                <a:ea typeface="Arial"/>
                <a:cs typeface="Arial"/>
                <a:sym typeface="Arial"/>
              </a:rPr>
              <a:t>probabilidad de la siguiente palabra:</a:t>
            </a:r>
            <a:endParaRPr sz="1700">
              <a:solidFill>
                <a:srgbClr val="263238"/>
              </a:solidFill>
              <a:latin typeface="Arial"/>
              <a:ea typeface="Arial"/>
              <a:cs typeface="Arial"/>
              <a:sym typeface="Arial"/>
            </a:endParaRPr>
          </a:p>
          <a:p>
            <a:pPr indent="0" lvl="0" marL="914400" rtl="0" algn="l">
              <a:spcBef>
                <a:spcPts val="600"/>
              </a:spcBef>
              <a:spcAft>
                <a:spcPts val="0"/>
              </a:spcAft>
              <a:buNone/>
            </a:pPr>
            <a:r>
              <a:t/>
            </a:r>
            <a:endParaRPr>
              <a:solidFill>
                <a:srgbClr val="263238"/>
              </a:solidFill>
              <a:latin typeface="Source Sans Pro"/>
              <a:ea typeface="Source Sans Pro"/>
              <a:cs typeface="Source Sans Pro"/>
              <a:sym typeface="Source Sans Pro"/>
            </a:endParaRPr>
          </a:p>
        </p:txBody>
      </p:sp>
      <p:pic>
        <p:nvPicPr>
          <p:cNvPr id="5181" name="Google Shape;5181;p126"/>
          <p:cNvPicPr preferRelativeResize="0"/>
          <p:nvPr/>
        </p:nvPicPr>
        <p:blipFill>
          <a:blip r:embed="rId4">
            <a:alphaModFix/>
          </a:blip>
          <a:stretch>
            <a:fillRect/>
          </a:stretch>
        </p:blipFill>
        <p:spPr>
          <a:xfrm>
            <a:off x="1564150" y="3145875"/>
            <a:ext cx="5682825" cy="13364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Human Language by Slidesgo">
  <a:themeElements>
    <a:clrScheme name="Simple Light">
      <a:dk1>
        <a:srgbClr val="3A204F"/>
      </a:dk1>
      <a:lt1>
        <a:srgbClr val="5831B1"/>
      </a:lt1>
      <a:dk2>
        <a:srgbClr val="53C8C0"/>
      </a:dk2>
      <a:lt2>
        <a:srgbClr val="E7FDFB"/>
      </a:lt2>
      <a:accent1>
        <a:srgbClr val="AB3853"/>
      </a:accent1>
      <a:accent2>
        <a:srgbClr val="FF4E5F"/>
      </a:accent2>
      <a:accent3>
        <a:srgbClr val="FFF3F4"/>
      </a:accent3>
      <a:accent4>
        <a:srgbClr val="FFA432"/>
      </a:accent4>
      <a:accent5>
        <a:srgbClr val="FFD232"/>
      </a:accent5>
      <a:accent6>
        <a:srgbClr val="FFFFFF"/>
      </a:accent6>
      <a:hlink>
        <a:srgbClr val="3A20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Human Language by Slidesgo">
  <a:themeElements>
    <a:clrScheme name="Simple Light">
      <a:dk1>
        <a:srgbClr val="3A204F"/>
      </a:dk1>
      <a:lt1>
        <a:srgbClr val="5831B1"/>
      </a:lt1>
      <a:dk2>
        <a:srgbClr val="53C8C0"/>
      </a:dk2>
      <a:lt2>
        <a:srgbClr val="E7FDFB"/>
      </a:lt2>
      <a:accent1>
        <a:srgbClr val="AB3853"/>
      </a:accent1>
      <a:accent2>
        <a:srgbClr val="FF4E5F"/>
      </a:accent2>
      <a:accent3>
        <a:srgbClr val="FFF3F4"/>
      </a:accent3>
      <a:accent4>
        <a:srgbClr val="FFA432"/>
      </a:accent4>
      <a:accent5>
        <a:srgbClr val="FFD232"/>
      </a:accent5>
      <a:accent6>
        <a:srgbClr val="FFFFFF"/>
      </a:accent6>
      <a:hlink>
        <a:srgbClr val="3A20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Linguistic Major for College: Speech-Language Pathologies by Slidesgo">
  <a:themeElements>
    <a:clrScheme name="Simple Light">
      <a:dk1>
        <a:srgbClr val="212121"/>
      </a:dk1>
      <a:lt1>
        <a:srgbClr val="FFFFFF"/>
      </a:lt1>
      <a:dk2>
        <a:srgbClr val="EBE6DD"/>
      </a:dk2>
      <a:lt2>
        <a:srgbClr val="9AE66E"/>
      </a:lt2>
      <a:accent1>
        <a:srgbClr val="753188"/>
      </a:accent1>
      <a:accent2>
        <a:srgbClr val="E59934"/>
      </a:accent2>
      <a:accent3>
        <a:srgbClr val="FFFFFF"/>
      </a:accent3>
      <a:accent4>
        <a:srgbClr val="FFFFFF"/>
      </a:accent4>
      <a:accent5>
        <a:srgbClr val="FFFFFF"/>
      </a:accent5>
      <a:accent6>
        <a:srgbClr val="FFFFFF"/>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