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03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9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60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32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45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00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56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7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4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8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46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4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2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3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8456-F46C-4C9A-B84F-F03457188484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70FCD5-A95B-4567-9E58-8ADC8B00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96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7724" y="265525"/>
            <a:ext cx="10996551" cy="5304002"/>
          </a:xfrm>
        </p:spPr>
        <p:txBody>
          <a:bodyPr>
            <a:no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s-MX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TECNOL</a:t>
            </a:r>
            <a:r>
              <a:rPr kumimoji="0" lang="es-MX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MX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GICO SUPERIOR DE HUICHAPAN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MX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kumimoji="0" 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2000" b="1" dirty="0" smtClean="0">
                <a:solidFill>
                  <a:schemeClr val="tx1"/>
                </a:solidFill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Carlos Espinoza Galicia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MX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Materia: </a:t>
            </a:r>
            <a:r>
              <a:rPr lang="es-MX" sz="2000" b="1" dirty="0" smtClean="0">
                <a:solidFill>
                  <a:schemeClr val="tx1"/>
                </a:solidFill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Programación Orientada a Objetos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MX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Alumno:</a:t>
            </a:r>
            <a: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Erasmo Valencia Ortiz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MX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Carrera:</a:t>
            </a:r>
            <a: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Ingenier</a:t>
            </a:r>
            <a: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 en Sistemas Computacionales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MX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MX" sz="2000" b="1" dirty="0" smtClean="0">
                <a:solidFill>
                  <a:schemeClr val="tx1"/>
                </a:solidFill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clases y WIRWFRAMES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Semestre: 2°</a:t>
            </a:r>
            <a:b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857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1" name="Imagen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1" b="10531"/>
          <a:stretch/>
        </p:blipFill>
        <p:spPr bwMode="auto">
          <a:xfrm>
            <a:off x="8348354" y="4678482"/>
            <a:ext cx="2959368" cy="1615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98" y="146424"/>
            <a:ext cx="6679601" cy="8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Lucida Calligraphy" panose="03010101010101010101" pitchFamily="66" charset="0"/>
              </a:rPr>
              <a:t>Diagrama UML</a:t>
            </a:r>
            <a:endParaRPr lang="es-MX" dirty="0">
              <a:latin typeface="Lucida Calligraphy" panose="03010101010101010101" pitchFamily="66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85" t="9534" r="43180" b="32633"/>
          <a:stretch/>
        </p:blipFill>
        <p:spPr>
          <a:xfrm>
            <a:off x="3847604" y="1531918"/>
            <a:ext cx="5747657" cy="44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WIREFRAMES</a:t>
            </a:r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583" t="29076" r="26633" b="21075"/>
          <a:stretch/>
        </p:blipFill>
        <p:spPr>
          <a:xfrm>
            <a:off x="1767016" y="2150088"/>
            <a:ext cx="9934071" cy="41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48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732</TotalTime>
  <Words>8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Lucida Calligraphy</vt:lpstr>
      <vt:lpstr>Times New Roman</vt:lpstr>
      <vt:lpstr>Wingdings 3</vt:lpstr>
      <vt:lpstr>Espiral</vt:lpstr>
      <vt:lpstr>INSTITUTO TECNOLÓGICO SUPERIOR DE HUICHAPAN Docente: Carlos Espinoza Galicia Materia: Programación Orientada a Objetos Alumno: Erasmo Valencia Ortiz Carrera: Ingeniería en Sistemas Computacionales Actividad: Diagrama de clases y WIRWFRAMES Semestre: 2°  </vt:lpstr>
      <vt:lpstr>Diagrama UML</vt:lpstr>
      <vt:lpstr>WIREFRAMES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SUPERIOR DE HUICHAPAN Docente: Carlos Espinoza Galicia Materia: Programación Orientada a Objetos Alumno: Erasmo Valencia Ortiz Carrera: Ingeniería en Sistemas Computacionales Actividad: Diagrama de clases y wireframe Semestre: 2°</dc:title>
  <dc:creator>erasmo ortiz</dc:creator>
  <cp:lastModifiedBy>erasmo ortiz</cp:lastModifiedBy>
  <cp:revision>5</cp:revision>
  <dcterms:created xsi:type="dcterms:W3CDTF">2018-03-08T19:02:52Z</dcterms:created>
  <dcterms:modified xsi:type="dcterms:W3CDTF">2018-03-09T07:14:55Z</dcterms:modified>
</cp:coreProperties>
</file>