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9" r:id="rId2"/>
    <p:sldId id="256" r:id="rId3"/>
    <p:sldId id="260" r:id="rId4"/>
    <p:sldId id="265" r:id="rId5"/>
    <p:sldId id="266" r:id="rId6"/>
    <p:sldId id="267" r:id="rId7"/>
    <p:sldId id="268" r:id="rId8"/>
    <p:sldId id="269" r:id="rId9"/>
    <p:sldId id="270" r:id="rId10"/>
    <p:sldId id="271" r:id="rId11"/>
    <p:sldId id="272" r:id="rId12"/>
    <p:sldId id="273" r:id="rId13"/>
    <p:sldId id="264" r:id="rId14"/>
  </p:sldIdLst>
  <p:sldSz cx="17338675" cy="97536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2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D7F03F6-83A9-46D5-8AB7-3A8A3771FBE4}"/>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1300368"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3" name="Date Placeholder 2">
            <a:extLst>
              <a:ext uri="{FF2B5EF4-FFF2-40B4-BE49-F238E27FC236}">
                <a16:creationId xmlns:a16="http://schemas.microsoft.com/office/drawing/2014/main" id="{A4798AC8-31C8-4E27-88AE-F6D9CC33CC86}"/>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1300368"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913E52BE-AF92-45F2-A00E-3BC613CBFC3F}" type="datetime1">
              <a:rPr lang="en-GB"/>
              <a:pPr lvl="0"/>
              <a:t>18/05/2018</a:t>
            </a:fld>
            <a:endParaRPr lang="en-GB"/>
          </a:p>
        </p:txBody>
      </p:sp>
      <p:sp>
        <p:nvSpPr>
          <p:cNvPr id="4" name="Slide Image Placeholder 3">
            <a:extLst>
              <a:ext uri="{FF2B5EF4-FFF2-40B4-BE49-F238E27FC236}">
                <a16:creationId xmlns:a16="http://schemas.microsoft.com/office/drawing/2014/main" id="{A9C039C5-8092-46F8-A521-285CFEC83587}"/>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es Placeholder 4">
            <a:extLst>
              <a:ext uri="{FF2B5EF4-FFF2-40B4-BE49-F238E27FC236}">
                <a16:creationId xmlns:a16="http://schemas.microsoft.com/office/drawing/2014/main" id="{96C211AA-CBC9-4851-BE81-CA2784660F8E}"/>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a:extLst>
              <a:ext uri="{FF2B5EF4-FFF2-40B4-BE49-F238E27FC236}">
                <a16:creationId xmlns:a16="http://schemas.microsoft.com/office/drawing/2014/main" id="{81784AB5-746F-4803-A971-7E9AF546F936}"/>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1300368"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7" name="Slide Number Placeholder 6">
            <a:extLst>
              <a:ext uri="{FF2B5EF4-FFF2-40B4-BE49-F238E27FC236}">
                <a16:creationId xmlns:a16="http://schemas.microsoft.com/office/drawing/2014/main" id="{300761BE-E7CD-4A22-87AF-51CB6A3BDC2B}"/>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1300368"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68D2DF3B-6151-48E9-A4E2-F45B75A8B0F5}" type="slidenum">
              <a:t>‹#›</a:t>
            </a:fld>
            <a:endParaRPr lang="en-GB"/>
          </a:p>
        </p:txBody>
      </p:sp>
    </p:spTree>
    <p:extLst>
      <p:ext uri="{BB962C8B-B14F-4D97-AF65-F5344CB8AC3E}">
        <p14:creationId xmlns:p14="http://schemas.microsoft.com/office/powerpoint/2010/main" val="1019004692"/>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F956806-B60C-4208-9A13-D9BEF310EEA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CAB3B7-ADA0-409A-996A-297569F6A7FF}"/>
              </a:ext>
            </a:extLst>
          </p:cNvPr>
          <p:cNvSpPr txBox="1">
            <a:spLocks noGrp="1"/>
          </p:cNvSpPr>
          <p:nvPr>
            <p:ph type="body" sz="quarter" idx="1"/>
          </p:nvPr>
        </p:nvSpPr>
        <p:spPr/>
        <p:txBody>
          <a:bodyPr/>
          <a:lstStyle/>
          <a:p>
            <a:endParaRPr lang="nl-BE"/>
          </a:p>
        </p:txBody>
      </p:sp>
      <p:sp>
        <p:nvSpPr>
          <p:cNvPr id="4" name="Slide Number Placeholder 3">
            <a:extLst>
              <a:ext uri="{FF2B5EF4-FFF2-40B4-BE49-F238E27FC236}">
                <a16:creationId xmlns:a16="http://schemas.microsoft.com/office/drawing/2014/main" id="{2DAE7AF2-195B-4DA0-A989-1221B72EDA0F}"/>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3C2851E-746E-4FEB-BFFB-E374F5205AC5}" type="slidenum">
              <a:t>3</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05DC3E8-D5B3-49E0-B3B8-E0556D20D83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401456B-8CE5-4F03-A34B-D039BAE8CC81}"/>
              </a:ext>
            </a:extLst>
          </p:cNvPr>
          <p:cNvSpPr txBox="1">
            <a:spLocks noGrp="1"/>
          </p:cNvSpPr>
          <p:nvPr>
            <p:ph type="body" sz="quarter" idx="1"/>
          </p:nvPr>
        </p:nvSpPr>
        <p:spPr/>
        <p:txBody>
          <a:bodyPr/>
          <a:lstStyle/>
          <a:p>
            <a:endParaRPr lang="nl-BE"/>
          </a:p>
        </p:txBody>
      </p:sp>
      <p:sp>
        <p:nvSpPr>
          <p:cNvPr id="4" name="Slide Number Placeholder 3">
            <a:extLst>
              <a:ext uri="{FF2B5EF4-FFF2-40B4-BE49-F238E27FC236}">
                <a16:creationId xmlns:a16="http://schemas.microsoft.com/office/drawing/2014/main" id="{C110BBED-9494-4A28-AA6F-3CBCAC9DB15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B6C55DD-3021-47A2-88C2-409B313B4B7F}" type="slidenum">
              <a:t>5</a:t>
            </a:fld>
            <a:endParaRPr lang="en-GB" sz="1200" b="0" i="0" u="none" strike="noStrike" kern="1200" cap="none" spc="0" baseline="0">
              <a:solidFill>
                <a:srgbClr val="000000"/>
              </a:solidFill>
              <a:uFillTx/>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Corporate Logo">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30A373-7A36-4D49-B5B2-0BC099EB3B3A}"/>
              </a:ext>
            </a:extLst>
          </p:cNvPr>
          <p:cNvSpPr txBox="1">
            <a:spLocks noGrp="1"/>
          </p:cNvSpPr>
          <p:nvPr>
            <p:ph type="dt" sz="half" idx="7"/>
          </p:nvPr>
        </p:nvSpPr>
        <p:spPr/>
        <p:txBody>
          <a:bodyPr/>
          <a:lstStyle>
            <a:lvl1pPr>
              <a:defRPr lang="nl-NL"/>
            </a:lvl1pPr>
          </a:lstStyle>
          <a:p>
            <a:pPr lvl="0"/>
            <a:fld id="{69277C0E-2DF8-4D6B-9FA8-2297EECA3360}" type="datetime1">
              <a:rPr lang="nl-NL"/>
              <a:pPr lvl="0"/>
              <a:t>18-5-2018</a:t>
            </a:fld>
            <a:endParaRPr lang="en-GB"/>
          </a:p>
        </p:txBody>
      </p:sp>
      <p:sp>
        <p:nvSpPr>
          <p:cNvPr id="3" name="Footer Placeholder 2">
            <a:extLst>
              <a:ext uri="{FF2B5EF4-FFF2-40B4-BE49-F238E27FC236}">
                <a16:creationId xmlns:a16="http://schemas.microsoft.com/office/drawing/2014/main" id="{DF954ED3-B88E-4EAE-B22A-BBD817846E36}"/>
              </a:ext>
            </a:extLst>
          </p:cNvPr>
          <p:cNvSpPr txBox="1">
            <a:spLocks noGrp="1"/>
          </p:cNvSpPr>
          <p:nvPr>
            <p:ph type="ftr" sz="quarter" idx="9"/>
          </p:nvPr>
        </p:nvSpPr>
        <p:spPr/>
        <p:txBody>
          <a:bodyPr/>
          <a:lstStyle>
            <a:lvl1pPr>
              <a:defRPr lang="en-GB"/>
            </a:lvl1pPr>
          </a:lstStyle>
          <a:p>
            <a:pPr lvl="0"/>
            <a:endParaRPr lang="en-GB"/>
          </a:p>
        </p:txBody>
      </p:sp>
      <p:sp>
        <p:nvSpPr>
          <p:cNvPr id="4" name="Slide Number Placeholder 3">
            <a:extLst>
              <a:ext uri="{FF2B5EF4-FFF2-40B4-BE49-F238E27FC236}">
                <a16:creationId xmlns:a16="http://schemas.microsoft.com/office/drawing/2014/main" id="{A76CB964-97BE-4F9D-B3E2-B91A8407EB89}"/>
              </a:ext>
            </a:extLst>
          </p:cNvPr>
          <p:cNvSpPr txBox="1">
            <a:spLocks noGrp="1"/>
          </p:cNvSpPr>
          <p:nvPr>
            <p:ph type="sldNum" sz="quarter" idx="8"/>
          </p:nvPr>
        </p:nvSpPr>
        <p:spPr/>
        <p:txBody>
          <a:bodyPr/>
          <a:lstStyle>
            <a:lvl1pPr>
              <a:defRPr lang="en-GB"/>
            </a:lvl1pPr>
          </a:lstStyle>
          <a:p>
            <a:pPr lvl="0"/>
            <a:fld id="{2B2AB2AD-E908-4829-A317-40C60441885E}" type="slidenum">
              <a:t>‹#›</a:t>
            </a:fld>
            <a:endParaRPr lang="en-GB"/>
          </a:p>
        </p:txBody>
      </p:sp>
      <p:pic>
        <p:nvPicPr>
          <p:cNvPr id="5" name="Logo Large">
            <a:extLst>
              <a:ext uri="{FF2B5EF4-FFF2-40B4-BE49-F238E27FC236}">
                <a16:creationId xmlns:a16="http://schemas.microsoft.com/office/drawing/2014/main" id="{FDA0249A-3B18-4B77-9CB3-3404D439C3C7}"/>
              </a:ext>
            </a:extLst>
          </p:cNvPr>
          <p:cNvPicPr>
            <a:picLocks noChangeAspect="1"/>
          </p:cNvPicPr>
          <p:nvPr/>
        </p:nvPicPr>
        <p:blipFill>
          <a:blip r:embed="rId2"/>
          <a:stretch>
            <a:fillRect/>
          </a:stretch>
        </p:blipFill>
        <p:spPr>
          <a:xfrm>
            <a:off x="4109514" y="2275283"/>
            <a:ext cx="5462031" cy="4172718"/>
          </a:xfrm>
          <a:prstGeom prst="rect">
            <a:avLst/>
          </a:prstGeom>
          <a:noFill/>
          <a:ln cap="flat">
            <a:noFill/>
          </a:ln>
        </p:spPr>
      </p:pic>
    </p:spTree>
    <p:extLst>
      <p:ext uri="{BB962C8B-B14F-4D97-AF65-F5344CB8AC3E}">
        <p14:creationId xmlns:p14="http://schemas.microsoft.com/office/powerpoint/2010/main" val="2874793728"/>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Slide">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13281E3F-1333-4D24-801B-9E553633CD00}"/>
              </a:ext>
            </a:extLst>
          </p:cNvPr>
          <p:cNvSpPr/>
          <p:nvPr/>
        </p:nvSpPr>
        <p:spPr>
          <a:xfrm>
            <a:off x="914400" y="0"/>
            <a:ext cx="16424279" cy="7898404"/>
          </a:xfrm>
          <a:prstGeom prst="rect">
            <a:avLst/>
          </a:prstGeom>
          <a:solidFill>
            <a:srgbClr val="1E64C8"/>
          </a:solidFill>
          <a:ln w="12701" cap="flat">
            <a:solidFill>
              <a:srgbClr val="134792"/>
            </a:solidFill>
            <a:prstDash val="solid"/>
            <a:miter/>
          </a:ln>
        </p:spPr>
        <p:txBody>
          <a:bodyPr vert="horz" wrap="square" lIns="91440" tIns="45720" rIns="91440" bIns="45720" anchor="ctr" anchorCtr="1" compatLnSpc="1">
            <a:noAutofit/>
          </a:bodyPr>
          <a:lstStyle/>
          <a:p>
            <a:pPr marL="0" marR="0" lvl="0" indent="0" algn="ct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BE" sz="2560" b="0" i="0" u="none" strike="noStrike" kern="1200" cap="none" spc="0" baseline="0">
              <a:solidFill>
                <a:srgbClr val="FFFFFF"/>
              </a:solidFill>
              <a:uFillTx/>
              <a:latin typeface="Arial"/>
            </a:endParaRPr>
          </a:p>
        </p:txBody>
      </p:sp>
      <p:sp>
        <p:nvSpPr>
          <p:cNvPr id="3" name="Title 1">
            <a:extLst>
              <a:ext uri="{FF2B5EF4-FFF2-40B4-BE49-F238E27FC236}">
                <a16:creationId xmlns:a16="http://schemas.microsoft.com/office/drawing/2014/main" id="{726F6DC9-E2F5-42A7-B81E-1585FA658B0E}"/>
              </a:ext>
            </a:extLst>
          </p:cNvPr>
          <p:cNvSpPr txBox="1">
            <a:spLocks noGrp="1"/>
          </p:cNvSpPr>
          <p:nvPr>
            <p:ph type="title"/>
          </p:nvPr>
        </p:nvSpPr>
        <p:spPr>
          <a:xfrm>
            <a:off x="1291077" y="2286000"/>
            <a:ext cx="15183365" cy="4436312"/>
          </a:xfrm>
        </p:spPr>
        <p:txBody>
          <a:bodyPr/>
          <a:lstStyle>
            <a:lvl1pPr>
              <a:lnSpc>
                <a:spcPts val="11000"/>
              </a:lnSpc>
              <a:defRPr lang="en-US" sz="10000">
                <a:solidFill>
                  <a:srgbClr val="FFFFFF"/>
                </a:solidFill>
                <a:uFill>
                  <a:solidFill>
                    <a:srgbClr val="FFFFFF"/>
                  </a:solidFill>
                </a:uFill>
              </a:defRPr>
            </a:lvl1pPr>
          </a:lstStyle>
          <a:p>
            <a:pPr lvl="0"/>
            <a:r>
              <a:rPr lang="en-US"/>
              <a:t>Click to edit Master title style</a:t>
            </a:r>
            <a:endParaRPr lang="nl-BE"/>
          </a:p>
        </p:txBody>
      </p:sp>
      <p:sp>
        <p:nvSpPr>
          <p:cNvPr id="4" name="Subtitle 2">
            <a:extLst>
              <a:ext uri="{FF2B5EF4-FFF2-40B4-BE49-F238E27FC236}">
                <a16:creationId xmlns:a16="http://schemas.microsoft.com/office/drawing/2014/main" id="{1B28D09B-8E6B-42C8-8C0B-20037B53F83B}"/>
              </a:ext>
            </a:extLst>
          </p:cNvPr>
          <p:cNvSpPr txBox="1">
            <a:spLocks noGrp="1"/>
          </p:cNvSpPr>
          <p:nvPr>
            <p:ph type="subTitle" idx="4294967295"/>
          </p:nvPr>
        </p:nvSpPr>
        <p:spPr>
          <a:xfrm>
            <a:off x="1283415" y="6874715"/>
            <a:ext cx="15191027" cy="583204"/>
          </a:xfrm>
        </p:spPr>
        <p:txBody>
          <a:bodyPr/>
          <a:lstStyle>
            <a:lvl1pPr marL="0" indent="0">
              <a:lnSpc>
                <a:spcPts val="3600"/>
              </a:lnSpc>
              <a:buNone/>
              <a:defRPr sz="3000">
                <a:solidFill>
                  <a:srgbClr val="FFD200"/>
                </a:solidFill>
              </a:defRPr>
            </a:lvl1pPr>
          </a:lstStyle>
          <a:p>
            <a:pPr lvl="0"/>
            <a:r>
              <a:rPr lang="nl-BE"/>
              <a:t>Klik om de ondertitel / presentator / datum [dd-mm-yyyy] te maken</a:t>
            </a:r>
          </a:p>
        </p:txBody>
      </p:sp>
      <p:sp>
        <p:nvSpPr>
          <p:cNvPr id="5" name="Titles positoning box" hidden="1">
            <a:extLst>
              <a:ext uri="{FF2B5EF4-FFF2-40B4-BE49-F238E27FC236}">
                <a16:creationId xmlns:a16="http://schemas.microsoft.com/office/drawing/2014/main" id="{35422A38-2DCF-4572-89F5-51BB92DD8C5C}"/>
              </a:ext>
            </a:extLst>
          </p:cNvPr>
          <p:cNvSpPr/>
          <p:nvPr/>
        </p:nvSpPr>
        <p:spPr>
          <a:xfrm>
            <a:off x="1371600" y="6407996"/>
            <a:ext cx="15011997" cy="575998"/>
          </a:xfrm>
          <a:prstGeom prst="rect">
            <a:avLst/>
          </a:prstGeom>
          <a:noFill/>
          <a:ln w="12701" cap="flat">
            <a:solidFill>
              <a:srgbClr val="FFD200"/>
            </a:solidFill>
            <a:prstDash val="solid"/>
            <a:miter/>
          </a:ln>
        </p:spPr>
        <p:txBody>
          <a:bodyPr vert="horz" wrap="square" lIns="91440" tIns="45720" rIns="91440" bIns="45720" anchor="ctr" anchorCtr="1" compatLnSpc="1">
            <a:noAutofit/>
          </a:bodyPr>
          <a:lstStyle/>
          <a:p>
            <a:pPr marL="0" marR="0" lvl="0" indent="0" algn="ct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2560" b="0" i="0" u="none" strike="noStrike" kern="1200" cap="none" spc="0" baseline="0">
              <a:solidFill>
                <a:srgbClr val="FFFFFF"/>
              </a:solidFill>
              <a:uFillTx/>
              <a:latin typeface="Arial"/>
            </a:endParaRPr>
          </a:p>
        </p:txBody>
      </p:sp>
      <p:sp>
        <p:nvSpPr>
          <p:cNvPr id="6" name="Text Placeholder 9">
            <a:extLst>
              <a:ext uri="{FF2B5EF4-FFF2-40B4-BE49-F238E27FC236}">
                <a16:creationId xmlns:a16="http://schemas.microsoft.com/office/drawing/2014/main" id="{0D523C6A-D2D3-476B-8C6D-627E3BB945A0}"/>
              </a:ext>
            </a:extLst>
          </p:cNvPr>
          <p:cNvSpPr txBox="1">
            <a:spLocks noGrp="1"/>
          </p:cNvSpPr>
          <p:nvPr>
            <p:ph type="body" idx="4294967295"/>
          </p:nvPr>
        </p:nvSpPr>
        <p:spPr>
          <a:xfrm>
            <a:off x="1291077" y="270004"/>
            <a:ext cx="15183365" cy="539998"/>
          </a:xfrm>
        </p:spPr>
        <p:txBody>
          <a:bodyPr anchor="b"/>
          <a:lstStyle>
            <a:lvl1pPr marL="0" indent="0">
              <a:lnSpc>
                <a:spcPts val="1700"/>
              </a:lnSpc>
              <a:buNone/>
              <a:defRPr sz="1400" b="1" u="sng" cap="all">
                <a:solidFill>
                  <a:srgbClr val="FFFFFF"/>
                </a:solidFill>
                <a:uFill>
                  <a:solidFill>
                    <a:srgbClr val="FFFFFF"/>
                  </a:solidFill>
                </a:uFill>
              </a:defRPr>
            </a:lvl1pPr>
            <a:lvl2pPr marL="0" indent="0">
              <a:lnSpc>
                <a:spcPts val="1700"/>
              </a:lnSpc>
              <a:buNone/>
              <a:defRPr sz="1400" cap="all">
                <a:solidFill>
                  <a:srgbClr val="FFFFFF"/>
                </a:solidFill>
                <a:uFill>
                  <a:solidFill>
                    <a:srgbClr val="FFFFFF"/>
                  </a:solidFill>
                </a:uFill>
              </a:defRPr>
            </a:lvl2pPr>
          </a:lstStyle>
          <a:p>
            <a:pPr lvl="0"/>
            <a:r>
              <a:rPr lang="nl-BE"/>
              <a:t>Klik om de organisatie stijlen te bewerken</a:t>
            </a:r>
          </a:p>
          <a:p>
            <a:pPr lvl="1"/>
            <a:r>
              <a:rPr lang="nl-BE"/>
              <a:t>tweede niveau</a:t>
            </a:r>
          </a:p>
        </p:txBody>
      </p:sp>
      <p:sp>
        <p:nvSpPr>
          <p:cNvPr id="7" name="Picture Placeholder 11">
            <a:extLst>
              <a:ext uri="{FF2B5EF4-FFF2-40B4-BE49-F238E27FC236}">
                <a16:creationId xmlns:a16="http://schemas.microsoft.com/office/drawing/2014/main" id="{559FE68C-B84F-426C-9BF9-BA9041306FF2}"/>
              </a:ext>
            </a:extLst>
          </p:cNvPr>
          <p:cNvSpPr txBox="1">
            <a:spLocks noGrp="1"/>
          </p:cNvSpPr>
          <p:nvPr>
            <p:ph type="pic" idx="4294967295"/>
          </p:nvPr>
        </p:nvSpPr>
        <p:spPr>
          <a:xfrm>
            <a:off x="3200400" y="8366403"/>
            <a:ext cx="2286000" cy="928801"/>
          </a:xfrm>
        </p:spPr>
        <p:txBody>
          <a:bodyPr/>
          <a:lstStyle>
            <a:lvl1pPr>
              <a:defRPr sz="1600">
                <a:solidFill>
                  <a:srgbClr val="7F7F7F"/>
                </a:solidFill>
              </a:defRPr>
            </a:lvl1pPr>
          </a:lstStyle>
          <a:p>
            <a:pPr lvl="0"/>
            <a:r>
              <a:rPr lang="nl-BE"/>
              <a:t>Partnerlogo 1</a:t>
            </a:r>
          </a:p>
        </p:txBody>
      </p:sp>
      <p:sp>
        <p:nvSpPr>
          <p:cNvPr id="8" name="Picture Placeholder 11">
            <a:extLst>
              <a:ext uri="{FF2B5EF4-FFF2-40B4-BE49-F238E27FC236}">
                <a16:creationId xmlns:a16="http://schemas.microsoft.com/office/drawing/2014/main" id="{13E7C32A-90A1-4416-8B55-7FCE4D73EB09}"/>
              </a:ext>
            </a:extLst>
          </p:cNvPr>
          <p:cNvSpPr txBox="1">
            <a:spLocks noGrp="1"/>
          </p:cNvSpPr>
          <p:nvPr>
            <p:ph type="pic" idx="4294967295"/>
          </p:nvPr>
        </p:nvSpPr>
        <p:spPr>
          <a:xfrm>
            <a:off x="5713198" y="8366403"/>
            <a:ext cx="2286000" cy="928801"/>
          </a:xfrm>
        </p:spPr>
        <p:txBody>
          <a:bodyPr/>
          <a:lstStyle>
            <a:lvl1pPr>
              <a:defRPr sz="1600">
                <a:solidFill>
                  <a:srgbClr val="7F7F7F"/>
                </a:solidFill>
              </a:defRPr>
            </a:lvl1pPr>
          </a:lstStyle>
          <a:p>
            <a:pPr lvl="0"/>
            <a:r>
              <a:rPr lang="nl-BE"/>
              <a:t>Partnerlogo 2</a:t>
            </a:r>
          </a:p>
        </p:txBody>
      </p:sp>
      <p:sp>
        <p:nvSpPr>
          <p:cNvPr id="9" name="Picture Placeholder 11">
            <a:extLst>
              <a:ext uri="{FF2B5EF4-FFF2-40B4-BE49-F238E27FC236}">
                <a16:creationId xmlns:a16="http://schemas.microsoft.com/office/drawing/2014/main" id="{0523AD24-AF6C-40C0-A376-162DD268DF2E}"/>
              </a:ext>
            </a:extLst>
          </p:cNvPr>
          <p:cNvSpPr txBox="1">
            <a:spLocks noGrp="1"/>
          </p:cNvSpPr>
          <p:nvPr>
            <p:ph type="pic" idx="4294967295"/>
          </p:nvPr>
        </p:nvSpPr>
        <p:spPr>
          <a:xfrm>
            <a:off x="8229600" y="8366403"/>
            <a:ext cx="2321999" cy="928801"/>
          </a:xfrm>
        </p:spPr>
        <p:txBody>
          <a:bodyPr/>
          <a:lstStyle>
            <a:lvl1pPr>
              <a:defRPr sz="1600">
                <a:solidFill>
                  <a:srgbClr val="7F7F7F"/>
                </a:solidFill>
              </a:defRPr>
            </a:lvl1pPr>
          </a:lstStyle>
          <a:p>
            <a:pPr lvl="0"/>
            <a:r>
              <a:rPr lang="nl-BE"/>
              <a:t>Partnerlogo 3</a:t>
            </a:r>
          </a:p>
        </p:txBody>
      </p:sp>
      <p:sp>
        <p:nvSpPr>
          <p:cNvPr id="10" name="Picture Placeholder 11">
            <a:extLst>
              <a:ext uri="{FF2B5EF4-FFF2-40B4-BE49-F238E27FC236}">
                <a16:creationId xmlns:a16="http://schemas.microsoft.com/office/drawing/2014/main" id="{191C4A0D-B474-454E-8D59-DAC8C9197509}"/>
              </a:ext>
            </a:extLst>
          </p:cNvPr>
          <p:cNvSpPr txBox="1">
            <a:spLocks noGrp="1"/>
          </p:cNvSpPr>
          <p:nvPr>
            <p:ph type="pic" idx="4294967295"/>
          </p:nvPr>
        </p:nvSpPr>
        <p:spPr>
          <a:xfrm>
            <a:off x="10746001" y="8366403"/>
            <a:ext cx="2321999" cy="928801"/>
          </a:xfrm>
        </p:spPr>
        <p:txBody>
          <a:bodyPr/>
          <a:lstStyle>
            <a:lvl1pPr>
              <a:defRPr sz="1600">
                <a:solidFill>
                  <a:srgbClr val="7F7F7F"/>
                </a:solidFill>
              </a:defRPr>
            </a:lvl1pPr>
          </a:lstStyle>
          <a:p>
            <a:pPr lvl="0"/>
            <a:r>
              <a:rPr lang="nl-BE"/>
              <a:t>Partnerlogo 4</a:t>
            </a:r>
          </a:p>
        </p:txBody>
      </p:sp>
    </p:spTree>
    <p:extLst>
      <p:ext uri="{BB962C8B-B14F-4D97-AF65-F5344CB8AC3E}">
        <p14:creationId xmlns:p14="http://schemas.microsoft.com/office/powerpoint/2010/main" val="391127994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hapter Slide">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3A587480-89D0-42B5-99A2-77A3826125A3}"/>
              </a:ext>
            </a:extLst>
          </p:cNvPr>
          <p:cNvSpPr/>
          <p:nvPr/>
        </p:nvSpPr>
        <p:spPr>
          <a:xfrm>
            <a:off x="914400" y="0"/>
            <a:ext cx="16424279" cy="7898404"/>
          </a:xfrm>
          <a:prstGeom prst="rect">
            <a:avLst/>
          </a:prstGeom>
          <a:solidFill>
            <a:srgbClr val="1E64C8"/>
          </a:solidFill>
          <a:ln w="12701" cap="flat">
            <a:solidFill>
              <a:srgbClr val="134792"/>
            </a:solidFill>
            <a:prstDash val="solid"/>
            <a:miter/>
          </a:ln>
        </p:spPr>
        <p:txBody>
          <a:bodyPr vert="horz" wrap="square" lIns="91440" tIns="45720" rIns="91440" bIns="45720" anchor="ctr" anchorCtr="1" compatLnSpc="1">
            <a:noAutofit/>
          </a:bodyPr>
          <a:lstStyle/>
          <a:p>
            <a:pPr marL="0" marR="0" lvl="0" indent="0" algn="ct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BE" sz="2560" b="0" i="0" u="none" strike="noStrike" kern="1200" cap="none" spc="0" baseline="0">
              <a:solidFill>
                <a:srgbClr val="FFFFFF"/>
              </a:solidFill>
              <a:uFillTx/>
              <a:latin typeface="Arial"/>
            </a:endParaRPr>
          </a:p>
        </p:txBody>
      </p:sp>
      <p:sp>
        <p:nvSpPr>
          <p:cNvPr id="3" name="Title 1">
            <a:extLst>
              <a:ext uri="{FF2B5EF4-FFF2-40B4-BE49-F238E27FC236}">
                <a16:creationId xmlns:a16="http://schemas.microsoft.com/office/drawing/2014/main" id="{15D8AE6C-0651-46F5-B439-BD2033FA672E}"/>
              </a:ext>
            </a:extLst>
          </p:cNvPr>
          <p:cNvSpPr txBox="1">
            <a:spLocks noGrp="1"/>
          </p:cNvSpPr>
          <p:nvPr>
            <p:ph type="title"/>
          </p:nvPr>
        </p:nvSpPr>
        <p:spPr>
          <a:xfrm>
            <a:off x="1291077" y="3246120"/>
            <a:ext cx="15183365" cy="4436312"/>
          </a:xfrm>
        </p:spPr>
        <p:txBody>
          <a:bodyPr/>
          <a:lstStyle>
            <a:lvl1pPr>
              <a:lnSpc>
                <a:spcPts val="11000"/>
              </a:lnSpc>
              <a:defRPr sz="10000">
                <a:solidFill>
                  <a:srgbClr val="FFFFFF"/>
                </a:solidFill>
                <a:uFill>
                  <a:solidFill>
                    <a:srgbClr val="FFFFFF"/>
                  </a:solidFill>
                </a:uFill>
              </a:defRPr>
            </a:lvl1pPr>
          </a:lstStyle>
          <a:p>
            <a:pPr lvl="0"/>
            <a:r>
              <a:rPr lang="nl-BE"/>
              <a:t>klik om een hoofdstuktitel te maken.</a:t>
            </a:r>
          </a:p>
        </p:txBody>
      </p:sp>
      <p:sp>
        <p:nvSpPr>
          <p:cNvPr id="4" name="Titles positoning box" hidden="1">
            <a:extLst>
              <a:ext uri="{FF2B5EF4-FFF2-40B4-BE49-F238E27FC236}">
                <a16:creationId xmlns:a16="http://schemas.microsoft.com/office/drawing/2014/main" id="{47CEE28A-652B-4131-B505-A0DAB6E3A976}"/>
              </a:ext>
            </a:extLst>
          </p:cNvPr>
          <p:cNvSpPr/>
          <p:nvPr/>
        </p:nvSpPr>
        <p:spPr>
          <a:xfrm>
            <a:off x="1371600" y="7344003"/>
            <a:ext cx="15011997" cy="575998"/>
          </a:xfrm>
          <a:prstGeom prst="rect">
            <a:avLst/>
          </a:prstGeom>
          <a:noFill/>
          <a:ln w="12701" cap="flat">
            <a:solidFill>
              <a:srgbClr val="FFD200"/>
            </a:solidFill>
            <a:prstDash val="solid"/>
            <a:miter/>
          </a:ln>
        </p:spPr>
        <p:txBody>
          <a:bodyPr vert="horz" wrap="square" lIns="91440" tIns="45720" rIns="91440" bIns="45720" anchor="ctr" anchorCtr="1" compatLnSpc="1">
            <a:noAutofit/>
          </a:bodyPr>
          <a:lstStyle/>
          <a:p>
            <a:pPr marL="0" marR="0" lvl="0" indent="0" algn="ct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2560" b="0" i="0" u="none" strike="noStrike" kern="1200" cap="none" spc="0" baseline="0">
              <a:solidFill>
                <a:srgbClr val="FFFFFF"/>
              </a:solidFill>
              <a:uFillTx/>
              <a:latin typeface="Arial"/>
            </a:endParaRPr>
          </a:p>
        </p:txBody>
      </p:sp>
      <p:sp>
        <p:nvSpPr>
          <p:cNvPr id="5" name="Slide Number Placeholder 5">
            <a:extLst>
              <a:ext uri="{FF2B5EF4-FFF2-40B4-BE49-F238E27FC236}">
                <a16:creationId xmlns:a16="http://schemas.microsoft.com/office/drawing/2014/main" id="{637EC77F-5E34-4117-B911-0102EC107D1D}"/>
              </a:ext>
            </a:extLst>
          </p:cNvPr>
          <p:cNvSpPr txBox="1">
            <a:spLocks noGrp="1"/>
          </p:cNvSpPr>
          <p:nvPr>
            <p:ph type="sldNum" sz="quarter" idx="8"/>
          </p:nvPr>
        </p:nvSpPr>
        <p:spPr/>
        <p:txBody>
          <a:bodyPr/>
          <a:lstStyle>
            <a:lvl1pPr>
              <a:defRPr/>
            </a:lvl1pPr>
          </a:lstStyle>
          <a:p>
            <a:pPr lvl="0"/>
            <a:fld id="{A73CA62B-2E26-4053-9F57-91D67A2AB352}" type="slidenum">
              <a:t>‹#›</a:t>
            </a:fld>
            <a:endParaRPr lang="nl-BE"/>
          </a:p>
        </p:txBody>
      </p:sp>
    </p:spTree>
    <p:extLst>
      <p:ext uri="{BB962C8B-B14F-4D97-AF65-F5344CB8AC3E}">
        <p14:creationId xmlns:p14="http://schemas.microsoft.com/office/powerpoint/2010/main" val="213791246"/>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5EAAB-D561-49A2-80AE-E0D240351679}"/>
              </a:ext>
            </a:extLst>
          </p:cNvPr>
          <p:cNvSpPr txBox="1">
            <a:spLocks noGrp="1"/>
          </p:cNvSpPr>
          <p:nvPr>
            <p:ph type="title"/>
          </p:nvPr>
        </p:nvSpPr>
        <p:spPr/>
        <p:txBody>
          <a:bodyPr/>
          <a:lstStyle>
            <a:lvl1pPr>
              <a:defRPr lang="en-US"/>
            </a:lvl1pPr>
          </a:lstStyle>
          <a:p>
            <a:pPr lvl="0"/>
            <a:r>
              <a:rPr lang="en-US"/>
              <a:t>Click to edit Master title style</a:t>
            </a:r>
            <a:endParaRPr lang="nl-BE"/>
          </a:p>
        </p:txBody>
      </p:sp>
      <p:sp>
        <p:nvSpPr>
          <p:cNvPr id="3" name="Content Placeholder 2">
            <a:extLst>
              <a:ext uri="{FF2B5EF4-FFF2-40B4-BE49-F238E27FC236}">
                <a16:creationId xmlns:a16="http://schemas.microsoft.com/office/drawing/2014/main" id="{A5C70D9C-0F74-4B70-9B9B-2E432AB03084}"/>
              </a:ext>
            </a:extLst>
          </p:cNvPr>
          <p:cNvSpPr txBox="1">
            <a:spLocks noGrp="1"/>
          </p:cNvSpPr>
          <p:nvPr>
            <p:ph idx="1"/>
          </p:nvPr>
        </p:nvSpPr>
        <p:spPr/>
        <p:txBody>
          <a:bodyPr/>
          <a:lstStyle>
            <a:lvl1pPr defTabSz="457200">
              <a:defRPr/>
            </a:lvl1pPr>
            <a:lvl2pPr>
              <a:defRPr/>
            </a:lvl2pPr>
            <a:lvl3pPr defTabSz="457200">
              <a:defRPr/>
            </a:lvl3pPr>
            <a:lvl4pPr marL="2328867" marR="0" lvl="3" indent="-550861" defTabSz="1912933" fontAlgn="auto">
              <a:lnSpc>
                <a:spcPct val="120000"/>
              </a:lnSpc>
              <a:spcBef>
                <a:spcPts val="0"/>
              </a:spcBef>
              <a:spcAft>
                <a:spcPts val="0"/>
              </a:spcAft>
              <a:buSzPct val="100000"/>
              <a:buFont typeface="Arial" pitchFamily="34"/>
              <a:buChar char="–"/>
              <a:tabLst/>
              <a:defRPr lang="nl-BE" sz="4800" b="0" i="0" u="none" strike="noStrike" cap="none" spc="0" baseline="0">
                <a:solidFill>
                  <a:srgbClr val="000000"/>
                </a:solidFill>
                <a:uFillTx/>
                <a:latin typeface="Arial"/>
              </a:defRPr>
            </a:lvl4pPr>
            <a:lvl5pPr marL="2962271" marR="0" lvl="4" indent="-442917" defTabSz="457200" fontAlgn="auto">
              <a:lnSpc>
                <a:spcPct val="120000"/>
              </a:lnSpc>
              <a:spcBef>
                <a:spcPts val="0"/>
              </a:spcBef>
              <a:spcAft>
                <a:spcPts val="0"/>
              </a:spcAft>
              <a:buSzPct val="100000"/>
              <a:buFont typeface="Arial" pitchFamily="34"/>
              <a:buChar char="̶"/>
              <a:tabLst/>
              <a:defRPr lang="nl-BE" sz="4800" b="0" i="0" u="none" strike="noStrike" cap="none" spc="0" baseline="0">
                <a:solidFill>
                  <a:srgbClr val="000000"/>
                </a:solidFill>
                <a:uFillTx/>
                <a:latin typeface="Arial"/>
              </a:defRPr>
            </a:lvl5p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p>
        </p:txBody>
      </p:sp>
      <p:sp>
        <p:nvSpPr>
          <p:cNvPr id="4" name="Date Placeholder 3">
            <a:extLst>
              <a:ext uri="{FF2B5EF4-FFF2-40B4-BE49-F238E27FC236}">
                <a16:creationId xmlns:a16="http://schemas.microsoft.com/office/drawing/2014/main" id="{5E0DE13F-817D-486A-90E7-D37994C4FD36}"/>
              </a:ext>
            </a:extLst>
          </p:cNvPr>
          <p:cNvSpPr txBox="1">
            <a:spLocks noGrp="1"/>
          </p:cNvSpPr>
          <p:nvPr>
            <p:ph type="dt" sz="half" idx="7"/>
          </p:nvPr>
        </p:nvSpPr>
        <p:spPr/>
        <p:txBody>
          <a:bodyPr/>
          <a:lstStyle>
            <a:lvl1pPr>
              <a:defRPr/>
            </a:lvl1pPr>
          </a:lstStyle>
          <a:p>
            <a:pPr lvl="0"/>
            <a:fld id="{2A4D40F0-4EED-4B41-803C-9E9D9545A5B3}" type="datetime1">
              <a:rPr lang="nl-BE"/>
              <a:pPr lvl="0"/>
              <a:t>18/05/2018</a:t>
            </a:fld>
            <a:endParaRPr lang="nl-BE"/>
          </a:p>
        </p:txBody>
      </p:sp>
      <p:sp>
        <p:nvSpPr>
          <p:cNvPr id="5" name="Footer Placeholder 4">
            <a:extLst>
              <a:ext uri="{FF2B5EF4-FFF2-40B4-BE49-F238E27FC236}">
                <a16:creationId xmlns:a16="http://schemas.microsoft.com/office/drawing/2014/main" id="{07103F5A-0DBC-4865-95F9-6C8AC5618E0C}"/>
              </a:ext>
            </a:extLst>
          </p:cNvPr>
          <p:cNvSpPr txBox="1">
            <a:spLocks noGrp="1"/>
          </p:cNvSpPr>
          <p:nvPr>
            <p:ph type="ftr" sz="quarter" idx="9"/>
          </p:nvPr>
        </p:nvSpPr>
        <p:spPr/>
        <p:txBody>
          <a:bodyPr/>
          <a:lstStyle>
            <a:lvl1pPr>
              <a:defRPr/>
            </a:lvl1pPr>
          </a:lstStyle>
          <a:p>
            <a:pPr lvl="0"/>
            <a:endParaRPr lang="nl-BE"/>
          </a:p>
        </p:txBody>
      </p:sp>
      <p:sp>
        <p:nvSpPr>
          <p:cNvPr id="6" name="Slide Number Placeholder 5">
            <a:extLst>
              <a:ext uri="{FF2B5EF4-FFF2-40B4-BE49-F238E27FC236}">
                <a16:creationId xmlns:a16="http://schemas.microsoft.com/office/drawing/2014/main" id="{EC04FD16-F7CD-4DCC-9F21-39A02FC061F4}"/>
              </a:ext>
            </a:extLst>
          </p:cNvPr>
          <p:cNvSpPr txBox="1">
            <a:spLocks noGrp="1"/>
          </p:cNvSpPr>
          <p:nvPr>
            <p:ph type="sldNum" sz="quarter" idx="8"/>
          </p:nvPr>
        </p:nvSpPr>
        <p:spPr/>
        <p:txBody>
          <a:bodyPr/>
          <a:lstStyle>
            <a:lvl1pPr>
              <a:defRPr/>
            </a:lvl1pPr>
          </a:lstStyle>
          <a:p>
            <a:pPr lvl="0"/>
            <a:fld id="{42C62990-E917-44B8-B18B-80C9A239976F}" type="slidenum">
              <a:t>‹#›</a:t>
            </a:fld>
            <a:endParaRPr lang="nl-BE"/>
          </a:p>
        </p:txBody>
      </p:sp>
    </p:spTree>
    <p:extLst>
      <p:ext uri="{BB962C8B-B14F-4D97-AF65-F5344CB8AC3E}">
        <p14:creationId xmlns:p14="http://schemas.microsoft.com/office/powerpoint/2010/main" val="302621429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Text and Phot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1A46E-1E4A-4241-80E9-640CAE58A41A}"/>
              </a:ext>
            </a:extLst>
          </p:cNvPr>
          <p:cNvSpPr txBox="1">
            <a:spLocks noGrp="1"/>
          </p:cNvSpPr>
          <p:nvPr>
            <p:ph type="title"/>
          </p:nvPr>
        </p:nvSpPr>
        <p:spPr/>
        <p:txBody>
          <a:bodyPr/>
          <a:lstStyle>
            <a:lvl1pPr>
              <a:defRPr lang="en-US"/>
            </a:lvl1pPr>
          </a:lstStyle>
          <a:p>
            <a:pPr lvl="0"/>
            <a:r>
              <a:rPr lang="en-US"/>
              <a:t>Click to edit Master title style</a:t>
            </a:r>
            <a:endParaRPr lang="nl-BE"/>
          </a:p>
        </p:txBody>
      </p:sp>
      <p:sp>
        <p:nvSpPr>
          <p:cNvPr id="3" name="Date Placeholder 3">
            <a:extLst>
              <a:ext uri="{FF2B5EF4-FFF2-40B4-BE49-F238E27FC236}">
                <a16:creationId xmlns:a16="http://schemas.microsoft.com/office/drawing/2014/main" id="{ED546EC0-BAA6-479F-B7D1-E9B896380CC3}"/>
              </a:ext>
            </a:extLst>
          </p:cNvPr>
          <p:cNvSpPr txBox="1">
            <a:spLocks noGrp="1"/>
          </p:cNvSpPr>
          <p:nvPr>
            <p:ph type="dt" sz="half" idx="7"/>
          </p:nvPr>
        </p:nvSpPr>
        <p:spPr/>
        <p:txBody>
          <a:bodyPr/>
          <a:lstStyle>
            <a:lvl1pPr>
              <a:defRPr/>
            </a:lvl1pPr>
          </a:lstStyle>
          <a:p>
            <a:pPr lvl="0"/>
            <a:fld id="{C4B052D9-0F79-4CB4-B9F4-988A7CD96F66}" type="datetime1">
              <a:rPr lang="nl-BE"/>
              <a:pPr lvl="0"/>
              <a:t>18/05/2018</a:t>
            </a:fld>
            <a:endParaRPr lang="nl-BE"/>
          </a:p>
        </p:txBody>
      </p:sp>
      <p:sp>
        <p:nvSpPr>
          <p:cNvPr id="4" name="Footer Placeholder 4">
            <a:extLst>
              <a:ext uri="{FF2B5EF4-FFF2-40B4-BE49-F238E27FC236}">
                <a16:creationId xmlns:a16="http://schemas.microsoft.com/office/drawing/2014/main" id="{ECD9E2F2-F888-4E8F-A963-4A1A7D0F5B37}"/>
              </a:ext>
            </a:extLst>
          </p:cNvPr>
          <p:cNvSpPr txBox="1">
            <a:spLocks noGrp="1"/>
          </p:cNvSpPr>
          <p:nvPr>
            <p:ph type="ftr" sz="quarter" idx="9"/>
          </p:nvPr>
        </p:nvSpPr>
        <p:spPr/>
        <p:txBody>
          <a:bodyPr/>
          <a:lstStyle>
            <a:lvl1pPr>
              <a:defRPr/>
            </a:lvl1pPr>
          </a:lstStyle>
          <a:p>
            <a:pPr lvl="0"/>
            <a:endParaRPr lang="nl-BE"/>
          </a:p>
        </p:txBody>
      </p:sp>
      <p:sp>
        <p:nvSpPr>
          <p:cNvPr id="5" name="Picture Placeholder 7">
            <a:extLst>
              <a:ext uri="{FF2B5EF4-FFF2-40B4-BE49-F238E27FC236}">
                <a16:creationId xmlns:a16="http://schemas.microsoft.com/office/drawing/2014/main" id="{D635A8E0-26CF-40D2-9330-4FCFAB65BDD4}"/>
              </a:ext>
            </a:extLst>
          </p:cNvPr>
          <p:cNvSpPr txBox="1">
            <a:spLocks noGrp="1"/>
          </p:cNvSpPr>
          <p:nvPr>
            <p:ph type="pic" idx="4294967295"/>
          </p:nvPr>
        </p:nvSpPr>
        <p:spPr>
          <a:xfrm>
            <a:off x="10104440" y="1371920"/>
            <a:ext cx="6299996" cy="6498000"/>
          </a:xfrm>
        </p:spPr>
        <p:txBody>
          <a:bodyPr/>
          <a:lstStyle>
            <a:lvl1pPr marL="85725" indent="0">
              <a:buNone/>
              <a:defRPr>
                <a:solidFill>
                  <a:srgbClr val="7F7F7F"/>
                </a:solidFill>
              </a:defRPr>
            </a:lvl1pPr>
          </a:lstStyle>
          <a:p>
            <a:pPr lvl="0"/>
            <a:r>
              <a:rPr lang="nl-BE"/>
              <a:t>Photo</a:t>
            </a:r>
          </a:p>
        </p:txBody>
      </p:sp>
      <p:sp>
        <p:nvSpPr>
          <p:cNvPr id="6" name="Slide Number Placeholder 5">
            <a:extLst>
              <a:ext uri="{FF2B5EF4-FFF2-40B4-BE49-F238E27FC236}">
                <a16:creationId xmlns:a16="http://schemas.microsoft.com/office/drawing/2014/main" id="{D72100ED-C56F-4611-999C-061EBDF7F4BC}"/>
              </a:ext>
            </a:extLst>
          </p:cNvPr>
          <p:cNvSpPr txBox="1">
            <a:spLocks noGrp="1"/>
          </p:cNvSpPr>
          <p:nvPr>
            <p:ph type="sldNum" sz="quarter" idx="8"/>
          </p:nvPr>
        </p:nvSpPr>
        <p:spPr/>
        <p:txBody>
          <a:bodyPr/>
          <a:lstStyle>
            <a:lvl1pPr>
              <a:defRPr/>
            </a:lvl1pPr>
          </a:lstStyle>
          <a:p>
            <a:pPr lvl="0"/>
            <a:fld id="{1603B0D4-7C2B-4BF6-982C-EA189637E6D9}" type="slidenum">
              <a:t>‹#›</a:t>
            </a:fld>
            <a:endParaRPr lang="nl-BE"/>
          </a:p>
        </p:txBody>
      </p:sp>
      <p:sp>
        <p:nvSpPr>
          <p:cNvPr id="7" name="Content Placeholder 2">
            <a:extLst>
              <a:ext uri="{FF2B5EF4-FFF2-40B4-BE49-F238E27FC236}">
                <a16:creationId xmlns:a16="http://schemas.microsoft.com/office/drawing/2014/main" id="{BAE3693D-524F-48FF-B058-672D4DC7E0F7}"/>
              </a:ext>
            </a:extLst>
          </p:cNvPr>
          <p:cNvSpPr txBox="1">
            <a:spLocks noGrp="1"/>
          </p:cNvSpPr>
          <p:nvPr>
            <p:ph idx="4294967295"/>
          </p:nvPr>
        </p:nvSpPr>
        <p:spPr>
          <a:xfrm>
            <a:off x="835825" y="1194361"/>
            <a:ext cx="8441996" cy="6695995"/>
          </a:xfrm>
        </p:spPr>
        <p:txBody>
          <a:bodyPr/>
          <a:lstStyle>
            <a:lvl1pPr defTabSz="457200">
              <a:defRPr/>
            </a:lvl1pPr>
            <a:lvl2pPr>
              <a:defRPr/>
            </a:lvl2pPr>
            <a:lvl3pPr defTabSz="457200">
              <a:defRPr/>
            </a:lvl3pPr>
          </a:lstStyle>
          <a:p>
            <a:pPr lvl="0"/>
            <a:r>
              <a:rPr lang="nl-BE"/>
              <a:t>Click to edit Master text styles</a:t>
            </a:r>
          </a:p>
          <a:p>
            <a:pPr lvl="1"/>
            <a:r>
              <a:rPr lang="nl-BE"/>
              <a:t>Second level</a:t>
            </a:r>
          </a:p>
          <a:p>
            <a:pPr lvl="2"/>
            <a:r>
              <a:rPr lang="nl-BE"/>
              <a:t>Third level</a:t>
            </a:r>
          </a:p>
        </p:txBody>
      </p:sp>
    </p:spTree>
    <p:extLst>
      <p:ext uri="{BB962C8B-B14F-4D97-AF65-F5344CB8AC3E}">
        <p14:creationId xmlns:p14="http://schemas.microsoft.com/office/powerpoint/2010/main" val="343945932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Phot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CBACA-8875-44E7-B560-5E463B8E7C80}"/>
              </a:ext>
            </a:extLst>
          </p:cNvPr>
          <p:cNvSpPr txBox="1">
            <a:spLocks noGrp="1"/>
          </p:cNvSpPr>
          <p:nvPr>
            <p:ph type="title"/>
          </p:nvPr>
        </p:nvSpPr>
        <p:spPr/>
        <p:txBody>
          <a:bodyPr/>
          <a:lstStyle>
            <a:lvl1pPr>
              <a:defRPr lang="en-US"/>
            </a:lvl1pPr>
          </a:lstStyle>
          <a:p>
            <a:pPr lvl="0"/>
            <a:r>
              <a:rPr lang="en-US"/>
              <a:t>Click to edit Master title style</a:t>
            </a:r>
            <a:endParaRPr lang="nl-BE"/>
          </a:p>
        </p:txBody>
      </p:sp>
      <p:sp>
        <p:nvSpPr>
          <p:cNvPr id="3" name="Date Placeholder 2">
            <a:extLst>
              <a:ext uri="{FF2B5EF4-FFF2-40B4-BE49-F238E27FC236}">
                <a16:creationId xmlns:a16="http://schemas.microsoft.com/office/drawing/2014/main" id="{7A5F23A3-994E-4206-8AED-5EE48F3D52D2}"/>
              </a:ext>
            </a:extLst>
          </p:cNvPr>
          <p:cNvSpPr txBox="1">
            <a:spLocks noGrp="1"/>
          </p:cNvSpPr>
          <p:nvPr>
            <p:ph type="dt" sz="half" idx="7"/>
          </p:nvPr>
        </p:nvSpPr>
        <p:spPr/>
        <p:txBody>
          <a:bodyPr/>
          <a:lstStyle>
            <a:lvl1pPr>
              <a:defRPr/>
            </a:lvl1pPr>
          </a:lstStyle>
          <a:p>
            <a:pPr lvl="0"/>
            <a:fld id="{41D25BCD-033E-426C-BB0C-A1A8A15D7343}" type="datetime1">
              <a:rPr lang="nl-BE"/>
              <a:pPr lvl="0"/>
              <a:t>18/05/2018</a:t>
            </a:fld>
            <a:endParaRPr lang="nl-BE"/>
          </a:p>
        </p:txBody>
      </p:sp>
      <p:sp>
        <p:nvSpPr>
          <p:cNvPr id="4" name="Footer Placeholder 3">
            <a:extLst>
              <a:ext uri="{FF2B5EF4-FFF2-40B4-BE49-F238E27FC236}">
                <a16:creationId xmlns:a16="http://schemas.microsoft.com/office/drawing/2014/main" id="{5DB0658B-4A1E-4E09-8D77-0866B67121F0}"/>
              </a:ext>
            </a:extLst>
          </p:cNvPr>
          <p:cNvSpPr txBox="1">
            <a:spLocks noGrp="1"/>
          </p:cNvSpPr>
          <p:nvPr>
            <p:ph type="ftr" sz="quarter" idx="9"/>
          </p:nvPr>
        </p:nvSpPr>
        <p:spPr/>
        <p:txBody>
          <a:bodyPr/>
          <a:lstStyle>
            <a:lvl1pPr>
              <a:defRPr/>
            </a:lvl1pPr>
          </a:lstStyle>
          <a:p>
            <a:pPr lvl="0"/>
            <a:endParaRPr lang="nl-BE"/>
          </a:p>
        </p:txBody>
      </p:sp>
      <p:sp>
        <p:nvSpPr>
          <p:cNvPr id="5" name="Slide Number Placeholder 4">
            <a:extLst>
              <a:ext uri="{FF2B5EF4-FFF2-40B4-BE49-F238E27FC236}">
                <a16:creationId xmlns:a16="http://schemas.microsoft.com/office/drawing/2014/main" id="{FDAC0319-28FE-46EA-8645-CCAF6F384D98}"/>
              </a:ext>
            </a:extLst>
          </p:cNvPr>
          <p:cNvSpPr txBox="1">
            <a:spLocks noGrp="1"/>
          </p:cNvSpPr>
          <p:nvPr>
            <p:ph type="sldNum" sz="quarter" idx="8"/>
          </p:nvPr>
        </p:nvSpPr>
        <p:spPr/>
        <p:txBody>
          <a:bodyPr/>
          <a:lstStyle>
            <a:lvl1pPr>
              <a:defRPr/>
            </a:lvl1pPr>
          </a:lstStyle>
          <a:p>
            <a:pPr lvl="0"/>
            <a:fld id="{E2802E53-8E9A-4431-9E34-E8C34D67C49E}" type="slidenum">
              <a:t>‹#›</a:t>
            </a:fld>
            <a:endParaRPr lang="nl-BE"/>
          </a:p>
        </p:txBody>
      </p:sp>
      <p:sp>
        <p:nvSpPr>
          <p:cNvPr id="6" name="Picture Placeholder 6">
            <a:extLst>
              <a:ext uri="{FF2B5EF4-FFF2-40B4-BE49-F238E27FC236}">
                <a16:creationId xmlns:a16="http://schemas.microsoft.com/office/drawing/2014/main" id="{0C6AFDBE-C9DF-4DF6-8816-9C4C6DFDF47B}"/>
              </a:ext>
            </a:extLst>
          </p:cNvPr>
          <p:cNvSpPr txBox="1">
            <a:spLocks noGrp="1"/>
          </p:cNvSpPr>
          <p:nvPr>
            <p:ph type="pic" idx="4294967295"/>
          </p:nvPr>
        </p:nvSpPr>
        <p:spPr>
          <a:xfrm>
            <a:off x="952036" y="1371600"/>
            <a:ext cx="15479996" cy="6501603"/>
          </a:xfrm>
        </p:spPr>
        <p:txBody>
          <a:bodyPr/>
          <a:lstStyle>
            <a:lvl1pPr marL="0" indent="0">
              <a:buNone/>
              <a:defRPr>
                <a:solidFill>
                  <a:srgbClr val="7F7F7F"/>
                </a:solidFill>
              </a:defRPr>
            </a:lvl1pPr>
          </a:lstStyle>
          <a:p>
            <a:pPr lvl="0"/>
            <a:r>
              <a:rPr lang="nl-BE"/>
              <a:t>Photo</a:t>
            </a:r>
          </a:p>
        </p:txBody>
      </p:sp>
    </p:spTree>
    <p:extLst>
      <p:ext uri="{BB962C8B-B14F-4D97-AF65-F5344CB8AC3E}">
        <p14:creationId xmlns:p14="http://schemas.microsoft.com/office/powerpoint/2010/main" val="1014673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Photo Only">
    <p:bg>
      <p:bgPr>
        <a:solidFill>
          <a:srgbClr val="FFFFFF"/>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3DA97E-FD04-4D23-B781-B5FF9AC26805}"/>
              </a:ext>
            </a:extLst>
          </p:cNvPr>
          <p:cNvSpPr txBox="1">
            <a:spLocks noGrp="1"/>
          </p:cNvSpPr>
          <p:nvPr>
            <p:ph type="dt" sz="half" idx="7"/>
          </p:nvPr>
        </p:nvSpPr>
        <p:spPr/>
        <p:txBody>
          <a:bodyPr/>
          <a:lstStyle>
            <a:lvl1pPr>
              <a:defRPr lang="nl-NL"/>
            </a:lvl1pPr>
          </a:lstStyle>
          <a:p>
            <a:pPr lvl="0"/>
            <a:fld id="{953AD809-DB59-4A24-9D83-BD8D82C0CCF7}" type="datetime1">
              <a:rPr lang="nl-NL"/>
              <a:pPr lvl="0"/>
              <a:t>18-5-2018</a:t>
            </a:fld>
            <a:endParaRPr lang="nl-NL"/>
          </a:p>
        </p:txBody>
      </p:sp>
      <p:sp>
        <p:nvSpPr>
          <p:cNvPr id="3" name="Footer Placeholder 2">
            <a:extLst>
              <a:ext uri="{FF2B5EF4-FFF2-40B4-BE49-F238E27FC236}">
                <a16:creationId xmlns:a16="http://schemas.microsoft.com/office/drawing/2014/main" id="{DB8688C4-31C9-45A2-A5C1-3D4930AEFC9F}"/>
              </a:ext>
            </a:extLst>
          </p:cNvPr>
          <p:cNvSpPr txBox="1">
            <a:spLocks noGrp="1"/>
          </p:cNvSpPr>
          <p:nvPr>
            <p:ph type="ftr" sz="quarter" idx="9"/>
          </p:nvPr>
        </p:nvSpPr>
        <p:spPr/>
        <p:txBody>
          <a:bodyPr/>
          <a:lstStyle>
            <a:lvl1pPr>
              <a:defRPr lang="nl-NL"/>
            </a:lvl1pPr>
          </a:lstStyle>
          <a:p>
            <a:pPr lvl="0"/>
            <a:endParaRPr lang="nl-NL"/>
          </a:p>
        </p:txBody>
      </p:sp>
      <p:sp>
        <p:nvSpPr>
          <p:cNvPr id="4" name="Covering Background">
            <a:extLst>
              <a:ext uri="{FF2B5EF4-FFF2-40B4-BE49-F238E27FC236}">
                <a16:creationId xmlns:a16="http://schemas.microsoft.com/office/drawing/2014/main" id="{87E54B19-5E5D-41BE-8B30-03110CC50841}"/>
              </a:ext>
            </a:extLst>
          </p:cNvPr>
          <p:cNvSpPr/>
          <p:nvPr/>
        </p:nvSpPr>
        <p:spPr>
          <a:xfrm>
            <a:off x="0" y="0"/>
            <a:ext cx="17337600" cy="9753603"/>
          </a:xfrm>
          <a:prstGeom prst="rect">
            <a:avLst/>
          </a:prstGeom>
          <a:solidFill>
            <a:srgbClr val="FFFFFF"/>
          </a:solidFill>
          <a:ln w="12701" cap="flat">
            <a:solidFill>
              <a:srgbClr val="134792"/>
            </a:solidFill>
            <a:prstDash val="solid"/>
            <a:miter/>
          </a:ln>
        </p:spPr>
        <p:txBody>
          <a:bodyPr vert="horz" wrap="square" lIns="91440" tIns="45720" rIns="91440" bIns="45720" anchor="ctr" anchorCtr="1" compatLnSpc="1">
            <a:noAutofit/>
          </a:bodyPr>
          <a:lstStyle/>
          <a:p>
            <a:pPr marL="0" marR="0" lvl="0" indent="0" algn="ct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2560" b="0" i="0" u="none" strike="noStrike" kern="1200" cap="none" spc="0" baseline="0">
              <a:solidFill>
                <a:srgbClr val="FFFFFF"/>
              </a:solidFill>
              <a:uFillTx/>
              <a:latin typeface="Arial"/>
            </a:endParaRPr>
          </a:p>
        </p:txBody>
      </p:sp>
      <p:sp>
        <p:nvSpPr>
          <p:cNvPr id="5" name="Picture Placeholder 5">
            <a:extLst>
              <a:ext uri="{FF2B5EF4-FFF2-40B4-BE49-F238E27FC236}">
                <a16:creationId xmlns:a16="http://schemas.microsoft.com/office/drawing/2014/main" id="{AA5C5462-EFCE-421F-89A7-D6E9CCBF91D6}"/>
              </a:ext>
            </a:extLst>
          </p:cNvPr>
          <p:cNvSpPr txBox="1">
            <a:spLocks noGrp="1"/>
          </p:cNvSpPr>
          <p:nvPr>
            <p:ph type="pic" idx="4294967295"/>
          </p:nvPr>
        </p:nvSpPr>
        <p:spPr>
          <a:xfrm>
            <a:off x="0" y="0"/>
            <a:ext cx="17337600" cy="9753603"/>
          </a:xfrm>
        </p:spPr>
        <p:txBody>
          <a:bodyPr/>
          <a:lstStyle>
            <a:lvl1pPr marL="85725" indent="0">
              <a:buNone/>
              <a:defRPr>
                <a:solidFill>
                  <a:srgbClr val="7F7F7F"/>
                </a:solidFill>
              </a:defRPr>
            </a:lvl1pPr>
          </a:lstStyle>
          <a:p>
            <a:pPr lvl="0"/>
            <a:r>
              <a:rPr lang="nl-BE"/>
              <a:t>Photo</a:t>
            </a:r>
          </a:p>
        </p:txBody>
      </p:sp>
    </p:spTree>
    <p:extLst>
      <p:ext uri="{BB962C8B-B14F-4D97-AF65-F5344CB8AC3E}">
        <p14:creationId xmlns:p14="http://schemas.microsoft.com/office/powerpoint/2010/main" val="4180832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losing Slide">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753CD314-7311-4361-8BB1-AF69D110644F}"/>
              </a:ext>
            </a:extLst>
          </p:cNvPr>
          <p:cNvSpPr/>
          <p:nvPr/>
        </p:nvSpPr>
        <p:spPr>
          <a:xfrm>
            <a:off x="914400" y="0"/>
            <a:ext cx="16424279" cy="7898404"/>
          </a:xfrm>
          <a:prstGeom prst="rect">
            <a:avLst/>
          </a:prstGeom>
          <a:solidFill>
            <a:srgbClr val="1E64C8"/>
          </a:solidFill>
          <a:ln w="12701" cap="flat">
            <a:solidFill>
              <a:srgbClr val="134792"/>
            </a:solidFill>
            <a:prstDash val="solid"/>
            <a:miter/>
          </a:ln>
        </p:spPr>
        <p:txBody>
          <a:bodyPr vert="horz" wrap="square" lIns="91440" tIns="45720" rIns="91440" bIns="45720" anchor="ctr" anchorCtr="1" compatLnSpc="1">
            <a:noAutofit/>
          </a:bodyPr>
          <a:lstStyle/>
          <a:p>
            <a:pPr marL="0" marR="0" lvl="0" indent="0" algn="ct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BE" sz="2560" b="0" i="0" u="none" strike="noStrike" kern="1200" cap="none" spc="0" baseline="0">
              <a:solidFill>
                <a:srgbClr val="FFFFFF"/>
              </a:solidFill>
              <a:uFillTx/>
              <a:latin typeface="Arial"/>
            </a:endParaRPr>
          </a:p>
        </p:txBody>
      </p:sp>
      <p:sp>
        <p:nvSpPr>
          <p:cNvPr id="3" name="Tijdelijke aanduiding voor tekst 4">
            <a:extLst>
              <a:ext uri="{FF2B5EF4-FFF2-40B4-BE49-F238E27FC236}">
                <a16:creationId xmlns:a16="http://schemas.microsoft.com/office/drawing/2014/main" id="{5D2E38E6-7039-4F64-B28A-715EB64C39B2}"/>
              </a:ext>
            </a:extLst>
          </p:cNvPr>
          <p:cNvSpPr txBox="1">
            <a:spLocks noGrp="1"/>
          </p:cNvSpPr>
          <p:nvPr>
            <p:ph type="body" idx="4294967295"/>
          </p:nvPr>
        </p:nvSpPr>
        <p:spPr>
          <a:xfrm>
            <a:off x="9215999" y="3096002"/>
            <a:ext cx="7257601" cy="1717965"/>
          </a:xfrm>
        </p:spPr>
        <p:txBody>
          <a:bodyPr/>
          <a:lstStyle>
            <a:lvl1pPr marL="0" indent="0">
              <a:lnSpc>
                <a:spcPts val="3500"/>
              </a:lnSpc>
              <a:buNone/>
              <a:defRPr lang="nl-NL" sz="2400">
                <a:solidFill>
                  <a:srgbClr val="FFFFFF"/>
                </a:solidFill>
              </a:defRPr>
            </a:lvl1pPr>
          </a:lstStyle>
          <a:p>
            <a:pPr lvl="0"/>
            <a:r>
              <a:rPr lang="nl-NL"/>
              <a:t>Klik om de namen van social media in te typen</a:t>
            </a:r>
          </a:p>
        </p:txBody>
      </p:sp>
      <p:sp>
        <p:nvSpPr>
          <p:cNvPr id="4" name="Title 1">
            <a:extLst>
              <a:ext uri="{FF2B5EF4-FFF2-40B4-BE49-F238E27FC236}">
                <a16:creationId xmlns:a16="http://schemas.microsoft.com/office/drawing/2014/main" id="{590691B7-5DBB-4642-BA13-87EF36AF2152}"/>
              </a:ext>
            </a:extLst>
          </p:cNvPr>
          <p:cNvSpPr txBox="1">
            <a:spLocks noGrp="1"/>
          </p:cNvSpPr>
          <p:nvPr>
            <p:ph type="title"/>
          </p:nvPr>
        </p:nvSpPr>
        <p:spPr>
          <a:xfrm>
            <a:off x="1291077" y="1743239"/>
            <a:ext cx="7419542" cy="5769598"/>
          </a:xfrm>
        </p:spPr>
        <p:txBody>
          <a:bodyPr anchor="t"/>
          <a:lstStyle>
            <a:lvl1pPr>
              <a:lnSpc>
                <a:spcPts val="3500"/>
              </a:lnSpc>
              <a:defRPr sz="2500" u="none" cap="none">
                <a:solidFill>
                  <a:srgbClr val="FFFFFF"/>
                </a:solidFill>
                <a:uFill>
                  <a:solidFill>
                    <a:srgbClr val="FFFFFF"/>
                  </a:solidFill>
                </a:uFill>
              </a:defRPr>
            </a:lvl1pPr>
          </a:lstStyle>
          <a:p>
            <a:pPr lvl="0"/>
            <a:r>
              <a:rPr lang="nl-BE"/>
              <a:t>Klik om de gegevens van de presentator in te typen</a:t>
            </a:r>
          </a:p>
        </p:txBody>
      </p:sp>
      <p:sp>
        <p:nvSpPr>
          <p:cNvPr id="5" name="Titles positoning box" hidden="1">
            <a:extLst>
              <a:ext uri="{FF2B5EF4-FFF2-40B4-BE49-F238E27FC236}">
                <a16:creationId xmlns:a16="http://schemas.microsoft.com/office/drawing/2014/main" id="{CF41257C-4F27-40C4-AF6E-63768CC499EF}"/>
              </a:ext>
            </a:extLst>
          </p:cNvPr>
          <p:cNvSpPr/>
          <p:nvPr/>
        </p:nvSpPr>
        <p:spPr>
          <a:xfrm>
            <a:off x="1371600" y="1828800"/>
            <a:ext cx="15011997" cy="5999762"/>
          </a:xfrm>
          <a:prstGeom prst="rect">
            <a:avLst/>
          </a:prstGeom>
          <a:noFill/>
          <a:ln w="12701" cap="flat">
            <a:solidFill>
              <a:srgbClr val="FFD200"/>
            </a:solidFill>
            <a:prstDash val="solid"/>
            <a:miter/>
          </a:ln>
        </p:spPr>
        <p:txBody>
          <a:bodyPr vert="horz" wrap="square" lIns="91440" tIns="45720" rIns="91440" bIns="45720" anchor="ctr" anchorCtr="1" compatLnSpc="1">
            <a:noAutofit/>
          </a:bodyPr>
          <a:lstStyle/>
          <a:p>
            <a:pPr marL="0" marR="0" lvl="0" indent="0" algn="ct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2560" b="0" i="0" u="none" strike="noStrike" kern="1200" cap="none" spc="0" baseline="0">
              <a:solidFill>
                <a:srgbClr val="FFFFFF"/>
              </a:solidFill>
              <a:uFillTx/>
              <a:latin typeface="Arial"/>
            </a:endParaRPr>
          </a:p>
        </p:txBody>
      </p:sp>
    </p:spTree>
    <p:extLst>
      <p:ext uri="{BB962C8B-B14F-4D97-AF65-F5344CB8AC3E}">
        <p14:creationId xmlns:p14="http://schemas.microsoft.com/office/powerpoint/2010/main" val="304940933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6A8424-54A8-43C2-A0F8-FBC5BB1F5C40}"/>
              </a:ext>
            </a:extLst>
          </p:cNvPr>
          <p:cNvSpPr txBox="1">
            <a:spLocks noGrp="1"/>
          </p:cNvSpPr>
          <p:nvPr>
            <p:ph type="title"/>
          </p:nvPr>
        </p:nvSpPr>
        <p:spPr>
          <a:xfrm>
            <a:off x="830119" y="136026"/>
            <a:ext cx="15705286" cy="863696"/>
          </a:xfrm>
          <a:prstGeom prst="rect">
            <a:avLst/>
          </a:prstGeom>
          <a:noFill/>
          <a:ln>
            <a:noFill/>
          </a:ln>
        </p:spPr>
        <p:txBody>
          <a:bodyPr vert="horz" wrap="square" lIns="91440" tIns="45720" rIns="91440" bIns="45720" anchor="b" anchorCtr="0" compatLnSpc="1">
            <a:noAutofit/>
          </a:bodyPr>
          <a:lstStyle/>
          <a:p>
            <a:pPr lvl="0"/>
            <a:r>
              <a:rPr lang="nl-BE"/>
              <a:t>Klik om de stijl te bewerken</a:t>
            </a:r>
          </a:p>
        </p:txBody>
      </p:sp>
      <p:sp>
        <p:nvSpPr>
          <p:cNvPr id="3" name="Text Placeholder 2">
            <a:extLst>
              <a:ext uri="{FF2B5EF4-FFF2-40B4-BE49-F238E27FC236}">
                <a16:creationId xmlns:a16="http://schemas.microsoft.com/office/drawing/2014/main" id="{DC09C9B0-7AC2-4CF7-BCC6-55967FE75A03}"/>
              </a:ext>
            </a:extLst>
          </p:cNvPr>
          <p:cNvSpPr txBox="1">
            <a:spLocks noGrp="1"/>
          </p:cNvSpPr>
          <p:nvPr>
            <p:ph type="body" idx="1"/>
          </p:nvPr>
        </p:nvSpPr>
        <p:spPr>
          <a:xfrm>
            <a:off x="835825" y="1194361"/>
            <a:ext cx="15699571" cy="6695995"/>
          </a:xfrm>
          <a:prstGeom prst="rect">
            <a:avLst/>
          </a:prstGeom>
          <a:noFill/>
          <a:ln>
            <a:noFill/>
          </a:ln>
        </p:spPr>
        <p:txBody>
          <a:bodyPr vert="horz" wrap="square" lIns="91440" tIns="45720" rIns="91440" bIns="45720" anchor="t" anchorCtr="0" compatLnSpc="1">
            <a:normAutofit/>
          </a:bodyPr>
          <a:lstStyle/>
          <a:p>
            <a:pPr lvl="0"/>
            <a:r>
              <a:rPr lang="nl-BE"/>
              <a:t>Click to edit Master text styles</a:t>
            </a:r>
          </a:p>
          <a:p>
            <a:pPr lvl="1"/>
            <a:r>
              <a:rPr lang="nl-BE"/>
              <a:t>Second level</a:t>
            </a:r>
          </a:p>
          <a:p>
            <a:pPr lvl="2"/>
            <a:r>
              <a:rPr lang="nl-BE"/>
              <a:t>Third level</a:t>
            </a:r>
          </a:p>
        </p:txBody>
      </p:sp>
      <p:sp>
        <p:nvSpPr>
          <p:cNvPr id="4" name="Date Placeholder 3">
            <a:extLst>
              <a:ext uri="{FF2B5EF4-FFF2-40B4-BE49-F238E27FC236}">
                <a16:creationId xmlns:a16="http://schemas.microsoft.com/office/drawing/2014/main" id="{ABB96336-D693-4EA7-8DCB-F53D06AA90F4}"/>
              </a:ext>
            </a:extLst>
          </p:cNvPr>
          <p:cNvSpPr txBox="1">
            <a:spLocks noGrp="1"/>
          </p:cNvSpPr>
          <p:nvPr>
            <p:ph type="dt" sz="half" idx="2"/>
          </p:nvPr>
        </p:nvSpPr>
        <p:spPr>
          <a:xfrm>
            <a:off x="4072390" y="8948702"/>
            <a:ext cx="2297923" cy="519287"/>
          </a:xfrm>
          <a:prstGeom prst="rect">
            <a:avLst/>
          </a:prstGeom>
          <a:noFill/>
          <a:ln>
            <a:noFill/>
          </a:ln>
        </p:spPr>
        <p:txBody>
          <a:bodyPr vert="horz" wrap="square" lIns="91440" tIns="45720" rIns="91440" bIns="45720" anchor="ctr" anchorCtr="0" compatLnSpc="1">
            <a:noAutofit/>
          </a:bodyPr>
          <a:lstStyle>
            <a:lvl1pPr marL="0" marR="0" lvl="0" indent="0" algn="l" defTabSz="1300368" rtl="0" fontAlgn="auto" hangingPunct="1">
              <a:lnSpc>
                <a:spcPct val="100000"/>
              </a:lnSpc>
              <a:spcBef>
                <a:spcPts val="0"/>
              </a:spcBef>
              <a:spcAft>
                <a:spcPts val="0"/>
              </a:spcAft>
              <a:buNone/>
              <a:tabLst/>
              <a:defRPr lang="nl-BE" sz="1707" b="0" i="0" u="none" strike="noStrike" kern="1200" cap="none" spc="0" baseline="0">
                <a:solidFill>
                  <a:srgbClr val="898989"/>
                </a:solidFill>
                <a:uFillTx/>
                <a:latin typeface="Arial"/>
              </a:defRPr>
            </a:lvl1pPr>
          </a:lstStyle>
          <a:p>
            <a:pPr lvl="0"/>
            <a:fld id="{5D6C989B-4697-4302-B171-D9BC3FE93E16}" type="datetime1">
              <a:rPr lang="nl-BE"/>
              <a:pPr lvl="0"/>
              <a:t>18/05/2018</a:t>
            </a:fld>
            <a:endParaRPr lang="nl-BE"/>
          </a:p>
        </p:txBody>
      </p:sp>
      <p:sp>
        <p:nvSpPr>
          <p:cNvPr id="5" name="Footer Placeholder 4">
            <a:extLst>
              <a:ext uri="{FF2B5EF4-FFF2-40B4-BE49-F238E27FC236}">
                <a16:creationId xmlns:a16="http://schemas.microsoft.com/office/drawing/2014/main" id="{E3BBA899-604A-4D60-A8B2-7C51785C90C5}"/>
              </a:ext>
            </a:extLst>
          </p:cNvPr>
          <p:cNvSpPr txBox="1">
            <a:spLocks noGrp="1"/>
          </p:cNvSpPr>
          <p:nvPr>
            <p:ph type="ftr" sz="quarter" idx="3"/>
          </p:nvPr>
        </p:nvSpPr>
        <p:spPr>
          <a:xfrm>
            <a:off x="6810231" y="8994422"/>
            <a:ext cx="8353565" cy="437933"/>
          </a:xfrm>
          <a:prstGeom prst="rect">
            <a:avLst/>
          </a:prstGeom>
          <a:noFill/>
          <a:ln>
            <a:noFill/>
          </a:ln>
        </p:spPr>
        <p:txBody>
          <a:bodyPr vert="horz" wrap="square" lIns="91440" tIns="45720" rIns="91440" bIns="45720" anchor="ctr" anchorCtr="1" compatLnSpc="1">
            <a:noAutofit/>
          </a:bodyPr>
          <a:lstStyle>
            <a:lvl1pPr marL="0" marR="0" lvl="0" indent="0" algn="ctr" defTabSz="1300368" rtl="0" fontAlgn="auto" hangingPunct="1">
              <a:lnSpc>
                <a:spcPct val="100000"/>
              </a:lnSpc>
              <a:spcBef>
                <a:spcPts val="0"/>
              </a:spcBef>
              <a:spcAft>
                <a:spcPts val="0"/>
              </a:spcAft>
              <a:buNone/>
              <a:tabLst/>
              <a:defRPr lang="nl-BE" sz="1707" b="0" i="0" u="none" strike="noStrike" kern="1200" cap="none" spc="0" baseline="0">
                <a:solidFill>
                  <a:srgbClr val="898989"/>
                </a:solidFill>
                <a:uFillTx/>
                <a:latin typeface="Arial"/>
              </a:defRPr>
            </a:lvl1pPr>
          </a:lstStyle>
          <a:p>
            <a:pPr lvl="0"/>
            <a:endParaRPr lang="nl-BE"/>
          </a:p>
        </p:txBody>
      </p:sp>
      <p:sp>
        <p:nvSpPr>
          <p:cNvPr id="6" name="Slide Number Placeholder 5">
            <a:extLst>
              <a:ext uri="{FF2B5EF4-FFF2-40B4-BE49-F238E27FC236}">
                <a16:creationId xmlns:a16="http://schemas.microsoft.com/office/drawing/2014/main" id="{BAEA19DB-49C2-4C9F-809A-D122302030BC}"/>
              </a:ext>
            </a:extLst>
          </p:cNvPr>
          <p:cNvSpPr txBox="1">
            <a:spLocks noGrp="1"/>
          </p:cNvSpPr>
          <p:nvPr>
            <p:ph type="sldNum" sz="quarter" idx="4"/>
          </p:nvPr>
        </p:nvSpPr>
        <p:spPr>
          <a:xfrm>
            <a:off x="15590520" y="8948702"/>
            <a:ext cx="921879" cy="519287"/>
          </a:xfrm>
          <a:prstGeom prst="rect">
            <a:avLst/>
          </a:prstGeom>
          <a:noFill/>
          <a:ln>
            <a:noFill/>
          </a:ln>
        </p:spPr>
        <p:txBody>
          <a:bodyPr vert="horz" wrap="square" lIns="91440" tIns="45720" rIns="91440" bIns="45720" anchor="ctr" anchorCtr="0" compatLnSpc="1">
            <a:noAutofit/>
          </a:bodyPr>
          <a:lstStyle>
            <a:lvl1pPr marL="0" marR="0" lvl="0" indent="0" algn="r" defTabSz="1300368" rtl="0" fontAlgn="auto" hangingPunct="1">
              <a:lnSpc>
                <a:spcPct val="100000"/>
              </a:lnSpc>
              <a:spcBef>
                <a:spcPts val="0"/>
              </a:spcBef>
              <a:spcAft>
                <a:spcPts val="0"/>
              </a:spcAft>
              <a:buNone/>
              <a:tabLst/>
              <a:defRPr lang="nl-BE" sz="1707" b="0" i="0" u="none" strike="noStrike" kern="1200" cap="none" spc="0" baseline="0">
                <a:solidFill>
                  <a:srgbClr val="1E64C8"/>
                </a:solidFill>
                <a:uFillTx/>
                <a:latin typeface="Arial"/>
              </a:defRPr>
            </a:lvl1pPr>
          </a:lstStyle>
          <a:p>
            <a:pPr lvl="0"/>
            <a:fld id="{986BF8D7-7840-4331-AC87-CAFB4B04B8C9}" type="slidenum">
              <a:t>‹#›</a:t>
            </a:fld>
            <a:endParaRPr lang="nl-BE"/>
          </a:p>
        </p:txBody>
      </p:sp>
      <p:sp>
        <p:nvSpPr>
          <p:cNvPr id="7" name="Title positioning box" hidden="1">
            <a:extLst>
              <a:ext uri="{FF2B5EF4-FFF2-40B4-BE49-F238E27FC236}">
                <a16:creationId xmlns:a16="http://schemas.microsoft.com/office/drawing/2014/main" id="{BB25B922-39F1-41E5-ADA9-57A594601852}"/>
              </a:ext>
            </a:extLst>
          </p:cNvPr>
          <p:cNvSpPr/>
          <p:nvPr/>
        </p:nvSpPr>
        <p:spPr>
          <a:xfrm>
            <a:off x="927265" y="367195"/>
            <a:ext cx="15479996" cy="463637"/>
          </a:xfrm>
          <a:prstGeom prst="rect">
            <a:avLst/>
          </a:prstGeom>
          <a:noFill/>
          <a:ln w="12701" cap="flat">
            <a:solidFill>
              <a:srgbClr val="FFD200"/>
            </a:solidFill>
            <a:prstDash val="solid"/>
            <a:miter/>
          </a:ln>
        </p:spPr>
        <p:txBody>
          <a:bodyPr vert="horz" wrap="square" lIns="91440" tIns="45720" rIns="91440" bIns="45720" anchor="ctr" anchorCtr="1" compatLnSpc="1">
            <a:noAutofit/>
          </a:bodyPr>
          <a:lstStyle/>
          <a:p>
            <a:pPr marL="0" marR="0" lvl="0" indent="0" algn="ct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2560" b="0" i="0" u="none" strike="noStrike" kern="1200" cap="none" spc="0" baseline="0">
              <a:solidFill>
                <a:srgbClr val="FFFFFF"/>
              </a:solidFill>
              <a:uFillTx/>
              <a:latin typeface="Arial"/>
            </a:endParaRPr>
          </a:p>
        </p:txBody>
      </p:sp>
      <p:sp>
        <p:nvSpPr>
          <p:cNvPr id="8" name="Text positoning box" hidden="1">
            <a:extLst>
              <a:ext uri="{FF2B5EF4-FFF2-40B4-BE49-F238E27FC236}">
                <a16:creationId xmlns:a16="http://schemas.microsoft.com/office/drawing/2014/main" id="{B81B7AC1-BB39-459D-B7DD-6882DB8B2CC8}"/>
              </a:ext>
            </a:extLst>
          </p:cNvPr>
          <p:cNvSpPr/>
          <p:nvPr/>
        </p:nvSpPr>
        <p:spPr>
          <a:xfrm>
            <a:off x="927265" y="1583996"/>
            <a:ext cx="8229600" cy="6299996"/>
          </a:xfrm>
          <a:prstGeom prst="rect">
            <a:avLst/>
          </a:prstGeom>
          <a:noFill/>
          <a:ln w="12701" cap="flat">
            <a:solidFill>
              <a:srgbClr val="FFD200"/>
            </a:solidFill>
            <a:prstDash val="solid"/>
            <a:miter/>
          </a:ln>
        </p:spPr>
        <p:txBody>
          <a:bodyPr vert="horz" wrap="square" lIns="91440" tIns="45720" rIns="91440" bIns="45720" anchor="ctr" anchorCtr="1" compatLnSpc="1">
            <a:noAutofit/>
          </a:bodyPr>
          <a:lstStyle/>
          <a:p>
            <a:pPr marL="0" marR="0" lvl="0" indent="0" algn="ct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2560" b="0" i="0" u="none" strike="noStrike" kern="1200" cap="none" spc="0" baseline="0">
              <a:solidFill>
                <a:srgbClr val="FFFFFF"/>
              </a:solidFill>
              <a:uFillTx/>
              <a:latin typeface="Arial"/>
            </a:endParaRPr>
          </a:p>
        </p:txBody>
      </p:sp>
      <p:sp>
        <p:nvSpPr>
          <p:cNvPr id="9" name="Logo positioning box" hidden="1">
            <a:extLst>
              <a:ext uri="{FF2B5EF4-FFF2-40B4-BE49-F238E27FC236}">
                <a16:creationId xmlns:a16="http://schemas.microsoft.com/office/drawing/2014/main" id="{A59811B0-3263-477B-942E-6BDAAFFD9570}"/>
              </a:ext>
            </a:extLst>
          </p:cNvPr>
          <p:cNvSpPr/>
          <p:nvPr/>
        </p:nvSpPr>
        <p:spPr>
          <a:xfrm flipV="1">
            <a:off x="928801" y="7878845"/>
            <a:ext cx="15478469" cy="1416350"/>
          </a:xfrm>
          <a:prstGeom prst="rect">
            <a:avLst/>
          </a:prstGeom>
          <a:noFill/>
          <a:ln w="12701" cap="flat">
            <a:solidFill>
              <a:srgbClr val="FFD200"/>
            </a:solidFill>
            <a:prstDash val="solid"/>
            <a:miter/>
          </a:ln>
        </p:spPr>
        <p:txBody>
          <a:bodyPr vert="horz" wrap="square" lIns="91440" tIns="45720" rIns="91440" bIns="45720" anchor="ctr" anchorCtr="1" compatLnSpc="1">
            <a:noAutofit/>
          </a:bodyPr>
          <a:lstStyle/>
          <a:p>
            <a:pPr marL="0" marR="0" lvl="0" indent="0" algn="ct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2560" b="0" i="0" u="none" strike="noStrike" kern="1200" cap="none" spc="0" baseline="0">
              <a:solidFill>
                <a:srgbClr val="FFFFFF"/>
              </a:solidFill>
              <a:uFillTx/>
              <a:latin typeface="Arial"/>
            </a:endParaRPr>
          </a:p>
        </p:txBody>
      </p:sp>
      <p:pic>
        <p:nvPicPr>
          <p:cNvPr id="10" name="Picture 10">
            <a:extLst>
              <a:ext uri="{FF2B5EF4-FFF2-40B4-BE49-F238E27FC236}">
                <a16:creationId xmlns:a16="http://schemas.microsoft.com/office/drawing/2014/main" id="{DD6AAD86-B9DB-4A57-97A3-077EDEF0C7D8}"/>
              </a:ext>
            </a:extLst>
          </p:cNvPr>
          <p:cNvPicPr>
            <a:picLocks noChangeAspect="1"/>
          </p:cNvPicPr>
          <p:nvPr/>
        </p:nvPicPr>
        <p:blipFill>
          <a:blip r:embed="rId10"/>
          <a:stretch>
            <a:fillRect/>
          </a:stretch>
        </p:blipFill>
        <p:spPr>
          <a:xfrm>
            <a:off x="483617" y="7906158"/>
            <a:ext cx="2308375" cy="1847435"/>
          </a:xfrm>
          <a:prstGeom prst="rect">
            <a:avLst/>
          </a:prstGeom>
          <a:noFill/>
          <a:ln cap="flat">
            <a:noFill/>
          </a:ln>
        </p:spPr>
      </p:pic>
      <p:sp>
        <p:nvSpPr>
          <p:cNvPr id="11" name="Text positoning box" hidden="1">
            <a:extLst>
              <a:ext uri="{FF2B5EF4-FFF2-40B4-BE49-F238E27FC236}">
                <a16:creationId xmlns:a16="http://schemas.microsoft.com/office/drawing/2014/main" id="{173507AE-700B-44D4-82B7-C409BB4F8BF1}"/>
              </a:ext>
            </a:extLst>
          </p:cNvPr>
          <p:cNvSpPr/>
          <p:nvPr/>
        </p:nvSpPr>
        <p:spPr>
          <a:xfrm>
            <a:off x="9172108" y="1583996"/>
            <a:ext cx="914400" cy="6299996"/>
          </a:xfrm>
          <a:prstGeom prst="rect">
            <a:avLst/>
          </a:prstGeom>
          <a:noFill/>
          <a:ln w="12701" cap="flat">
            <a:solidFill>
              <a:srgbClr val="FFD200"/>
            </a:solidFill>
            <a:prstDash val="solid"/>
            <a:miter/>
          </a:ln>
        </p:spPr>
        <p:txBody>
          <a:bodyPr vert="horz" wrap="square" lIns="91440" tIns="45720" rIns="91440" bIns="45720" anchor="ctr" anchorCtr="1" compatLnSpc="1">
            <a:noAutofit/>
          </a:bodyPr>
          <a:lstStyle/>
          <a:p>
            <a:pPr marL="0" marR="0" lvl="0" indent="0" algn="ct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2560" b="0" i="0" u="none" strike="noStrike" kern="1200" cap="none" spc="0" baseline="0">
              <a:solidFill>
                <a:srgbClr val="FFFFFF"/>
              </a:solidFill>
              <a:uFillTx/>
              <a:latin typeface="Arial"/>
            </a:endParaRPr>
          </a:p>
        </p:txBody>
      </p:sp>
      <p:sp>
        <p:nvSpPr>
          <p:cNvPr id="12" name="Text positoning box" hidden="1">
            <a:extLst>
              <a:ext uri="{FF2B5EF4-FFF2-40B4-BE49-F238E27FC236}">
                <a16:creationId xmlns:a16="http://schemas.microsoft.com/office/drawing/2014/main" id="{634D31EA-4E1C-462F-9C88-319B1010DF50}"/>
              </a:ext>
            </a:extLst>
          </p:cNvPr>
          <p:cNvSpPr/>
          <p:nvPr/>
        </p:nvSpPr>
        <p:spPr>
          <a:xfrm>
            <a:off x="10099365" y="1356356"/>
            <a:ext cx="6307896" cy="6527636"/>
          </a:xfrm>
          <a:prstGeom prst="rect">
            <a:avLst/>
          </a:prstGeom>
          <a:noFill/>
          <a:ln w="12701" cap="flat">
            <a:solidFill>
              <a:srgbClr val="FFD200"/>
            </a:solidFill>
            <a:prstDash val="solid"/>
            <a:miter/>
          </a:ln>
        </p:spPr>
        <p:txBody>
          <a:bodyPr vert="horz" wrap="square" lIns="91440" tIns="45720" rIns="91440" bIns="45720" anchor="ctr" anchorCtr="1" compatLnSpc="1">
            <a:noAutofit/>
          </a:bodyPr>
          <a:lstStyle/>
          <a:p>
            <a:pPr marL="0" marR="0" lvl="0" indent="0" algn="ct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2560" b="0" i="0" u="none" strike="noStrike" kern="1200" cap="none" spc="0" baseline="0">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xStyles>
    <p:titleStyle>
      <a:lvl1pPr marL="0" marR="0" lvl="0" indent="0" algn="l" defTabSz="1300368" rtl="0" fontAlgn="auto" hangingPunct="1">
        <a:lnSpc>
          <a:spcPct val="90000"/>
        </a:lnSpc>
        <a:spcBef>
          <a:spcPts val="0"/>
        </a:spcBef>
        <a:spcAft>
          <a:spcPts val="0"/>
        </a:spcAft>
        <a:buNone/>
        <a:tabLst/>
        <a:defRPr lang="nl-BE" sz="5400" b="0" i="0" u="sng" strike="noStrike" kern="1200" cap="all" spc="0" baseline="0">
          <a:solidFill>
            <a:srgbClr val="1E64C8"/>
          </a:solidFill>
          <a:uFill>
            <a:solidFill>
              <a:srgbClr val="1E64C8"/>
            </a:solidFill>
          </a:uFill>
          <a:latin typeface="Arial"/>
        </a:defRPr>
      </a:lvl1pPr>
    </p:titleStyle>
    <p:bodyStyle>
      <a:lvl1pPr marL="536579" marR="0" lvl="0" indent="-450854" algn="l" defTabSz="1300368" rtl="0" fontAlgn="auto" hangingPunct="1">
        <a:lnSpc>
          <a:spcPct val="120000"/>
        </a:lnSpc>
        <a:spcBef>
          <a:spcPts val="0"/>
        </a:spcBef>
        <a:spcAft>
          <a:spcPts val="0"/>
        </a:spcAft>
        <a:buSzPct val="100000"/>
        <a:buFont typeface="Arial" pitchFamily="34"/>
        <a:buChar char="̶"/>
        <a:tabLst/>
        <a:defRPr lang="nl-BE" sz="4800" b="0" i="0" u="none" strike="noStrike" kern="1200" cap="none" spc="0" baseline="0">
          <a:solidFill>
            <a:srgbClr val="000000"/>
          </a:solidFill>
          <a:uFillTx/>
          <a:latin typeface="Arial"/>
        </a:defRPr>
      </a:lvl1pPr>
      <a:lvl2pPr marL="1169983" marR="0" lvl="1" indent="-450854" algn="l" defTabSz="457200" rtl="0" fontAlgn="auto" hangingPunct="1">
        <a:lnSpc>
          <a:spcPct val="120000"/>
        </a:lnSpc>
        <a:spcBef>
          <a:spcPts val="0"/>
        </a:spcBef>
        <a:spcAft>
          <a:spcPts val="0"/>
        </a:spcAft>
        <a:buSzPct val="100000"/>
        <a:buFont typeface="Arial" pitchFamily="34"/>
        <a:buChar char="̶"/>
        <a:tabLst/>
        <a:defRPr lang="nl-BE" sz="4800" b="0" i="0" u="none" strike="noStrike" kern="1200" cap="none" spc="0" baseline="0">
          <a:solidFill>
            <a:srgbClr val="000000"/>
          </a:solidFill>
          <a:uFillTx/>
          <a:latin typeface="Arial"/>
        </a:defRPr>
      </a:lvl2pPr>
      <a:lvl3pPr marL="1755776" marR="0" lvl="2" indent="-450003" algn="l" defTabSz="1300368" rtl="0" fontAlgn="auto" hangingPunct="1">
        <a:lnSpc>
          <a:spcPct val="120000"/>
        </a:lnSpc>
        <a:spcBef>
          <a:spcPts val="0"/>
        </a:spcBef>
        <a:spcAft>
          <a:spcPts val="0"/>
        </a:spcAft>
        <a:buSzPct val="100000"/>
        <a:buFont typeface="Arial" pitchFamily="34"/>
        <a:buChar char="‒"/>
        <a:tabLst/>
        <a:defRPr lang="nl-BE" sz="4800" b="0" i="0" u="none" strike="noStrike" kern="1200" cap="none" spc="0" baseline="0">
          <a:solidFill>
            <a:srgbClr val="000000"/>
          </a:solidFill>
          <a:uFillTx/>
          <a:latin typeface="Arial"/>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8.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5.xml"/><Relationship Id="rId5" Type="http://schemas.openxmlformats.org/officeDocument/2006/relationships/image" Target="../media/image6.sv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C265B0-136E-4C27-8270-800FFCFAA6A8}"/>
              </a:ext>
            </a:extLst>
          </p:cNvPr>
          <p:cNvSpPr txBox="1">
            <a:spLocks noGrp="1"/>
          </p:cNvSpPr>
          <p:nvPr>
            <p:ph type="title"/>
          </p:nvPr>
        </p:nvSpPr>
        <p:spPr/>
        <p:txBody>
          <a:bodyPr/>
          <a:lstStyle/>
          <a:p>
            <a:pPr lvl="0"/>
            <a:r>
              <a:rPr lang="nl-NL"/>
              <a:t>SCeNARIO 3</a:t>
            </a:r>
          </a:p>
        </p:txBody>
      </p:sp>
      <p:sp>
        <p:nvSpPr>
          <p:cNvPr id="3" name="Tijdelijke aanduiding voor dianummer 3">
            <a:extLst>
              <a:ext uri="{FF2B5EF4-FFF2-40B4-BE49-F238E27FC236}">
                <a16:creationId xmlns:a16="http://schemas.microsoft.com/office/drawing/2014/main" id="{FABFD12E-A0CE-437C-A64F-444943A0A65B}"/>
              </a:ext>
            </a:extLst>
          </p:cNvPr>
          <p:cNvSpPr txBox="1"/>
          <p:nvPr/>
        </p:nvSpPr>
        <p:spPr>
          <a:xfrm>
            <a:off x="15590520" y="8948702"/>
            <a:ext cx="921879" cy="519287"/>
          </a:xfrm>
          <a:prstGeom prst="rect">
            <a:avLst/>
          </a:prstGeom>
          <a:noFill/>
          <a:ln cap="flat">
            <a:noFill/>
          </a:ln>
        </p:spPr>
        <p:txBody>
          <a:bodyPr vert="horz" wrap="square" lIns="91440" tIns="45720" rIns="91440" bIns="45720" anchor="ctr" anchorCtr="0" compatLnSpc="1">
            <a:noAutofit/>
          </a:bodyPr>
          <a:lstStyle/>
          <a:p>
            <a:pPr marL="0" marR="0" lvl="0" indent="0" algn="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5DD97AF-A066-462B-8905-4432D1ED34A3}" type="slidenum">
              <a:t>10</a:t>
            </a:fld>
            <a:endParaRPr lang="nl-BE" sz="1707" b="0" i="0" u="none" strike="noStrike" kern="1200" cap="none" spc="0" baseline="0">
              <a:solidFill>
                <a:srgbClr val="1E64C8"/>
              </a:solidFill>
              <a:uFillTx/>
              <a:latin typeface="Arial"/>
            </a:endParaRPr>
          </a:p>
        </p:txBody>
      </p:sp>
      <p:sp>
        <p:nvSpPr>
          <p:cNvPr id="4" name="Tijdelijke aanduiding voor inhoud 2">
            <a:extLst>
              <a:ext uri="{FF2B5EF4-FFF2-40B4-BE49-F238E27FC236}">
                <a16:creationId xmlns:a16="http://schemas.microsoft.com/office/drawing/2014/main" id="{03A276CD-F80E-4A93-A1CD-510F0E1619D6}"/>
              </a:ext>
            </a:extLst>
          </p:cNvPr>
          <p:cNvSpPr txBox="1">
            <a:spLocks noGrp="1"/>
          </p:cNvSpPr>
          <p:nvPr>
            <p:ph type="body" idx="4294967295"/>
          </p:nvPr>
        </p:nvSpPr>
        <p:spPr>
          <a:xfrm>
            <a:off x="835825" y="1194361"/>
            <a:ext cx="8367016" cy="6695995"/>
          </a:xfrm>
        </p:spPr>
        <p:txBody>
          <a:bodyPr/>
          <a:lstStyle/>
          <a:p>
            <a:pPr lvl="0">
              <a:lnSpc>
                <a:spcPct val="110000"/>
              </a:lnSpc>
            </a:pPr>
            <a:r>
              <a:rPr lang="nl-NL" sz="4400"/>
              <a:t>The receiving </a:t>
            </a:r>
            <a:r>
              <a:rPr lang="nl-NL" sz="4400" b="1" u="sng"/>
              <a:t>notifies</a:t>
            </a:r>
            <a:r>
              <a:rPr lang="nl-NL" sz="4400"/>
              <a:t> the state change asynchronously. Meaning that the user doesn’t have to wait for the result. The update will be processed as soon as the sending is available. The sending will get the current state when it processes the message</a:t>
            </a:r>
          </a:p>
        </p:txBody>
      </p:sp>
      <p:pic>
        <p:nvPicPr>
          <p:cNvPr id="5" name="Picture Placeholder 6" descr="Laptop">
            <a:extLst>
              <a:ext uri="{FF2B5EF4-FFF2-40B4-BE49-F238E27FC236}">
                <a16:creationId xmlns:a16="http://schemas.microsoft.com/office/drawing/2014/main" id="{56B25929-7ECD-48DC-AA88-5A7A0D31BD58}"/>
              </a:ext>
            </a:extLst>
          </p:cNvPr>
          <p:cNvPicPr>
            <a:picLocks noGrp="1" noChangeAspect="1"/>
          </p:cNvPicPr>
          <p:nvPr>
            <p:ph type="pic" idx="4294967295"/>
          </p:nvPr>
        </p:nvPicPr>
        <p:blipFill>
          <a:blip r:embed="rId2">
            <a:extLst>
              <a:ext uri="{96DAC541-7B7A-43D3-8B79-37D633B846F1}">
                <asvg:svgBlip xmlns:asvg="http://schemas.microsoft.com/office/drawing/2016/SVG/main" r:embed="rId3"/>
              </a:ext>
            </a:extLst>
          </a:blip>
          <a:srcRect l="1515" r="1515"/>
          <a:stretch>
            <a:fillRect/>
          </a:stretch>
        </p:blipFill>
        <p:spPr>
          <a:xfrm>
            <a:off x="10032138" y="999722"/>
            <a:ext cx="2810947" cy="2899288"/>
          </a:xfrm>
        </p:spPr>
      </p:pic>
      <p:pic>
        <p:nvPicPr>
          <p:cNvPr id="6" name="Graphic 8" descr="Database">
            <a:extLst>
              <a:ext uri="{FF2B5EF4-FFF2-40B4-BE49-F238E27FC236}">
                <a16:creationId xmlns:a16="http://schemas.microsoft.com/office/drawing/2014/main" id="{61405EED-F1DB-43B2-85CF-D32BD5BB4B7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4932426" y="6612136"/>
            <a:ext cx="1700326" cy="1700326"/>
          </a:xfrm>
          <a:prstGeom prst="rect">
            <a:avLst/>
          </a:prstGeom>
          <a:noFill/>
          <a:ln cap="flat">
            <a:noFill/>
          </a:ln>
        </p:spPr>
      </p:pic>
      <p:cxnSp>
        <p:nvCxnSpPr>
          <p:cNvPr id="7" name="Straight Connector 10">
            <a:extLst>
              <a:ext uri="{FF2B5EF4-FFF2-40B4-BE49-F238E27FC236}">
                <a16:creationId xmlns:a16="http://schemas.microsoft.com/office/drawing/2014/main" id="{EB7BCC52-6262-44F8-8A6F-8A07FA830A8A}"/>
              </a:ext>
            </a:extLst>
          </p:cNvPr>
          <p:cNvCxnSpPr/>
          <p:nvPr/>
        </p:nvCxnSpPr>
        <p:spPr>
          <a:xfrm>
            <a:off x="10599825" y="5486400"/>
            <a:ext cx="5050853" cy="0"/>
          </a:xfrm>
          <a:prstGeom prst="straightConnector1">
            <a:avLst/>
          </a:prstGeom>
          <a:noFill/>
          <a:ln w="6345" cap="flat">
            <a:solidFill>
              <a:srgbClr val="4472C4"/>
            </a:solidFill>
            <a:prstDash val="solid"/>
            <a:miter/>
          </a:ln>
        </p:spPr>
      </p:cxnSp>
      <p:cxnSp>
        <p:nvCxnSpPr>
          <p:cNvPr id="8" name="Straight Arrow Connector 12">
            <a:extLst>
              <a:ext uri="{FF2B5EF4-FFF2-40B4-BE49-F238E27FC236}">
                <a16:creationId xmlns:a16="http://schemas.microsoft.com/office/drawing/2014/main" id="{C49C5EF9-6B4E-4732-8DAF-C11C91E953E4}"/>
              </a:ext>
            </a:extLst>
          </p:cNvPr>
          <p:cNvCxnSpPr/>
          <p:nvPr/>
        </p:nvCxnSpPr>
        <p:spPr>
          <a:xfrm>
            <a:off x="12843086" y="2449366"/>
            <a:ext cx="1185739" cy="0"/>
          </a:xfrm>
          <a:prstGeom prst="straightConnector1">
            <a:avLst/>
          </a:prstGeom>
          <a:noFill/>
          <a:ln w="9528" cap="flat">
            <a:solidFill>
              <a:srgbClr val="4472C4"/>
            </a:solidFill>
            <a:custDash>
              <a:ds d="299906" sp="299906"/>
            </a:custDash>
            <a:round/>
            <a:tailEnd type="arrow"/>
          </a:ln>
        </p:spPr>
      </p:cxnSp>
      <p:pic>
        <p:nvPicPr>
          <p:cNvPr id="9" name="Graphic 11" descr="Database">
            <a:extLst>
              <a:ext uri="{FF2B5EF4-FFF2-40B4-BE49-F238E27FC236}">
                <a16:creationId xmlns:a16="http://schemas.microsoft.com/office/drawing/2014/main" id="{C84657E3-8D45-4B2A-9C51-FB83EFF190B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3950351" y="1606161"/>
            <a:ext cx="1700326" cy="1700326"/>
          </a:xfrm>
          <a:prstGeom prst="rect">
            <a:avLst/>
          </a:prstGeom>
          <a:noFill/>
          <a:ln cap="flat">
            <a:noFill/>
          </a:ln>
        </p:spPr>
      </p:pic>
      <p:cxnSp>
        <p:nvCxnSpPr>
          <p:cNvPr id="10" name="Straight Arrow Connector 13">
            <a:extLst>
              <a:ext uri="{FF2B5EF4-FFF2-40B4-BE49-F238E27FC236}">
                <a16:creationId xmlns:a16="http://schemas.microsoft.com/office/drawing/2014/main" id="{5B770FC8-E051-4A7E-A256-B01F54838D2B}"/>
              </a:ext>
            </a:extLst>
          </p:cNvPr>
          <p:cNvCxnSpPr>
            <a:stCxn id="11" idx="2"/>
            <a:endCxn id="17" idx="0"/>
          </p:cNvCxnSpPr>
          <p:nvPr/>
        </p:nvCxnSpPr>
        <p:spPr>
          <a:xfrm flipH="1">
            <a:off x="13125251" y="4580439"/>
            <a:ext cx="397042" cy="2036150"/>
          </a:xfrm>
          <a:prstGeom prst="straightConnector1">
            <a:avLst/>
          </a:prstGeom>
          <a:noFill/>
          <a:ln w="9528" cap="flat">
            <a:solidFill>
              <a:srgbClr val="4472C4"/>
            </a:solidFill>
            <a:custDash>
              <a:ds d="299906" sp="299906"/>
            </a:custDash>
            <a:round/>
            <a:tailEnd type="arrow"/>
          </a:ln>
        </p:spPr>
      </p:cxnSp>
      <p:pic>
        <p:nvPicPr>
          <p:cNvPr id="11" name="Graphic 18" descr="Computer">
            <a:extLst>
              <a:ext uri="{FF2B5EF4-FFF2-40B4-BE49-F238E27FC236}">
                <a16:creationId xmlns:a16="http://schemas.microsoft.com/office/drawing/2014/main" id="{39F6CD48-5EA2-445B-9699-3942C47758D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3065093" y="3666039"/>
            <a:ext cx="914400" cy="914400"/>
          </a:xfrm>
          <a:prstGeom prst="rect">
            <a:avLst/>
          </a:prstGeom>
          <a:noFill/>
          <a:ln cap="flat">
            <a:noFill/>
          </a:ln>
        </p:spPr>
      </p:pic>
      <p:pic>
        <p:nvPicPr>
          <p:cNvPr id="12" name="Graphic 19" descr="Computer">
            <a:extLst>
              <a:ext uri="{FF2B5EF4-FFF2-40B4-BE49-F238E27FC236}">
                <a16:creationId xmlns:a16="http://schemas.microsoft.com/office/drawing/2014/main" id="{B185366F-5219-471B-8ACA-00CE1B9979F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4245748" y="3661815"/>
            <a:ext cx="914400" cy="914400"/>
          </a:xfrm>
          <a:prstGeom prst="rect">
            <a:avLst/>
          </a:prstGeom>
          <a:noFill/>
          <a:ln cap="flat">
            <a:noFill/>
          </a:ln>
        </p:spPr>
      </p:pic>
      <p:pic>
        <p:nvPicPr>
          <p:cNvPr id="13" name="Graphic 20" descr="Computer">
            <a:extLst>
              <a:ext uri="{FF2B5EF4-FFF2-40B4-BE49-F238E27FC236}">
                <a16:creationId xmlns:a16="http://schemas.microsoft.com/office/drawing/2014/main" id="{0023D0EC-4104-469F-98E5-FB05E032741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5286920" y="3648071"/>
            <a:ext cx="914400" cy="914400"/>
          </a:xfrm>
          <a:prstGeom prst="rect">
            <a:avLst/>
          </a:prstGeom>
          <a:noFill/>
          <a:ln cap="flat">
            <a:noFill/>
          </a:ln>
        </p:spPr>
      </p:pic>
      <p:cxnSp>
        <p:nvCxnSpPr>
          <p:cNvPr id="14" name="Straight Arrow Connector 22">
            <a:extLst>
              <a:ext uri="{FF2B5EF4-FFF2-40B4-BE49-F238E27FC236}">
                <a16:creationId xmlns:a16="http://schemas.microsoft.com/office/drawing/2014/main" id="{C5369FA7-9BB3-4429-8238-26ED5D9FDC39}"/>
              </a:ext>
            </a:extLst>
          </p:cNvPr>
          <p:cNvCxnSpPr>
            <a:endCxn id="11" idx="0"/>
          </p:cNvCxnSpPr>
          <p:nvPr/>
        </p:nvCxnSpPr>
        <p:spPr>
          <a:xfrm flipH="1">
            <a:off x="13522293" y="3298569"/>
            <a:ext cx="1183426" cy="367470"/>
          </a:xfrm>
          <a:prstGeom prst="straightConnector1">
            <a:avLst/>
          </a:prstGeom>
          <a:noFill/>
          <a:ln w="9528" cap="flat">
            <a:solidFill>
              <a:srgbClr val="4472C4"/>
            </a:solidFill>
            <a:custDash>
              <a:ds d="299906" sp="299906"/>
            </a:custDash>
            <a:round/>
            <a:tailEnd type="arrow"/>
          </a:ln>
        </p:spPr>
      </p:cxnSp>
      <p:cxnSp>
        <p:nvCxnSpPr>
          <p:cNvPr id="15" name="Straight Arrow Connector 24">
            <a:extLst>
              <a:ext uri="{FF2B5EF4-FFF2-40B4-BE49-F238E27FC236}">
                <a16:creationId xmlns:a16="http://schemas.microsoft.com/office/drawing/2014/main" id="{CAF4359B-F72E-4B53-8641-2F192D3BAF6A}"/>
              </a:ext>
            </a:extLst>
          </p:cNvPr>
          <p:cNvCxnSpPr>
            <a:stCxn id="9" idx="2"/>
            <a:endCxn id="12" idx="0"/>
          </p:cNvCxnSpPr>
          <p:nvPr/>
        </p:nvCxnSpPr>
        <p:spPr>
          <a:xfrm flipH="1">
            <a:off x="14702948" y="3306487"/>
            <a:ext cx="97566" cy="355328"/>
          </a:xfrm>
          <a:prstGeom prst="straightConnector1">
            <a:avLst/>
          </a:prstGeom>
          <a:noFill/>
          <a:ln w="9528" cap="flat">
            <a:solidFill>
              <a:srgbClr val="4472C4"/>
            </a:solidFill>
            <a:custDash>
              <a:ds d="299906" sp="299906"/>
            </a:custDash>
            <a:round/>
            <a:tailEnd type="arrow"/>
          </a:ln>
        </p:spPr>
      </p:cxnSp>
      <p:cxnSp>
        <p:nvCxnSpPr>
          <p:cNvPr id="16" name="Straight Arrow Connector 27">
            <a:extLst>
              <a:ext uri="{FF2B5EF4-FFF2-40B4-BE49-F238E27FC236}">
                <a16:creationId xmlns:a16="http://schemas.microsoft.com/office/drawing/2014/main" id="{FDB75AA3-E10F-45A8-B4FF-4E75AE2BCE79}"/>
              </a:ext>
            </a:extLst>
          </p:cNvPr>
          <p:cNvCxnSpPr>
            <a:stCxn id="12" idx="2"/>
            <a:endCxn id="17" idx="0"/>
          </p:cNvCxnSpPr>
          <p:nvPr/>
        </p:nvCxnSpPr>
        <p:spPr>
          <a:xfrm flipH="1">
            <a:off x="13125251" y="4576215"/>
            <a:ext cx="1577697" cy="2040374"/>
          </a:xfrm>
          <a:prstGeom prst="straightConnector1">
            <a:avLst/>
          </a:prstGeom>
          <a:noFill/>
          <a:ln w="9528" cap="flat">
            <a:solidFill>
              <a:srgbClr val="4472C4"/>
            </a:solidFill>
            <a:custDash>
              <a:ds d="299906" sp="299906"/>
            </a:custDash>
            <a:round/>
            <a:tailEnd type="arrow"/>
          </a:ln>
        </p:spPr>
      </p:cxnSp>
      <p:pic>
        <p:nvPicPr>
          <p:cNvPr id="17" name="Graphic 16" descr="Computer">
            <a:extLst>
              <a:ext uri="{FF2B5EF4-FFF2-40B4-BE49-F238E27FC236}">
                <a16:creationId xmlns:a16="http://schemas.microsoft.com/office/drawing/2014/main" id="{45C0B95F-9A54-4B27-B92E-1737E0FD19C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2668051" y="6616589"/>
            <a:ext cx="914400" cy="914400"/>
          </a:xfrm>
          <a:prstGeom prst="rect">
            <a:avLst/>
          </a:prstGeom>
          <a:noFill/>
          <a:ln cap="flat">
            <a:noFill/>
          </a:ln>
        </p:spPr>
      </p:pic>
      <p:sp>
        <p:nvSpPr>
          <p:cNvPr id="18" name="TextBox 21">
            <a:extLst>
              <a:ext uri="{FF2B5EF4-FFF2-40B4-BE49-F238E27FC236}">
                <a16:creationId xmlns:a16="http://schemas.microsoft.com/office/drawing/2014/main" id="{5811050E-345D-435C-8757-277818C55688}"/>
              </a:ext>
            </a:extLst>
          </p:cNvPr>
          <p:cNvSpPr txBox="1"/>
          <p:nvPr/>
        </p:nvSpPr>
        <p:spPr>
          <a:xfrm>
            <a:off x="12931975" y="2279160"/>
            <a:ext cx="929487" cy="369335"/>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BE" sz="1800" b="0" i="0" u="none" strike="noStrike" kern="1200" cap="none" spc="0" baseline="0">
                <a:solidFill>
                  <a:srgbClr val="0070C0"/>
                </a:solidFill>
                <a:uFillTx/>
                <a:latin typeface="Calibri"/>
              </a:rPr>
              <a:t>UPDATE</a:t>
            </a:r>
          </a:p>
        </p:txBody>
      </p:sp>
      <p:sp>
        <p:nvSpPr>
          <p:cNvPr id="19" name="TextBox 23">
            <a:extLst>
              <a:ext uri="{FF2B5EF4-FFF2-40B4-BE49-F238E27FC236}">
                <a16:creationId xmlns:a16="http://schemas.microsoft.com/office/drawing/2014/main" id="{BD35464C-9D73-45C2-A753-7C665EB5231C}"/>
              </a:ext>
            </a:extLst>
          </p:cNvPr>
          <p:cNvSpPr txBox="1"/>
          <p:nvPr/>
        </p:nvSpPr>
        <p:spPr>
          <a:xfrm>
            <a:off x="13396718" y="3278736"/>
            <a:ext cx="457172" cy="369335"/>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BE" sz="1800" b="0" i="0" u="none" strike="noStrike" kern="1200" cap="none" spc="0" baseline="0">
                <a:solidFill>
                  <a:srgbClr val="0070C0"/>
                </a:solidFill>
                <a:uFillTx/>
                <a:latin typeface="Calibri"/>
              </a:rPr>
              <a:t>CN</a:t>
            </a:r>
          </a:p>
        </p:txBody>
      </p:sp>
      <p:sp>
        <p:nvSpPr>
          <p:cNvPr id="20" name="TextBox 25">
            <a:extLst>
              <a:ext uri="{FF2B5EF4-FFF2-40B4-BE49-F238E27FC236}">
                <a16:creationId xmlns:a16="http://schemas.microsoft.com/office/drawing/2014/main" id="{4323FC20-8CA6-4A70-A241-AEFF121ECD72}"/>
              </a:ext>
            </a:extLst>
          </p:cNvPr>
          <p:cNvSpPr txBox="1"/>
          <p:nvPr/>
        </p:nvSpPr>
        <p:spPr>
          <a:xfrm>
            <a:off x="14595991" y="3239783"/>
            <a:ext cx="457172" cy="369335"/>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BE" sz="1800" b="0" i="0" u="none" strike="noStrike" kern="1200" cap="none" spc="0" baseline="0">
                <a:solidFill>
                  <a:srgbClr val="0070C0"/>
                </a:solidFill>
                <a:uFillTx/>
                <a:latin typeface="Calibri"/>
              </a:rPr>
              <a:t>CN</a:t>
            </a:r>
          </a:p>
        </p:txBody>
      </p:sp>
      <p:sp>
        <p:nvSpPr>
          <p:cNvPr id="21" name="TextBox 26">
            <a:extLst>
              <a:ext uri="{FF2B5EF4-FFF2-40B4-BE49-F238E27FC236}">
                <a16:creationId xmlns:a16="http://schemas.microsoft.com/office/drawing/2014/main" id="{6CE0823D-92EC-4D97-B7C9-074DCF8CA566}"/>
              </a:ext>
            </a:extLst>
          </p:cNvPr>
          <p:cNvSpPr txBox="1"/>
          <p:nvPr/>
        </p:nvSpPr>
        <p:spPr>
          <a:xfrm>
            <a:off x="13000235" y="5068756"/>
            <a:ext cx="457172" cy="369335"/>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BE" sz="1800" b="0" i="0" u="none" strike="noStrike" kern="1200" cap="none" spc="0" baseline="0">
                <a:solidFill>
                  <a:srgbClr val="0070C0"/>
                </a:solidFill>
                <a:uFillTx/>
                <a:latin typeface="Calibri"/>
              </a:rPr>
              <a:t>CN</a:t>
            </a:r>
          </a:p>
        </p:txBody>
      </p:sp>
      <p:sp>
        <p:nvSpPr>
          <p:cNvPr id="22" name="TextBox 28">
            <a:extLst>
              <a:ext uri="{FF2B5EF4-FFF2-40B4-BE49-F238E27FC236}">
                <a16:creationId xmlns:a16="http://schemas.microsoft.com/office/drawing/2014/main" id="{E4F156FF-3960-4DEC-B7A6-CE6128E554D7}"/>
              </a:ext>
            </a:extLst>
          </p:cNvPr>
          <p:cNvSpPr txBox="1"/>
          <p:nvPr/>
        </p:nvSpPr>
        <p:spPr>
          <a:xfrm>
            <a:off x="13821512" y="5050788"/>
            <a:ext cx="457172" cy="369335"/>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BE" sz="1800" b="0" i="0" u="none" strike="noStrike" kern="1200" cap="none" spc="0" baseline="0">
                <a:solidFill>
                  <a:srgbClr val="0070C0"/>
                </a:solidFill>
                <a:uFillTx/>
                <a:latin typeface="Calibri"/>
              </a:rPr>
              <a:t>CN</a:t>
            </a:r>
          </a:p>
        </p:txBody>
      </p:sp>
      <p:cxnSp>
        <p:nvCxnSpPr>
          <p:cNvPr id="23" name="Connector: Curved 15">
            <a:extLst>
              <a:ext uri="{FF2B5EF4-FFF2-40B4-BE49-F238E27FC236}">
                <a16:creationId xmlns:a16="http://schemas.microsoft.com/office/drawing/2014/main" id="{A47752DD-67A4-49ED-97A8-C5667F4D59DC}"/>
              </a:ext>
            </a:extLst>
          </p:cNvPr>
          <p:cNvCxnSpPr>
            <a:stCxn id="17" idx="3"/>
            <a:endCxn id="13" idx="2"/>
          </p:cNvCxnSpPr>
          <p:nvPr/>
        </p:nvCxnSpPr>
        <p:spPr>
          <a:xfrm flipV="1">
            <a:off x="13582451" y="4562471"/>
            <a:ext cx="2161669" cy="2511318"/>
          </a:xfrm>
          <a:prstGeom prst="curvedConnector2">
            <a:avLst/>
          </a:prstGeom>
          <a:noFill/>
          <a:ln w="9528" cap="flat">
            <a:solidFill>
              <a:srgbClr val="4472C4"/>
            </a:solidFill>
            <a:custDash>
              <a:ds d="299906" sp="299906"/>
            </a:custDash>
            <a:round/>
            <a:headEnd type="arrow"/>
            <a:tailEnd type="arrow"/>
          </a:ln>
        </p:spPr>
      </p:cxnSp>
      <p:sp>
        <p:nvSpPr>
          <p:cNvPr id="24" name="TextBox 30">
            <a:extLst>
              <a:ext uri="{FF2B5EF4-FFF2-40B4-BE49-F238E27FC236}">
                <a16:creationId xmlns:a16="http://schemas.microsoft.com/office/drawing/2014/main" id="{3E03DA2E-AD7C-4A81-A78D-5937F00A5DB4}"/>
              </a:ext>
            </a:extLst>
          </p:cNvPr>
          <p:cNvSpPr txBox="1"/>
          <p:nvPr/>
        </p:nvSpPr>
        <p:spPr>
          <a:xfrm>
            <a:off x="14932426" y="5831028"/>
            <a:ext cx="554958" cy="369335"/>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BE" sz="1800" b="0" i="0" u="none" strike="noStrike" kern="1200" cap="none" spc="0" baseline="0">
                <a:solidFill>
                  <a:srgbClr val="0070C0"/>
                </a:solidFill>
                <a:uFillTx/>
                <a:latin typeface="Calibri"/>
              </a:rPr>
              <a:t>GET</a:t>
            </a:r>
          </a:p>
        </p:txBody>
      </p:sp>
      <p:sp>
        <p:nvSpPr>
          <p:cNvPr id="25" name="TextBox 32">
            <a:extLst>
              <a:ext uri="{FF2B5EF4-FFF2-40B4-BE49-F238E27FC236}">
                <a16:creationId xmlns:a16="http://schemas.microsoft.com/office/drawing/2014/main" id="{8CF0ABE7-9658-4436-9FFD-3E9860791883}"/>
              </a:ext>
            </a:extLst>
          </p:cNvPr>
          <p:cNvSpPr txBox="1"/>
          <p:nvPr/>
        </p:nvSpPr>
        <p:spPr>
          <a:xfrm>
            <a:off x="13938985" y="7040953"/>
            <a:ext cx="929487" cy="369335"/>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BE" sz="1800" b="0" i="0" u="none" strike="noStrike" kern="1200" cap="none" spc="0" baseline="0">
                <a:solidFill>
                  <a:srgbClr val="0070C0"/>
                </a:solidFill>
                <a:uFillTx/>
                <a:latin typeface="Calibri"/>
              </a:rPr>
              <a:t>UPDATE</a:t>
            </a:r>
          </a:p>
        </p:txBody>
      </p:sp>
      <p:cxnSp>
        <p:nvCxnSpPr>
          <p:cNvPr id="26" name="Straight Arrow Connector 33">
            <a:extLst>
              <a:ext uri="{FF2B5EF4-FFF2-40B4-BE49-F238E27FC236}">
                <a16:creationId xmlns:a16="http://schemas.microsoft.com/office/drawing/2014/main" id="{3152800E-CF6C-4110-95AE-14B74A203D66}"/>
              </a:ext>
            </a:extLst>
          </p:cNvPr>
          <p:cNvCxnSpPr>
            <a:stCxn id="17" idx="3"/>
            <a:endCxn id="6" idx="1"/>
          </p:cNvCxnSpPr>
          <p:nvPr/>
        </p:nvCxnSpPr>
        <p:spPr>
          <a:xfrm>
            <a:off x="13582451" y="7073789"/>
            <a:ext cx="1349975" cy="388510"/>
          </a:xfrm>
          <a:prstGeom prst="straightConnector1">
            <a:avLst/>
          </a:prstGeom>
          <a:noFill/>
          <a:ln w="9528" cap="flat">
            <a:solidFill>
              <a:srgbClr val="4472C4"/>
            </a:solidFill>
            <a:custDash>
              <a:ds d="299906" sp="299906"/>
            </a:custDash>
            <a:round/>
            <a:tailEnd type="arrow"/>
          </a:ln>
        </p:spPr>
      </p:cxnSp>
      <p:pic>
        <p:nvPicPr>
          <p:cNvPr id="27" name="Picture Placeholder 6" descr="Laptop">
            <a:extLst>
              <a:ext uri="{FF2B5EF4-FFF2-40B4-BE49-F238E27FC236}">
                <a16:creationId xmlns:a16="http://schemas.microsoft.com/office/drawing/2014/main" id="{7E1242DE-5821-41DB-B065-E7848CBD51C9}"/>
              </a:ext>
            </a:extLst>
          </p:cNvPr>
          <p:cNvPicPr>
            <a:picLocks noGrp="1" noChangeAspect="1"/>
          </p:cNvPicPr>
          <p:nvPr>
            <p:ph type="pic" idx="4294967295"/>
          </p:nvPr>
        </p:nvPicPr>
        <p:blipFill>
          <a:blip r:embed="rId2">
            <a:extLst>
              <a:ext uri="{96DAC541-7B7A-43D3-8B79-37D633B846F1}">
                <asvg:svgBlip xmlns:asvg="http://schemas.microsoft.com/office/drawing/2016/SVG/main" r:embed="rId3"/>
              </a:ext>
            </a:extLst>
          </a:blip>
          <a:srcRect l="1515" r="1515"/>
          <a:stretch>
            <a:fillRect/>
          </a:stretch>
        </p:blipFill>
        <p:spPr>
          <a:xfrm>
            <a:off x="8655920" y="6736924"/>
            <a:ext cx="2810947" cy="2899288"/>
          </a:xfrm>
        </p:spPr>
      </p:pic>
      <p:cxnSp>
        <p:nvCxnSpPr>
          <p:cNvPr id="28" name="Straight Arrow Connector 36">
            <a:extLst>
              <a:ext uri="{FF2B5EF4-FFF2-40B4-BE49-F238E27FC236}">
                <a16:creationId xmlns:a16="http://schemas.microsoft.com/office/drawing/2014/main" id="{9AF19F59-D631-4A28-873D-6A69A2C73840}"/>
              </a:ext>
            </a:extLst>
          </p:cNvPr>
          <p:cNvCxnSpPr/>
          <p:nvPr/>
        </p:nvCxnSpPr>
        <p:spPr>
          <a:xfrm flipV="1">
            <a:off x="11206813" y="7268044"/>
            <a:ext cx="1397276" cy="1044418"/>
          </a:xfrm>
          <a:prstGeom prst="straightConnector1">
            <a:avLst/>
          </a:prstGeom>
          <a:noFill/>
          <a:ln w="9528" cap="flat">
            <a:solidFill>
              <a:srgbClr val="4472C4"/>
            </a:solidFill>
            <a:custDash>
              <a:ds d="299906" sp="299906"/>
            </a:custDash>
            <a:round/>
            <a:tailEnd type="arrow"/>
          </a:ln>
        </p:spPr>
      </p:cxnSp>
      <p:sp>
        <p:nvSpPr>
          <p:cNvPr id="29" name="TextBox 40">
            <a:extLst>
              <a:ext uri="{FF2B5EF4-FFF2-40B4-BE49-F238E27FC236}">
                <a16:creationId xmlns:a16="http://schemas.microsoft.com/office/drawing/2014/main" id="{452BAF46-0AF3-4D29-8135-7524FEEBA07B}"/>
              </a:ext>
            </a:extLst>
          </p:cNvPr>
          <p:cNvSpPr txBox="1"/>
          <p:nvPr/>
        </p:nvSpPr>
        <p:spPr>
          <a:xfrm>
            <a:off x="11289237" y="7530989"/>
            <a:ext cx="1680328" cy="369335"/>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BE" sz="1800" b="0" i="0" u="none" strike="noStrike" kern="1200" cap="none" spc="0" baseline="0">
                <a:solidFill>
                  <a:srgbClr val="0070C0"/>
                </a:solidFill>
                <a:uFillTx/>
                <a:latin typeface="Calibri"/>
              </a:rPr>
              <a:t>FORCE REFRESH</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B285C1-5E5B-47B0-BDE4-9C47DF7D06EF}"/>
              </a:ext>
            </a:extLst>
          </p:cNvPr>
          <p:cNvSpPr txBox="1">
            <a:spLocks noGrp="1"/>
          </p:cNvSpPr>
          <p:nvPr>
            <p:ph type="title"/>
          </p:nvPr>
        </p:nvSpPr>
        <p:spPr>
          <a:xfrm>
            <a:off x="878308" y="136026"/>
            <a:ext cx="15657097" cy="863696"/>
          </a:xfrm>
        </p:spPr>
        <p:txBody>
          <a:bodyPr/>
          <a:lstStyle/>
          <a:p>
            <a:pPr lvl="0"/>
            <a:r>
              <a:rPr lang="nl-NL"/>
              <a:t>ALMOST GOOD IDEA</a:t>
            </a:r>
          </a:p>
        </p:txBody>
      </p:sp>
      <p:sp>
        <p:nvSpPr>
          <p:cNvPr id="3" name="Tijdelijke aanduiding voor inhoud 2">
            <a:extLst>
              <a:ext uri="{FF2B5EF4-FFF2-40B4-BE49-F238E27FC236}">
                <a16:creationId xmlns:a16="http://schemas.microsoft.com/office/drawing/2014/main" id="{2BE7C293-528E-4520-94B5-F92A40A3A2FF}"/>
              </a:ext>
            </a:extLst>
          </p:cNvPr>
          <p:cNvSpPr txBox="1">
            <a:spLocks noGrp="1"/>
          </p:cNvSpPr>
          <p:nvPr>
            <p:ph idx="1"/>
          </p:nvPr>
        </p:nvSpPr>
        <p:spPr/>
        <p:txBody>
          <a:bodyPr/>
          <a:lstStyle/>
          <a:p>
            <a:pPr lvl="0">
              <a:lnSpc>
                <a:spcPct val="110000"/>
              </a:lnSpc>
            </a:pPr>
            <a:r>
              <a:rPr lang="nl-NL" sz="4100"/>
              <a:t>If the sending institution is not available, the receiving can continue its work. FIXED.</a:t>
            </a:r>
          </a:p>
          <a:p>
            <a:pPr lvl="0">
              <a:lnSpc>
                <a:spcPct val="110000"/>
              </a:lnSpc>
            </a:pPr>
            <a:r>
              <a:rPr lang="nl-NL" sz="4100"/>
              <a:t>If the sending institution changes the information while the receiving is looking at it. </a:t>
            </a:r>
          </a:p>
          <a:p>
            <a:pPr lvl="0">
              <a:lnSpc>
                <a:spcPct val="110000"/>
              </a:lnSpc>
            </a:pPr>
            <a:r>
              <a:rPr lang="nl-NL" sz="4100"/>
              <a:t>If the receiving institution fails to process the request because of a bug, it can still “force a refresh” and replay the scenario. FIXED</a:t>
            </a:r>
          </a:p>
          <a:p>
            <a:pPr lvl="0">
              <a:lnSpc>
                <a:spcPct val="110000"/>
              </a:lnSpc>
            </a:pPr>
            <a:r>
              <a:rPr lang="nl-NL" sz="4100"/>
              <a:t>If multiple updates would be done, multiple CN’s would be triggered but the GET would always use the last result. FIXED</a:t>
            </a:r>
          </a:p>
        </p:txBody>
      </p:sp>
      <p:sp>
        <p:nvSpPr>
          <p:cNvPr id="4" name="Tijdelijke aanduiding voor dianummer 3">
            <a:extLst>
              <a:ext uri="{FF2B5EF4-FFF2-40B4-BE49-F238E27FC236}">
                <a16:creationId xmlns:a16="http://schemas.microsoft.com/office/drawing/2014/main" id="{DA7CC940-EEAC-4FAD-9AE7-4FFE6D973755}"/>
              </a:ext>
            </a:extLst>
          </p:cNvPr>
          <p:cNvSpPr txBox="1"/>
          <p:nvPr/>
        </p:nvSpPr>
        <p:spPr>
          <a:xfrm>
            <a:off x="15590520" y="8948702"/>
            <a:ext cx="921879" cy="519287"/>
          </a:xfrm>
          <a:prstGeom prst="rect">
            <a:avLst/>
          </a:prstGeom>
          <a:noFill/>
          <a:ln cap="flat">
            <a:noFill/>
          </a:ln>
        </p:spPr>
        <p:txBody>
          <a:bodyPr vert="horz" wrap="square" lIns="91440" tIns="45720" rIns="91440" bIns="45720" anchor="ctr" anchorCtr="0" compatLnSpc="1">
            <a:noAutofit/>
          </a:bodyPr>
          <a:lstStyle/>
          <a:p>
            <a:pPr marL="0" marR="0" lvl="0" indent="0" algn="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EA8E09C-A39E-461B-8FE5-7FE38C756A72}" type="slidenum">
              <a:t>11</a:t>
            </a:fld>
            <a:endParaRPr lang="nl-BE" sz="1707" b="0" i="0" u="none" strike="noStrike" kern="1200" cap="none" spc="0" baseline="0">
              <a:solidFill>
                <a:srgbClr val="1E64C8"/>
              </a:solidFill>
              <a:uFillTx/>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752054-7BCC-495A-B973-B3F40A568D99}"/>
              </a:ext>
            </a:extLst>
          </p:cNvPr>
          <p:cNvSpPr txBox="1">
            <a:spLocks noGrp="1"/>
          </p:cNvSpPr>
          <p:nvPr>
            <p:ph type="title"/>
          </p:nvPr>
        </p:nvSpPr>
        <p:spPr>
          <a:xfrm>
            <a:off x="878308" y="136026"/>
            <a:ext cx="15657097" cy="863696"/>
          </a:xfrm>
        </p:spPr>
        <p:txBody>
          <a:bodyPr/>
          <a:lstStyle/>
          <a:p>
            <a:pPr lvl="0"/>
            <a:r>
              <a:rPr lang="nl-NL"/>
              <a:t>SOLUTION</a:t>
            </a:r>
          </a:p>
        </p:txBody>
      </p:sp>
      <p:sp>
        <p:nvSpPr>
          <p:cNvPr id="3" name="Tijdelijke aanduiding voor inhoud 2">
            <a:extLst>
              <a:ext uri="{FF2B5EF4-FFF2-40B4-BE49-F238E27FC236}">
                <a16:creationId xmlns:a16="http://schemas.microsoft.com/office/drawing/2014/main" id="{D25DE5A2-04F8-4917-909C-C851BA46A129}"/>
              </a:ext>
            </a:extLst>
          </p:cNvPr>
          <p:cNvSpPr txBox="1">
            <a:spLocks noGrp="1"/>
          </p:cNvSpPr>
          <p:nvPr>
            <p:ph idx="1"/>
          </p:nvPr>
        </p:nvSpPr>
        <p:spPr/>
        <p:txBody>
          <a:bodyPr/>
          <a:lstStyle/>
          <a:p>
            <a:pPr lvl="0"/>
            <a:r>
              <a:rPr lang="nl-NL"/>
              <a:t>The only thing left to fix now is the fact that one status is not enough to handle the reality. There are always two.</a:t>
            </a:r>
          </a:p>
          <a:p>
            <a:pPr lvl="0"/>
            <a:r>
              <a:rPr lang="nl-NL"/>
              <a:t>For example the sending “nominates” and the receiving “received the nomination”.</a:t>
            </a:r>
          </a:p>
        </p:txBody>
      </p:sp>
      <p:sp>
        <p:nvSpPr>
          <p:cNvPr id="4" name="Tijdelijke aanduiding voor dianummer 3">
            <a:extLst>
              <a:ext uri="{FF2B5EF4-FFF2-40B4-BE49-F238E27FC236}">
                <a16:creationId xmlns:a16="http://schemas.microsoft.com/office/drawing/2014/main" id="{25873A23-93C6-4630-82A9-54B9F1F9FD60}"/>
              </a:ext>
            </a:extLst>
          </p:cNvPr>
          <p:cNvSpPr txBox="1"/>
          <p:nvPr/>
        </p:nvSpPr>
        <p:spPr>
          <a:xfrm>
            <a:off x="15590520" y="8948702"/>
            <a:ext cx="921879" cy="519287"/>
          </a:xfrm>
          <a:prstGeom prst="rect">
            <a:avLst/>
          </a:prstGeom>
          <a:noFill/>
          <a:ln cap="flat">
            <a:noFill/>
          </a:ln>
        </p:spPr>
        <p:txBody>
          <a:bodyPr vert="horz" wrap="square" lIns="91440" tIns="45720" rIns="91440" bIns="45720" anchor="ctr" anchorCtr="0" compatLnSpc="1">
            <a:noAutofit/>
          </a:bodyPr>
          <a:lstStyle/>
          <a:p>
            <a:pPr marL="0" marR="0" lvl="0" indent="0" algn="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B9E247D-B3C5-474D-8A45-44FF5604A028}" type="slidenum">
              <a:t>12</a:t>
            </a:fld>
            <a:endParaRPr lang="nl-BE" sz="1707" b="0" i="0" u="none" strike="noStrike" kern="1200" cap="none" spc="0" baseline="0">
              <a:solidFill>
                <a:srgbClr val="1E64C8"/>
              </a:solidFill>
              <a:uFillTx/>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jdelijke aanduiding voor tekst 3">
            <a:extLst>
              <a:ext uri="{FF2B5EF4-FFF2-40B4-BE49-F238E27FC236}">
                <a16:creationId xmlns:a16="http://schemas.microsoft.com/office/drawing/2014/main" id="{5E9C615C-8882-48D0-A476-827F88232819}"/>
              </a:ext>
            </a:extLst>
          </p:cNvPr>
          <p:cNvSpPr txBox="1">
            <a:spLocks noGrp="1"/>
          </p:cNvSpPr>
          <p:nvPr>
            <p:ph type="body" idx="4294967295"/>
          </p:nvPr>
        </p:nvSpPr>
        <p:spPr>
          <a:xfrm>
            <a:off x="9215999" y="3096002"/>
            <a:ext cx="7257601" cy="1717965"/>
          </a:xfrm>
        </p:spPr>
        <p:txBody>
          <a:bodyPr/>
          <a:lstStyle/>
          <a:p>
            <a:pPr marL="85725" lvl="0" indent="0">
              <a:lnSpc>
                <a:spcPts val="3500"/>
              </a:lnSpc>
              <a:buNone/>
            </a:pPr>
            <a:r>
              <a:rPr lang="nl-NL" sz="2400">
                <a:solidFill>
                  <a:srgbClr val="FFFFFF"/>
                </a:solidFill>
              </a:rPr>
              <a:t>Ghent University</a:t>
            </a:r>
            <a:br>
              <a:rPr lang="nl-NL" sz="2400">
                <a:solidFill>
                  <a:srgbClr val="FFFFFF"/>
                </a:solidFill>
              </a:rPr>
            </a:br>
            <a:r>
              <a:rPr lang="nl-NL" sz="2400">
                <a:solidFill>
                  <a:srgbClr val="FFFFFF"/>
                </a:solidFill>
              </a:rPr>
              <a:t>@ugent</a:t>
            </a:r>
            <a:br>
              <a:rPr lang="nl-NL" sz="2400">
                <a:solidFill>
                  <a:srgbClr val="FFFFFF"/>
                </a:solidFill>
              </a:rPr>
            </a:br>
            <a:r>
              <a:rPr lang="nl-NL" sz="2400">
                <a:solidFill>
                  <a:srgbClr val="FFFFFF"/>
                </a:solidFill>
              </a:rPr>
              <a:t>Ghent University</a:t>
            </a:r>
          </a:p>
          <a:p>
            <a:pPr marL="0" lvl="0" indent="0">
              <a:lnSpc>
                <a:spcPts val="3500"/>
              </a:lnSpc>
              <a:buNone/>
            </a:pPr>
            <a:endParaRPr lang="nl-NL" sz="2400">
              <a:solidFill>
                <a:srgbClr val="FFFFFF"/>
              </a:solidFill>
            </a:endParaRPr>
          </a:p>
        </p:txBody>
      </p:sp>
      <p:sp>
        <p:nvSpPr>
          <p:cNvPr id="3" name="Title 1">
            <a:extLst>
              <a:ext uri="{FF2B5EF4-FFF2-40B4-BE49-F238E27FC236}">
                <a16:creationId xmlns:a16="http://schemas.microsoft.com/office/drawing/2014/main" id="{F4E36C2A-93BC-4DB5-B9C0-F8368F8A9F02}"/>
              </a:ext>
            </a:extLst>
          </p:cNvPr>
          <p:cNvSpPr txBox="1">
            <a:spLocks noGrp="1"/>
          </p:cNvSpPr>
          <p:nvPr>
            <p:ph type="title"/>
          </p:nvPr>
        </p:nvSpPr>
        <p:spPr/>
        <p:txBody>
          <a:bodyPr/>
          <a:lstStyle/>
          <a:p>
            <a:pPr lvl="0"/>
            <a:r>
              <a:rPr lang="nl-BE" sz="3500"/>
              <a:t>Frederik Dejaeghere</a:t>
            </a:r>
            <a:br>
              <a:rPr lang="nl-BE"/>
            </a:br>
            <a:r>
              <a:rPr lang="nl-BE"/>
              <a:t>Technical Lead</a:t>
            </a:r>
            <a:br>
              <a:rPr lang="nl-BE"/>
            </a:br>
            <a:br>
              <a:rPr lang="nl-BE"/>
            </a:br>
            <a:r>
              <a:rPr lang="nl-BE"/>
              <a:t>CA60 – Toepassingen – </a:t>
            </a:r>
            <a:r>
              <a:rPr lang="nl-BE" cap="all"/>
              <a:t>OASIS</a:t>
            </a:r>
            <a:br>
              <a:rPr lang="nl-BE" cap="all"/>
            </a:br>
            <a:br>
              <a:rPr lang="nl-BE"/>
            </a:br>
            <a:r>
              <a:rPr lang="nl-BE"/>
              <a:t>E	frederik.dejaeghere@ugent.be</a:t>
            </a:r>
            <a:br>
              <a:rPr lang="nl-BE"/>
            </a:br>
            <a:r>
              <a:rPr lang="nl-BE"/>
              <a:t>T	+32 9 264 98 02</a:t>
            </a:r>
            <a:br>
              <a:rPr lang="nl-BE"/>
            </a:br>
            <a:br>
              <a:rPr lang="nl-BE"/>
            </a:br>
            <a:r>
              <a:rPr lang="nl-BE"/>
              <a:t>www.ugent.be</a:t>
            </a:r>
            <a:br>
              <a:rPr lang="nl-BE"/>
            </a:br>
            <a:br>
              <a:rPr lang="nl-BE"/>
            </a:br>
            <a:endParaRPr lang="nl-BE"/>
          </a:p>
        </p:txBody>
      </p:sp>
      <p:pic>
        <p:nvPicPr>
          <p:cNvPr id="4" name="Picture 9">
            <a:extLst>
              <a:ext uri="{FF2B5EF4-FFF2-40B4-BE49-F238E27FC236}">
                <a16:creationId xmlns:a16="http://schemas.microsoft.com/office/drawing/2014/main" id="{270402B4-747E-4258-8C97-4C76A54ED5C9}"/>
              </a:ext>
            </a:extLst>
          </p:cNvPr>
          <p:cNvPicPr>
            <a:picLocks noChangeAspect="1"/>
          </p:cNvPicPr>
          <p:nvPr/>
        </p:nvPicPr>
        <p:blipFill>
          <a:blip r:embed="rId2"/>
          <a:stretch>
            <a:fillRect/>
          </a:stretch>
        </p:blipFill>
        <p:spPr>
          <a:xfrm>
            <a:off x="8710620" y="3175455"/>
            <a:ext cx="280419" cy="335283"/>
          </a:xfrm>
          <a:prstGeom prst="rect">
            <a:avLst/>
          </a:prstGeom>
          <a:noFill/>
          <a:ln cap="flat">
            <a:noFill/>
          </a:ln>
        </p:spPr>
      </p:pic>
      <p:pic>
        <p:nvPicPr>
          <p:cNvPr id="5" name="Picture 10">
            <a:extLst>
              <a:ext uri="{FF2B5EF4-FFF2-40B4-BE49-F238E27FC236}">
                <a16:creationId xmlns:a16="http://schemas.microsoft.com/office/drawing/2014/main" id="{17F5E592-CD6C-4404-9F2D-06D01E24F9F0}"/>
              </a:ext>
            </a:extLst>
          </p:cNvPr>
          <p:cNvPicPr>
            <a:picLocks noChangeAspect="1"/>
          </p:cNvPicPr>
          <p:nvPr/>
        </p:nvPicPr>
        <p:blipFill>
          <a:blip r:embed="rId3"/>
          <a:stretch>
            <a:fillRect/>
          </a:stretch>
        </p:blipFill>
        <p:spPr>
          <a:xfrm>
            <a:off x="8710620" y="3592586"/>
            <a:ext cx="280419" cy="356616"/>
          </a:xfrm>
          <a:prstGeom prst="rect">
            <a:avLst/>
          </a:prstGeom>
          <a:noFill/>
          <a:ln cap="flat">
            <a:noFill/>
          </a:ln>
        </p:spPr>
      </p:pic>
      <p:pic>
        <p:nvPicPr>
          <p:cNvPr id="6" name="Picture 11">
            <a:extLst>
              <a:ext uri="{FF2B5EF4-FFF2-40B4-BE49-F238E27FC236}">
                <a16:creationId xmlns:a16="http://schemas.microsoft.com/office/drawing/2014/main" id="{3079E96C-6C59-401F-AF2D-99C94E4D9E2B}"/>
              </a:ext>
            </a:extLst>
          </p:cNvPr>
          <p:cNvPicPr>
            <a:picLocks noChangeAspect="1"/>
          </p:cNvPicPr>
          <p:nvPr/>
        </p:nvPicPr>
        <p:blipFill>
          <a:blip r:embed="rId4"/>
          <a:stretch>
            <a:fillRect/>
          </a:stretch>
        </p:blipFill>
        <p:spPr>
          <a:xfrm>
            <a:off x="8710620" y="4117287"/>
            <a:ext cx="280419" cy="280419"/>
          </a:xfrm>
          <a:prstGeom prst="rect">
            <a:avLst/>
          </a:prstGeom>
          <a:noFill/>
          <a:ln cap="flat">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el 16">
            <a:extLst>
              <a:ext uri="{FF2B5EF4-FFF2-40B4-BE49-F238E27FC236}">
                <a16:creationId xmlns:a16="http://schemas.microsoft.com/office/drawing/2014/main" id="{8599BA6B-2155-420A-ABA8-7017A0F7D8DF}"/>
              </a:ext>
            </a:extLst>
          </p:cNvPr>
          <p:cNvSpPr txBox="1">
            <a:spLocks noGrp="1"/>
          </p:cNvSpPr>
          <p:nvPr>
            <p:ph type="title"/>
          </p:nvPr>
        </p:nvSpPr>
        <p:spPr/>
        <p:txBody>
          <a:bodyPr/>
          <a:lstStyle/>
          <a:p>
            <a:pPr lvl="0"/>
            <a:r>
              <a:rPr lang="nl-NL"/>
              <a:t>EWP UPDATE</a:t>
            </a:r>
          </a:p>
        </p:txBody>
      </p:sp>
      <p:sp>
        <p:nvSpPr>
          <p:cNvPr id="3" name="Ondertitel 17">
            <a:extLst>
              <a:ext uri="{FF2B5EF4-FFF2-40B4-BE49-F238E27FC236}">
                <a16:creationId xmlns:a16="http://schemas.microsoft.com/office/drawing/2014/main" id="{ACFFF18A-90C1-4C9A-8CA6-45B515BED03D}"/>
              </a:ext>
            </a:extLst>
          </p:cNvPr>
          <p:cNvSpPr txBox="1">
            <a:spLocks noGrp="1"/>
          </p:cNvSpPr>
          <p:nvPr>
            <p:ph type="subTitle" idx="4294967295"/>
          </p:nvPr>
        </p:nvSpPr>
        <p:spPr>
          <a:xfrm>
            <a:off x="1283415" y="6874715"/>
            <a:ext cx="15191027" cy="583204"/>
          </a:xfrm>
        </p:spPr>
        <p:txBody>
          <a:bodyPr/>
          <a:lstStyle/>
          <a:p>
            <a:pPr marL="0" lvl="0" indent="0">
              <a:lnSpc>
                <a:spcPts val="3600"/>
              </a:lnSpc>
              <a:buNone/>
            </a:pPr>
            <a:r>
              <a:rPr lang="nl-NL" sz="3000">
                <a:solidFill>
                  <a:srgbClr val="FFD200"/>
                </a:solidFill>
              </a:rPr>
              <a:t>Frederik Dejaeghere</a:t>
            </a:r>
          </a:p>
        </p:txBody>
      </p:sp>
      <p:sp>
        <p:nvSpPr>
          <p:cNvPr id="4" name="Text Placeholder Organsation L1/L2">
            <a:extLst>
              <a:ext uri="{FF2B5EF4-FFF2-40B4-BE49-F238E27FC236}">
                <a16:creationId xmlns:a16="http://schemas.microsoft.com/office/drawing/2014/main" id="{3F6F4711-F43E-4A04-B345-02223B7C2A31}"/>
              </a:ext>
            </a:extLst>
          </p:cNvPr>
          <p:cNvSpPr txBox="1">
            <a:spLocks noGrp="1"/>
          </p:cNvSpPr>
          <p:nvPr>
            <p:ph type="body" idx="4294967295"/>
          </p:nvPr>
        </p:nvSpPr>
        <p:spPr>
          <a:xfrm>
            <a:off x="1291077" y="270004"/>
            <a:ext cx="15183365" cy="539998"/>
          </a:xfrm>
        </p:spPr>
        <p:txBody>
          <a:bodyPr anchor="b"/>
          <a:lstStyle/>
          <a:p>
            <a:pPr marL="0" lvl="0" indent="0">
              <a:lnSpc>
                <a:spcPts val="1700"/>
              </a:lnSpc>
              <a:buNone/>
            </a:pPr>
            <a:r>
              <a:rPr lang="nl-BE" sz="1400" b="1" u="sng" cap="all">
                <a:solidFill>
                  <a:srgbClr val="FFFFFF"/>
                </a:solidFill>
                <a:uFill>
                  <a:solidFill>
                    <a:srgbClr val="FFFFFF"/>
                  </a:solidFill>
                </a:uFill>
              </a:rPr>
              <a:t>diRECTIE DICT</a:t>
            </a:r>
          </a:p>
          <a:p>
            <a:pPr marL="0" lvl="1" indent="0">
              <a:lnSpc>
                <a:spcPts val="1700"/>
              </a:lnSpc>
              <a:buNone/>
            </a:pPr>
            <a:r>
              <a:rPr lang="nl-BE" sz="1400" cap="all">
                <a:solidFill>
                  <a:srgbClr val="FFFFFF"/>
                </a:solidFill>
                <a:uFill>
                  <a:solidFill>
                    <a:srgbClr val="FFFFFF"/>
                  </a:solidFill>
                </a:uFill>
              </a:rPr>
              <a:t>afdeling OASIS</a:t>
            </a:r>
          </a:p>
        </p:txBody>
      </p:sp>
      <p:sp>
        <p:nvSpPr>
          <p:cNvPr id="5" name="Tijdelijke aanduiding voor afbeelding 18">
            <a:extLst>
              <a:ext uri="{FF2B5EF4-FFF2-40B4-BE49-F238E27FC236}">
                <a16:creationId xmlns:a16="http://schemas.microsoft.com/office/drawing/2014/main" id="{F9D01CE1-6167-4626-A7DB-D89B333DC426}"/>
              </a:ext>
            </a:extLst>
          </p:cNvPr>
          <p:cNvSpPr txBox="1">
            <a:spLocks noGrp="1"/>
          </p:cNvSpPr>
          <p:nvPr>
            <p:ph type="pic" idx="4294967295"/>
          </p:nvPr>
        </p:nvSpPr>
        <p:spPr>
          <a:xfrm>
            <a:off x="3200400" y="8366403"/>
            <a:ext cx="2286000" cy="928801"/>
          </a:xfrm>
        </p:spPr>
        <p:txBody>
          <a:bodyPr/>
          <a:lstStyle/>
          <a:p>
            <a:endParaRPr lang="nl-BE"/>
          </a:p>
        </p:txBody>
      </p:sp>
      <p:sp>
        <p:nvSpPr>
          <p:cNvPr id="6" name="Tijdelijke aanduiding voor afbeelding 19">
            <a:extLst>
              <a:ext uri="{FF2B5EF4-FFF2-40B4-BE49-F238E27FC236}">
                <a16:creationId xmlns:a16="http://schemas.microsoft.com/office/drawing/2014/main" id="{E90EB9F8-CE6C-423E-9462-3E199470C36B}"/>
              </a:ext>
            </a:extLst>
          </p:cNvPr>
          <p:cNvSpPr txBox="1">
            <a:spLocks noGrp="1"/>
          </p:cNvSpPr>
          <p:nvPr>
            <p:ph type="pic" idx="4294967295"/>
          </p:nvPr>
        </p:nvSpPr>
        <p:spPr>
          <a:xfrm>
            <a:off x="5713198" y="8366403"/>
            <a:ext cx="2286000" cy="928801"/>
          </a:xfrm>
        </p:spPr>
        <p:txBody>
          <a:bodyPr/>
          <a:lstStyle/>
          <a:p>
            <a:endParaRPr lang="nl-BE"/>
          </a:p>
        </p:txBody>
      </p:sp>
      <p:sp>
        <p:nvSpPr>
          <p:cNvPr id="7" name="Tijdelijke aanduiding voor afbeelding 20">
            <a:extLst>
              <a:ext uri="{FF2B5EF4-FFF2-40B4-BE49-F238E27FC236}">
                <a16:creationId xmlns:a16="http://schemas.microsoft.com/office/drawing/2014/main" id="{7070A003-D874-4D0D-8D5B-D1F09FF420B8}"/>
              </a:ext>
            </a:extLst>
          </p:cNvPr>
          <p:cNvSpPr txBox="1">
            <a:spLocks noGrp="1"/>
          </p:cNvSpPr>
          <p:nvPr>
            <p:ph type="pic" idx="4294967295"/>
          </p:nvPr>
        </p:nvSpPr>
        <p:spPr>
          <a:xfrm>
            <a:off x="8229600" y="8366403"/>
            <a:ext cx="2321999" cy="928801"/>
          </a:xfrm>
        </p:spPr>
        <p:txBody>
          <a:bodyPr/>
          <a:lstStyle/>
          <a:p>
            <a:endParaRPr lang="nl-BE"/>
          </a:p>
        </p:txBody>
      </p:sp>
      <p:sp>
        <p:nvSpPr>
          <p:cNvPr id="8" name="Tijdelijke aanduiding voor afbeelding 21">
            <a:extLst>
              <a:ext uri="{FF2B5EF4-FFF2-40B4-BE49-F238E27FC236}">
                <a16:creationId xmlns:a16="http://schemas.microsoft.com/office/drawing/2014/main" id="{1DB3B971-DECC-4D6D-9798-FC11E8EA47A9}"/>
              </a:ext>
            </a:extLst>
          </p:cNvPr>
          <p:cNvSpPr txBox="1">
            <a:spLocks noGrp="1"/>
          </p:cNvSpPr>
          <p:nvPr>
            <p:ph type="pic" idx="4294967295"/>
          </p:nvPr>
        </p:nvSpPr>
        <p:spPr>
          <a:xfrm>
            <a:off x="10746001" y="8366403"/>
            <a:ext cx="2321999" cy="928801"/>
          </a:xfrm>
        </p:spPr>
        <p:txBody>
          <a:bodyPr/>
          <a:lstStyle/>
          <a:p>
            <a:endParaRPr lang="nl-B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Titel 2">
            <a:extLst>
              <a:ext uri="{FF2B5EF4-FFF2-40B4-BE49-F238E27FC236}">
                <a16:creationId xmlns:a16="http://schemas.microsoft.com/office/drawing/2014/main" id="{B831EEC3-5704-43C7-9D23-C1C01237C744}"/>
              </a:ext>
            </a:extLst>
          </p:cNvPr>
          <p:cNvSpPr txBox="1">
            <a:spLocks noGrp="1"/>
          </p:cNvSpPr>
          <p:nvPr>
            <p:ph type="title"/>
          </p:nvPr>
        </p:nvSpPr>
        <p:spPr/>
        <p:txBody>
          <a:bodyPr/>
          <a:lstStyle/>
          <a:p>
            <a:pPr lvl="0"/>
            <a:r>
              <a:rPr lang="nl-NL"/>
              <a:t>Scope</a:t>
            </a:r>
          </a:p>
        </p:txBody>
      </p:sp>
      <p:sp>
        <p:nvSpPr>
          <p:cNvPr id="3" name="Slide Number Placeholder 4">
            <a:extLst>
              <a:ext uri="{FF2B5EF4-FFF2-40B4-BE49-F238E27FC236}">
                <a16:creationId xmlns:a16="http://schemas.microsoft.com/office/drawing/2014/main" id="{73961BE6-D233-4ADF-BB82-64DF071C20A4}"/>
              </a:ext>
            </a:extLst>
          </p:cNvPr>
          <p:cNvSpPr txBox="1"/>
          <p:nvPr/>
        </p:nvSpPr>
        <p:spPr>
          <a:xfrm>
            <a:off x="15590520" y="8948702"/>
            <a:ext cx="921879" cy="519287"/>
          </a:xfrm>
          <a:prstGeom prst="rect">
            <a:avLst/>
          </a:prstGeom>
          <a:noFill/>
          <a:ln cap="flat">
            <a:noFill/>
          </a:ln>
        </p:spPr>
        <p:txBody>
          <a:bodyPr vert="horz" wrap="square" lIns="91440" tIns="45720" rIns="91440" bIns="45720" anchor="ctr" anchorCtr="0" compatLnSpc="1">
            <a:noAutofit/>
          </a:bodyPr>
          <a:lstStyle/>
          <a:p>
            <a:pPr marL="0" marR="0" lvl="0" indent="0" algn="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EE1336B-FFFD-49DF-9B03-7ABA5902924B}" type="slidenum">
              <a:t>3</a:t>
            </a:fld>
            <a:endParaRPr lang="nl-BE" sz="1707" b="0" i="0" u="none" strike="noStrike" kern="1200" cap="none" spc="0" baseline="0">
              <a:solidFill>
                <a:srgbClr val="1E64C8"/>
              </a:solidFill>
              <a:uFillTx/>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BD2434-FCB4-4D67-AFDB-51E1661BB600}"/>
              </a:ext>
            </a:extLst>
          </p:cNvPr>
          <p:cNvSpPr txBox="1">
            <a:spLocks noGrp="1"/>
          </p:cNvSpPr>
          <p:nvPr>
            <p:ph type="title"/>
          </p:nvPr>
        </p:nvSpPr>
        <p:spPr/>
        <p:txBody>
          <a:bodyPr/>
          <a:lstStyle/>
          <a:p>
            <a:pPr lvl="0"/>
            <a:r>
              <a:rPr lang="nl-NL"/>
              <a:t>SCOPE</a:t>
            </a:r>
          </a:p>
        </p:txBody>
      </p:sp>
      <p:sp>
        <p:nvSpPr>
          <p:cNvPr id="3" name="Tijdelijke aanduiding voor inhoud 2">
            <a:extLst>
              <a:ext uri="{FF2B5EF4-FFF2-40B4-BE49-F238E27FC236}">
                <a16:creationId xmlns:a16="http://schemas.microsoft.com/office/drawing/2014/main" id="{C8036462-8785-4115-BF42-D726C605C8BF}"/>
              </a:ext>
            </a:extLst>
          </p:cNvPr>
          <p:cNvSpPr txBox="1">
            <a:spLocks noGrp="1"/>
          </p:cNvSpPr>
          <p:nvPr>
            <p:ph idx="1"/>
          </p:nvPr>
        </p:nvSpPr>
        <p:spPr/>
        <p:txBody>
          <a:bodyPr/>
          <a:lstStyle/>
          <a:p>
            <a:pPr lvl="0"/>
            <a:r>
              <a:rPr lang="nl-NL"/>
              <a:t>The UPDATE interface has to be replaced by a CNR + GET.</a:t>
            </a:r>
          </a:p>
        </p:txBody>
      </p:sp>
      <p:sp>
        <p:nvSpPr>
          <p:cNvPr id="4" name="Tijdelijke aanduiding voor dianummer 3">
            <a:extLst>
              <a:ext uri="{FF2B5EF4-FFF2-40B4-BE49-F238E27FC236}">
                <a16:creationId xmlns:a16="http://schemas.microsoft.com/office/drawing/2014/main" id="{615B9F9E-8768-40D1-8FCD-B5522FA55F89}"/>
              </a:ext>
            </a:extLst>
          </p:cNvPr>
          <p:cNvSpPr txBox="1"/>
          <p:nvPr/>
        </p:nvSpPr>
        <p:spPr>
          <a:xfrm>
            <a:off x="15590520" y="8948702"/>
            <a:ext cx="921879" cy="519287"/>
          </a:xfrm>
          <a:prstGeom prst="rect">
            <a:avLst/>
          </a:prstGeom>
          <a:noFill/>
          <a:ln cap="flat">
            <a:noFill/>
          </a:ln>
        </p:spPr>
        <p:txBody>
          <a:bodyPr vert="horz" wrap="square" lIns="91440" tIns="45720" rIns="91440" bIns="45720" anchor="ctr" anchorCtr="0" compatLnSpc="1">
            <a:noAutofit/>
          </a:bodyPr>
          <a:lstStyle/>
          <a:p>
            <a:pPr marL="0" marR="0" lvl="0" indent="0" algn="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C593561-AE77-4EED-90BD-015099ADF44A}" type="slidenum">
              <a:t>4</a:t>
            </a:fld>
            <a:endParaRPr lang="nl-BE" sz="1707" b="0" i="0" u="none" strike="noStrike" kern="1200" cap="none" spc="0" baseline="0">
              <a:solidFill>
                <a:srgbClr val="1E64C8"/>
              </a:solidFill>
              <a:uFillTx/>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itel 2">
            <a:extLst>
              <a:ext uri="{FF2B5EF4-FFF2-40B4-BE49-F238E27FC236}">
                <a16:creationId xmlns:a16="http://schemas.microsoft.com/office/drawing/2014/main" id="{CA88992E-222E-4438-94CC-8E7157863DA7}"/>
              </a:ext>
            </a:extLst>
          </p:cNvPr>
          <p:cNvSpPr txBox="1">
            <a:spLocks noGrp="1"/>
          </p:cNvSpPr>
          <p:nvPr>
            <p:ph type="title"/>
          </p:nvPr>
        </p:nvSpPr>
        <p:spPr/>
        <p:txBody>
          <a:bodyPr/>
          <a:lstStyle/>
          <a:p>
            <a:pPr lvl="0"/>
            <a:r>
              <a:rPr lang="nl-NL"/>
              <a:t>IMPLEMENTATION SCENARIO’S</a:t>
            </a:r>
          </a:p>
        </p:txBody>
      </p:sp>
      <p:sp>
        <p:nvSpPr>
          <p:cNvPr id="3" name="Slide Number Placeholder 4">
            <a:extLst>
              <a:ext uri="{FF2B5EF4-FFF2-40B4-BE49-F238E27FC236}">
                <a16:creationId xmlns:a16="http://schemas.microsoft.com/office/drawing/2014/main" id="{DC6F5697-2705-4FF4-9313-2186843B1300}"/>
              </a:ext>
            </a:extLst>
          </p:cNvPr>
          <p:cNvSpPr txBox="1"/>
          <p:nvPr/>
        </p:nvSpPr>
        <p:spPr>
          <a:xfrm>
            <a:off x="15590520" y="8948702"/>
            <a:ext cx="921879" cy="519287"/>
          </a:xfrm>
          <a:prstGeom prst="rect">
            <a:avLst/>
          </a:prstGeom>
          <a:noFill/>
          <a:ln cap="flat">
            <a:noFill/>
          </a:ln>
        </p:spPr>
        <p:txBody>
          <a:bodyPr vert="horz" wrap="square" lIns="91440" tIns="45720" rIns="91440" bIns="45720" anchor="ctr" anchorCtr="0" compatLnSpc="1">
            <a:noAutofit/>
          </a:bodyPr>
          <a:lstStyle/>
          <a:p>
            <a:pPr marL="0" marR="0" lvl="0" indent="0" algn="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FDE721B-6D6A-4C44-955B-A6D70B21B3BB}" type="slidenum">
              <a:t>5</a:t>
            </a:fld>
            <a:endParaRPr lang="nl-BE" sz="1707" b="0" i="0" u="none" strike="noStrike" kern="1200" cap="none" spc="0" baseline="0">
              <a:solidFill>
                <a:srgbClr val="1E64C8"/>
              </a:solidFill>
              <a:uFillTx/>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01185C-52C1-4725-98D8-87068DCF5A30}"/>
              </a:ext>
            </a:extLst>
          </p:cNvPr>
          <p:cNvSpPr txBox="1">
            <a:spLocks noGrp="1"/>
          </p:cNvSpPr>
          <p:nvPr>
            <p:ph type="title"/>
          </p:nvPr>
        </p:nvSpPr>
        <p:spPr/>
        <p:txBody>
          <a:bodyPr/>
          <a:lstStyle/>
          <a:p>
            <a:pPr lvl="0"/>
            <a:r>
              <a:rPr lang="nl-NL"/>
              <a:t>SCeNARIO 1</a:t>
            </a:r>
          </a:p>
        </p:txBody>
      </p:sp>
      <p:sp>
        <p:nvSpPr>
          <p:cNvPr id="3" name="Tijdelijke aanduiding voor dianummer 3">
            <a:extLst>
              <a:ext uri="{FF2B5EF4-FFF2-40B4-BE49-F238E27FC236}">
                <a16:creationId xmlns:a16="http://schemas.microsoft.com/office/drawing/2014/main" id="{E93007C0-6831-4B28-A831-DDAD1F9523E3}"/>
              </a:ext>
            </a:extLst>
          </p:cNvPr>
          <p:cNvSpPr txBox="1"/>
          <p:nvPr/>
        </p:nvSpPr>
        <p:spPr>
          <a:xfrm>
            <a:off x="15590520" y="8948702"/>
            <a:ext cx="921879" cy="519287"/>
          </a:xfrm>
          <a:prstGeom prst="rect">
            <a:avLst/>
          </a:prstGeom>
          <a:noFill/>
          <a:ln cap="flat">
            <a:noFill/>
          </a:ln>
        </p:spPr>
        <p:txBody>
          <a:bodyPr vert="horz" wrap="square" lIns="91440" tIns="45720" rIns="91440" bIns="45720" anchor="ctr" anchorCtr="0" compatLnSpc="1">
            <a:noAutofit/>
          </a:bodyPr>
          <a:lstStyle/>
          <a:p>
            <a:pPr marL="0" marR="0" lvl="0" indent="0" algn="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F6A0D25-113D-469E-8CD4-2BE9E5AE15E3}" type="slidenum">
              <a:t>6</a:t>
            </a:fld>
            <a:endParaRPr lang="nl-BE" sz="1707" b="0" i="0" u="none" strike="noStrike" kern="1200" cap="none" spc="0" baseline="0">
              <a:solidFill>
                <a:srgbClr val="1E64C8"/>
              </a:solidFill>
              <a:uFillTx/>
              <a:latin typeface="Arial"/>
            </a:endParaRPr>
          </a:p>
        </p:txBody>
      </p:sp>
      <p:sp>
        <p:nvSpPr>
          <p:cNvPr id="4" name="Tijdelijke aanduiding voor inhoud 2">
            <a:extLst>
              <a:ext uri="{FF2B5EF4-FFF2-40B4-BE49-F238E27FC236}">
                <a16:creationId xmlns:a16="http://schemas.microsoft.com/office/drawing/2014/main" id="{DC87172C-BF65-4EAA-8099-F5EAF97EE29C}"/>
              </a:ext>
            </a:extLst>
          </p:cNvPr>
          <p:cNvSpPr txBox="1">
            <a:spLocks noGrp="1"/>
          </p:cNvSpPr>
          <p:nvPr>
            <p:ph type="body" idx="4294967295"/>
          </p:nvPr>
        </p:nvSpPr>
        <p:spPr>
          <a:xfrm>
            <a:off x="835825" y="1194361"/>
            <a:ext cx="8441996" cy="6695995"/>
          </a:xfrm>
        </p:spPr>
        <p:txBody>
          <a:bodyPr/>
          <a:lstStyle/>
          <a:p>
            <a:pPr lvl="0"/>
            <a:r>
              <a:rPr lang="nl-NL"/>
              <a:t>The receiving updates the state synchronously to the sending institution. Meaning that the user waits untile the sending institution processed the state.</a:t>
            </a:r>
          </a:p>
        </p:txBody>
      </p:sp>
      <p:pic>
        <p:nvPicPr>
          <p:cNvPr id="5" name="Picture Placeholder 6" descr="Laptop">
            <a:extLst>
              <a:ext uri="{FF2B5EF4-FFF2-40B4-BE49-F238E27FC236}">
                <a16:creationId xmlns:a16="http://schemas.microsoft.com/office/drawing/2014/main" id="{4D9646A8-3D72-47A1-B9AE-63A3A254AB2E}"/>
              </a:ext>
            </a:extLst>
          </p:cNvPr>
          <p:cNvPicPr>
            <a:picLocks noGrp="1" noChangeAspect="1"/>
          </p:cNvPicPr>
          <p:nvPr>
            <p:ph type="pic" idx="4294967295"/>
          </p:nvPr>
        </p:nvPicPr>
        <p:blipFill>
          <a:blip r:embed="rId2">
            <a:extLst>
              <a:ext uri="{96DAC541-7B7A-43D3-8B79-37D633B846F1}">
                <asvg:svgBlip xmlns:asvg="http://schemas.microsoft.com/office/drawing/2016/SVG/main" r:embed="rId3"/>
              </a:ext>
            </a:extLst>
          </a:blip>
          <a:srcRect l="1515" r="1515"/>
          <a:stretch>
            <a:fillRect/>
          </a:stretch>
        </p:blipFill>
        <p:spPr>
          <a:xfrm>
            <a:off x="11499997" y="999722"/>
            <a:ext cx="2810947" cy="2899288"/>
          </a:xfrm>
        </p:spPr>
      </p:pic>
      <p:pic>
        <p:nvPicPr>
          <p:cNvPr id="6" name="Graphic 8" descr="Database">
            <a:extLst>
              <a:ext uri="{FF2B5EF4-FFF2-40B4-BE49-F238E27FC236}">
                <a16:creationId xmlns:a16="http://schemas.microsoft.com/office/drawing/2014/main" id="{A2065CF8-FD06-4B07-B271-CE62496C309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2123956" y="5854592"/>
            <a:ext cx="1700326" cy="1700326"/>
          </a:xfrm>
          <a:prstGeom prst="rect">
            <a:avLst/>
          </a:prstGeom>
          <a:noFill/>
          <a:ln cap="flat">
            <a:noFill/>
          </a:ln>
        </p:spPr>
      </p:pic>
      <p:cxnSp>
        <p:nvCxnSpPr>
          <p:cNvPr id="7" name="Straight Connector 10">
            <a:extLst>
              <a:ext uri="{FF2B5EF4-FFF2-40B4-BE49-F238E27FC236}">
                <a16:creationId xmlns:a16="http://schemas.microsoft.com/office/drawing/2014/main" id="{0812EA65-8BD6-4919-84FE-0669FC6D77B4}"/>
              </a:ext>
            </a:extLst>
          </p:cNvPr>
          <p:cNvCxnSpPr/>
          <p:nvPr/>
        </p:nvCxnSpPr>
        <p:spPr>
          <a:xfrm>
            <a:off x="10539667" y="4644191"/>
            <a:ext cx="5050853" cy="0"/>
          </a:xfrm>
          <a:prstGeom prst="straightConnector1">
            <a:avLst/>
          </a:prstGeom>
          <a:noFill/>
          <a:ln w="6345" cap="flat">
            <a:solidFill>
              <a:srgbClr val="4472C4"/>
            </a:solidFill>
            <a:prstDash val="solid"/>
            <a:miter/>
          </a:ln>
        </p:spPr>
      </p:cxnSp>
      <p:cxnSp>
        <p:nvCxnSpPr>
          <p:cNvPr id="8" name="Straight Arrow Connector 12">
            <a:extLst>
              <a:ext uri="{FF2B5EF4-FFF2-40B4-BE49-F238E27FC236}">
                <a16:creationId xmlns:a16="http://schemas.microsoft.com/office/drawing/2014/main" id="{510701E8-F7F7-4A1F-B157-4EAA285CE977}"/>
              </a:ext>
            </a:extLst>
          </p:cNvPr>
          <p:cNvCxnSpPr>
            <a:endCxn id="6" idx="0"/>
          </p:cNvCxnSpPr>
          <p:nvPr/>
        </p:nvCxnSpPr>
        <p:spPr>
          <a:xfrm>
            <a:off x="12905466" y="3899010"/>
            <a:ext cx="68653" cy="1955582"/>
          </a:xfrm>
          <a:prstGeom prst="straightConnector1">
            <a:avLst/>
          </a:prstGeom>
          <a:noFill/>
          <a:ln w="9528" cap="flat">
            <a:solidFill>
              <a:srgbClr val="4472C4"/>
            </a:solidFill>
            <a:custDash>
              <a:ds d="299906" sp="299906"/>
            </a:custDash>
            <a:round/>
            <a:tailEnd type="arrow"/>
          </a:ln>
        </p:spPr>
      </p:cxnSp>
      <p:sp>
        <p:nvSpPr>
          <p:cNvPr id="9" name="TextBox 15">
            <a:extLst>
              <a:ext uri="{FF2B5EF4-FFF2-40B4-BE49-F238E27FC236}">
                <a16:creationId xmlns:a16="http://schemas.microsoft.com/office/drawing/2014/main" id="{1D863CC3-4B2C-4EA7-97F0-0CB63F65159E}"/>
              </a:ext>
            </a:extLst>
          </p:cNvPr>
          <p:cNvSpPr txBox="1"/>
          <p:nvPr/>
        </p:nvSpPr>
        <p:spPr>
          <a:xfrm>
            <a:off x="12509376" y="3950217"/>
            <a:ext cx="929487" cy="369335"/>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BE" sz="1800" b="0" i="0" u="none" strike="noStrike" kern="1200" cap="none" spc="0" baseline="0">
                <a:solidFill>
                  <a:srgbClr val="0070C0"/>
                </a:solidFill>
                <a:uFillTx/>
                <a:latin typeface="Calibri"/>
              </a:rPr>
              <a:t>UPDATE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809F44-F6EE-409C-A183-7EC2F036B982}"/>
              </a:ext>
            </a:extLst>
          </p:cNvPr>
          <p:cNvSpPr txBox="1">
            <a:spLocks noGrp="1"/>
          </p:cNvSpPr>
          <p:nvPr>
            <p:ph type="title"/>
          </p:nvPr>
        </p:nvSpPr>
        <p:spPr/>
        <p:txBody>
          <a:bodyPr/>
          <a:lstStyle/>
          <a:p>
            <a:pPr lvl="0"/>
            <a:r>
              <a:rPr lang="nl-NL"/>
              <a:t>BAD IDEA</a:t>
            </a:r>
          </a:p>
        </p:txBody>
      </p:sp>
      <p:sp>
        <p:nvSpPr>
          <p:cNvPr id="3" name="Tijdelijke aanduiding voor inhoud 2">
            <a:extLst>
              <a:ext uri="{FF2B5EF4-FFF2-40B4-BE49-F238E27FC236}">
                <a16:creationId xmlns:a16="http://schemas.microsoft.com/office/drawing/2014/main" id="{E8985E37-990F-4029-92F1-30C7160C388D}"/>
              </a:ext>
            </a:extLst>
          </p:cNvPr>
          <p:cNvSpPr txBox="1">
            <a:spLocks noGrp="1"/>
          </p:cNvSpPr>
          <p:nvPr>
            <p:ph idx="1"/>
          </p:nvPr>
        </p:nvSpPr>
        <p:spPr/>
        <p:txBody>
          <a:bodyPr/>
          <a:lstStyle/>
          <a:p>
            <a:pPr lvl="0"/>
            <a:r>
              <a:rPr lang="nl-NL"/>
              <a:t>If the sending institution is not available, the receiving cannot continue its work.</a:t>
            </a:r>
          </a:p>
          <a:p>
            <a:pPr lvl="0"/>
            <a:r>
              <a:rPr lang="nl-NL"/>
              <a:t>If the sending institution changes the information while the receiving is looking at it.</a:t>
            </a:r>
          </a:p>
          <a:p>
            <a:pPr lvl="0"/>
            <a:r>
              <a:rPr lang="nl-NL"/>
              <a:t>If the receiving institution fails to process the request because of a bug, it cannot recover from it.</a:t>
            </a:r>
          </a:p>
        </p:txBody>
      </p:sp>
      <p:sp>
        <p:nvSpPr>
          <p:cNvPr id="4" name="Tijdelijke aanduiding voor dianummer 3">
            <a:extLst>
              <a:ext uri="{FF2B5EF4-FFF2-40B4-BE49-F238E27FC236}">
                <a16:creationId xmlns:a16="http://schemas.microsoft.com/office/drawing/2014/main" id="{1B971D23-DF7B-488C-B828-BFBD8156F4CD}"/>
              </a:ext>
            </a:extLst>
          </p:cNvPr>
          <p:cNvSpPr txBox="1"/>
          <p:nvPr/>
        </p:nvSpPr>
        <p:spPr>
          <a:xfrm>
            <a:off x="15590520" y="8948702"/>
            <a:ext cx="921879" cy="519287"/>
          </a:xfrm>
          <a:prstGeom prst="rect">
            <a:avLst/>
          </a:prstGeom>
          <a:noFill/>
          <a:ln cap="flat">
            <a:noFill/>
          </a:ln>
        </p:spPr>
        <p:txBody>
          <a:bodyPr vert="horz" wrap="square" lIns="91440" tIns="45720" rIns="91440" bIns="45720" anchor="ctr" anchorCtr="0" compatLnSpc="1">
            <a:noAutofit/>
          </a:bodyPr>
          <a:lstStyle/>
          <a:p>
            <a:pPr marL="0" marR="0" lvl="0" indent="0" algn="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4762432-F7D9-4ACC-B979-BFE5A8D2158A}" type="slidenum">
              <a:t>7</a:t>
            </a:fld>
            <a:endParaRPr lang="nl-BE" sz="1707" b="0" i="0" u="none" strike="noStrike" kern="1200" cap="none" spc="0" baseline="0">
              <a:solidFill>
                <a:srgbClr val="1E64C8"/>
              </a:solidFill>
              <a:uFillTx/>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FCD619-3E75-4023-8552-EEEB7D8C0D3B}"/>
              </a:ext>
            </a:extLst>
          </p:cNvPr>
          <p:cNvSpPr txBox="1">
            <a:spLocks noGrp="1"/>
          </p:cNvSpPr>
          <p:nvPr>
            <p:ph type="title"/>
          </p:nvPr>
        </p:nvSpPr>
        <p:spPr/>
        <p:txBody>
          <a:bodyPr/>
          <a:lstStyle/>
          <a:p>
            <a:pPr lvl="0"/>
            <a:r>
              <a:rPr lang="nl-NL"/>
              <a:t>SCeNARIO 2</a:t>
            </a:r>
          </a:p>
        </p:txBody>
      </p:sp>
      <p:sp>
        <p:nvSpPr>
          <p:cNvPr id="3" name="Tijdelijke aanduiding voor dianummer 3">
            <a:extLst>
              <a:ext uri="{FF2B5EF4-FFF2-40B4-BE49-F238E27FC236}">
                <a16:creationId xmlns:a16="http://schemas.microsoft.com/office/drawing/2014/main" id="{34C123F0-C394-4279-AE99-55E5862F7163}"/>
              </a:ext>
            </a:extLst>
          </p:cNvPr>
          <p:cNvSpPr txBox="1"/>
          <p:nvPr/>
        </p:nvSpPr>
        <p:spPr>
          <a:xfrm>
            <a:off x="15590520" y="8948702"/>
            <a:ext cx="921879" cy="519287"/>
          </a:xfrm>
          <a:prstGeom prst="rect">
            <a:avLst/>
          </a:prstGeom>
          <a:noFill/>
          <a:ln cap="flat">
            <a:noFill/>
          </a:ln>
        </p:spPr>
        <p:txBody>
          <a:bodyPr vert="horz" wrap="square" lIns="91440" tIns="45720" rIns="91440" bIns="45720" anchor="ctr" anchorCtr="0" compatLnSpc="1">
            <a:noAutofit/>
          </a:bodyPr>
          <a:lstStyle/>
          <a:p>
            <a:pPr marL="0" marR="0" lvl="0" indent="0" algn="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3FA3394-665F-416B-A06F-7D746C23095C}" type="slidenum">
              <a:t>8</a:t>
            </a:fld>
            <a:endParaRPr lang="nl-BE" sz="1707" b="0" i="0" u="none" strike="noStrike" kern="1200" cap="none" spc="0" baseline="0">
              <a:solidFill>
                <a:srgbClr val="1E64C8"/>
              </a:solidFill>
              <a:uFillTx/>
              <a:latin typeface="Arial"/>
            </a:endParaRPr>
          </a:p>
        </p:txBody>
      </p:sp>
      <p:sp>
        <p:nvSpPr>
          <p:cNvPr id="4" name="Tijdelijke aanduiding voor inhoud 2">
            <a:extLst>
              <a:ext uri="{FF2B5EF4-FFF2-40B4-BE49-F238E27FC236}">
                <a16:creationId xmlns:a16="http://schemas.microsoft.com/office/drawing/2014/main" id="{DEEEBAE5-25D9-4155-9779-A92C702A164C}"/>
              </a:ext>
            </a:extLst>
          </p:cNvPr>
          <p:cNvSpPr txBox="1">
            <a:spLocks noGrp="1"/>
          </p:cNvSpPr>
          <p:nvPr>
            <p:ph type="body" idx="4294967295"/>
          </p:nvPr>
        </p:nvSpPr>
        <p:spPr>
          <a:xfrm>
            <a:off x="835825" y="1194361"/>
            <a:ext cx="8367016" cy="6695995"/>
          </a:xfrm>
        </p:spPr>
        <p:txBody>
          <a:bodyPr/>
          <a:lstStyle/>
          <a:p>
            <a:pPr lvl="0"/>
            <a:r>
              <a:rPr lang="nl-NL"/>
              <a:t>The receiving updates the state asynchronously. Meaning that the user doesn’t have to wait for the result. The update will be processed as soon as the sending is available.</a:t>
            </a:r>
          </a:p>
        </p:txBody>
      </p:sp>
      <p:pic>
        <p:nvPicPr>
          <p:cNvPr id="5" name="Picture Placeholder 6" descr="Laptop">
            <a:extLst>
              <a:ext uri="{FF2B5EF4-FFF2-40B4-BE49-F238E27FC236}">
                <a16:creationId xmlns:a16="http://schemas.microsoft.com/office/drawing/2014/main" id="{3CFD5758-E9C9-4AA9-875E-A65A0C3C9878}"/>
              </a:ext>
            </a:extLst>
          </p:cNvPr>
          <p:cNvPicPr>
            <a:picLocks noGrp="1" noChangeAspect="1"/>
          </p:cNvPicPr>
          <p:nvPr>
            <p:ph type="pic" idx="4294967295"/>
          </p:nvPr>
        </p:nvPicPr>
        <p:blipFill>
          <a:blip r:embed="rId2">
            <a:extLst>
              <a:ext uri="{96DAC541-7B7A-43D3-8B79-37D633B846F1}">
                <asvg:svgBlip xmlns:asvg="http://schemas.microsoft.com/office/drawing/2016/SVG/main" r:embed="rId3"/>
              </a:ext>
            </a:extLst>
          </a:blip>
          <a:srcRect l="1515" r="1515"/>
          <a:stretch>
            <a:fillRect/>
          </a:stretch>
        </p:blipFill>
        <p:spPr>
          <a:xfrm>
            <a:off x="10032138" y="999722"/>
            <a:ext cx="2810947" cy="2899288"/>
          </a:xfrm>
        </p:spPr>
      </p:pic>
      <p:pic>
        <p:nvPicPr>
          <p:cNvPr id="6" name="Graphic 8" descr="Database">
            <a:extLst>
              <a:ext uri="{FF2B5EF4-FFF2-40B4-BE49-F238E27FC236}">
                <a16:creationId xmlns:a16="http://schemas.microsoft.com/office/drawing/2014/main" id="{AAF58B8C-E8C8-493F-9305-23D1FB6BA50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2214930" y="6444133"/>
            <a:ext cx="1700326" cy="1700326"/>
          </a:xfrm>
          <a:prstGeom prst="rect">
            <a:avLst/>
          </a:prstGeom>
          <a:noFill/>
          <a:ln cap="flat">
            <a:noFill/>
          </a:ln>
        </p:spPr>
      </p:pic>
      <p:cxnSp>
        <p:nvCxnSpPr>
          <p:cNvPr id="7" name="Straight Connector 10">
            <a:extLst>
              <a:ext uri="{FF2B5EF4-FFF2-40B4-BE49-F238E27FC236}">
                <a16:creationId xmlns:a16="http://schemas.microsoft.com/office/drawing/2014/main" id="{63682AC9-F4F8-4A93-BCFB-3467118F8E68}"/>
              </a:ext>
            </a:extLst>
          </p:cNvPr>
          <p:cNvCxnSpPr/>
          <p:nvPr/>
        </p:nvCxnSpPr>
        <p:spPr>
          <a:xfrm>
            <a:off x="10599825" y="5486400"/>
            <a:ext cx="5050853" cy="0"/>
          </a:xfrm>
          <a:prstGeom prst="straightConnector1">
            <a:avLst/>
          </a:prstGeom>
          <a:noFill/>
          <a:ln w="6345" cap="flat">
            <a:solidFill>
              <a:srgbClr val="4472C4"/>
            </a:solidFill>
            <a:prstDash val="solid"/>
            <a:miter/>
          </a:ln>
        </p:spPr>
      </p:cxnSp>
      <p:cxnSp>
        <p:nvCxnSpPr>
          <p:cNvPr id="8" name="Straight Arrow Connector 12">
            <a:extLst>
              <a:ext uri="{FF2B5EF4-FFF2-40B4-BE49-F238E27FC236}">
                <a16:creationId xmlns:a16="http://schemas.microsoft.com/office/drawing/2014/main" id="{96224B78-FAFB-4D15-9A9B-D20BB81FD59A}"/>
              </a:ext>
            </a:extLst>
          </p:cNvPr>
          <p:cNvCxnSpPr/>
          <p:nvPr/>
        </p:nvCxnSpPr>
        <p:spPr>
          <a:xfrm>
            <a:off x="12843086" y="2449366"/>
            <a:ext cx="1185739" cy="0"/>
          </a:xfrm>
          <a:prstGeom prst="straightConnector1">
            <a:avLst/>
          </a:prstGeom>
          <a:noFill/>
          <a:ln w="9528" cap="flat">
            <a:solidFill>
              <a:srgbClr val="4472C4"/>
            </a:solidFill>
            <a:custDash>
              <a:ds d="299906" sp="299906"/>
            </a:custDash>
            <a:round/>
            <a:tailEnd type="arrow"/>
          </a:ln>
        </p:spPr>
      </p:cxnSp>
      <p:pic>
        <p:nvPicPr>
          <p:cNvPr id="9" name="Graphic 11" descr="Database">
            <a:extLst>
              <a:ext uri="{FF2B5EF4-FFF2-40B4-BE49-F238E27FC236}">
                <a16:creationId xmlns:a16="http://schemas.microsoft.com/office/drawing/2014/main" id="{B59CA2FD-19FD-42E7-B8C3-58F0091C127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3950351" y="1606161"/>
            <a:ext cx="1700326" cy="1700326"/>
          </a:xfrm>
          <a:prstGeom prst="rect">
            <a:avLst/>
          </a:prstGeom>
          <a:noFill/>
          <a:ln cap="flat">
            <a:noFill/>
          </a:ln>
        </p:spPr>
      </p:pic>
      <p:cxnSp>
        <p:nvCxnSpPr>
          <p:cNvPr id="10" name="Straight Arrow Connector 13">
            <a:extLst>
              <a:ext uri="{FF2B5EF4-FFF2-40B4-BE49-F238E27FC236}">
                <a16:creationId xmlns:a16="http://schemas.microsoft.com/office/drawing/2014/main" id="{767F95C2-831E-446E-95AE-2EF0DD36FEC5}"/>
              </a:ext>
            </a:extLst>
          </p:cNvPr>
          <p:cNvCxnSpPr>
            <a:stCxn id="11" idx="2"/>
            <a:endCxn id="6" idx="0"/>
          </p:cNvCxnSpPr>
          <p:nvPr/>
        </p:nvCxnSpPr>
        <p:spPr>
          <a:xfrm flipH="1">
            <a:off x="13065093" y="4580439"/>
            <a:ext cx="457200" cy="1863694"/>
          </a:xfrm>
          <a:prstGeom prst="straightConnector1">
            <a:avLst/>
          </a:prstGeom>
          <a:noFill/>
          <a:ln w="9528" cap="flat">
            <a:solidFill>
              <a:srgbClr val="4472C4"/>
            </a:solidFill>
            <a:custDash>
              <a:ds d="299906" sp="299906"/>
            </a:custDash>
            <a:round/>
            <a:tailEnd type="arrow"/>
          </a:ln>
        </p:spPr>
      </p:cxnSp>
      <p:pic>
        <p:nvPicPr>
          <p:cNvPr id="11" name="Graphic 18" descr="Computer">
            <a:extLst>
              <a:ext uri="{FF2B5EF4-FFF2-40B4-BE49-F238E27FC236}">
                <a16:creationId xmlns:a16="http://schemas.microsoft.com/office/drawing/2014/main" id="{B9DA55E6-CFD9-4522-853F-B88755487F8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3065093" y="3666039"/>
            <a:ext cx="914400" cy="914400"/>
          </a:xfrm>
          <a:prstGeom prst="rect">
            <a:avLst/>
          </a:prstGeom>
          <a:noFill/>
          <a:ln cap="flat">
            <a:noFill/>
          </a:ln>
        </p:spPr>
      </p:pic>
      <p:pic>
        <p:nvPicPr>
          <p:cNvPr id="12" name="Graphic 19" descr="Computer">
            <a:extLst>
              <a:ext uri="{FF2B5EF4-FFF2-40B4-BE49-F238E27FC236}">
                <a16:creationId xmlns:a16="http://schemas.microsoft.com/office/drawing/2014/main" id="{885F72D9-27BA-4D49-9A11-239B448F724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4245748" y="3661815"/>
            <a:ext cx="914400" cy="914400"/>
          </a:xfrm>
          <a:prstGeom prst="rect">
            <a:avLst/>
          </a:prstGeom>
          <a:noFill/>
          <a:ln cap="flat">
            <a:noFill/>
          </a:ln>
        </p:spPr>
      </p:pic>
      <p:pic>
        <p:nvPicPr>
          <p:cNvPr id="13" name="Graphic 20" descr="Computer">
            <a:extLst>
              <a:ext uri="{FF2B5EF4-FFF2-40B4-BE49-F238E27FC236}">
                <a16:creationId xmlns:a16="http://schemas.microsoft.com/office/drawing/2014/main" id="{97E10F36-2090-441F-B3DD-AF8F9C7DFED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5286920" y="3648071"/>
            <a:ext cx="914400" cy="914400"/>
          </a:xfrm>
          <a:prstGeom prst="rect">
            <a:avLst/>
          </a:prstGeom>
          <a:noFill/>
          <a:ln cap="flat">
            <a:noFill/>
          </a:ln>
        </p:spPr>
      </p:pic>
      <p:cxnSp>
        <p:nvCxnSpPr>
          <p:cNvPr id="14" name="Straight Arrow Connector 22">
            <a:extLst>
              <a:ext uri="{FF2B5EF4-FFF2-40B4-BE49-F238E27FC236}">
                <a16:creationId xmlns:a16="http://schemas.microsoft.com/office/drawing/2014/main" id="{36552F95-6E33-4AC4-B2A9-9C7F4E4FC49E}"/>
              </a:ext>
            </a:extLst>
          </p:cNvPr>
          <p:cNvCxnSpPr>
            <a:endCxn id="11" idx="0"/>
          </p:cNvCxnSpPr>
          <p:nvPr/>
        </p:nvCxnSpPr>
        <p:spPr>
          <a:xfrm flipH="1">
            <a:off x="13522293" y="3298569"/>
            <a:ext cx="1183426" cy="367470"/>
          </a:xfrm>
          <a:prstGeom prst="straightConnector1">
            <a:avLst/>
          </a:prstGeom>
          <a:noFill/>
          <a:ln w="9528" cap="flat">
            <a:solidFill>
              <a:srgbClr val="4472C4"/>
            </a:solidFill>
            <a:custDash>
              <a:ds d="299906" sp="299906"/>
            </a:custDash>
            <a:round/>
            <a:tailEnd type="arrow"/>
          </a:ln>
        </p:spPr>
      </p:cxnSp>
      <p:cxnSp>
        <p:nvCxnSpPr>
          <p:cNvPr id="15" name="Straight Arrow Connector 24">
            <a:extLst>
              <a:ext uri="{FF2B5EF4-FFF2-40B4-BE49-F238E27FC236}">
                <a16:creationId xmlns:a16="http://schemas.microsoft.com/office/drawing/2014/main" id="{04E811E1-EF68-4B8C-B64A-6FE0C486013F}"/>
              </a:ext>
            </a:extLst>
          </p:cNvPr>
          <p:cNvCxnSpPr>
            <a:stCxn id="9" idx="2"/>
            <a:endCxn id="12" idx="0"/>
          </p:cNvCxnSpPr>
          <p:nvPr/>
        </p:nvCxnSpPr>
        <p:spPr>
          <a:xfrm flipH="1">
            <a:off x="14702948" y="3306487"/>
            <a:ext cx="97566" cy="355328"/>
          </a:xfrm>
          <a:prstGeom prst="straightConnector1">
            <a:avLst/>
          </a:prstGeom>
          <a:noFill/>
          <a:ln w="9528" cap="flat">
            <a:solidFill>
              <a:srgbClr val="4472C4"/>
            </a:solidFill>
            <a:custDash>
              <a:ds d="299906" sp="299906"/>
            </a:custDash>
            <a:round/>
            <a:tailEnd type="arrow"/>
          </a:ln>
        </p:spPr>
      </p:cxnSp>
      <p:cxnSp>
        <p:nvCxnSpPr>
          <p:cNvPr id="16" name="Straight Arrow Connector 27">
            <a:extLst>
              <a:ext uri="{FF2B5EF4-FFF2-40B4-BE49-F238E27FC236}">
                <a16:creationId xmlns:a16="http://schemas.microsoft.com/office/drawing/2014/main" id="{293C72C2-1CD6-4F6B-83B6-A5FEE47F14B1}"/>
              </a:ext>
            </a:extLst>
          </p:cNvPr>
          <p:cNvCxnSpPr>
            <a:stCxn id="12" idx="2"/>
            <a:endCxn id="6" idx="0"/>
          </p:cNvCxnSpPr>
          <p:nvPr/>
        </p:nvCxnSpPr>
        <p:spPr>
          <a:xfrm flipH="1">
            <a:off x="13065093" y="4576215"/>
            <a:ext cx="1637855" cy="1867918"/>
          </a:xfrm>
          <a:prstGeom prst="straightConnector1">
            <a:avLst/>
          </a:prstGeom>
          <a:noFill/>
          <a:ln w="9528" cap="flat">
            <a:solidFill>
              <a:srgbClr val="4472C4"/>
            </a:solidFill>
            <a:custDash>
              <a:ds d="299906" sp="299906"/>
            </a:custDash>
            <a:round/>
            <a:tailEnd type="arrow"/>
          </a:ln>
        </p:spPr>
      </p:cxnSp>
      <p:sp>
        <p:nvSpPr>
          <p:cNvPr id="17" name="TextBox 30">
            <a:extLst>
              <a:ext uri="{FF2B5EF4-FFF2-40B4-BE49-F238E27FC236}">
                <a16:creationId xmlns:a16="http://schemas.microsoft.com/office/drawing/2014/main" id="{F5DC355C-87F0-4232-A767-4159F314A772}"/>
              </a:ext>
            </a:extLst>
          </p:cNvPr>
          <p:cNvSpPr txBox="1"/>
          <p:nvPr/>
        </p:nvSpPr>
        <p:spPr>
          <a:xfrm>
            <a:off x="12971212" y="2279599"/>
            <a:ext cx="929487" cy="369335"/>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BE" sz="1800" b="0" i="0" u="none" strike="noStrike" kern="1200" cap="none" spc="0" baseline="0">
                <a:solidFill>
                  <a:srgbClr val="0070C0"/>
                </a:solidFill>
                <a:uFillTx/>
                <a:latin typeface="Calibri"/>
              </a:rPr>
              <a:t>UPDATE</a:t>
            </a:r>
          </a:p>
        </p:txBody>
      </p:sp>
      <p:sp>
        <p:nvSpPr>
          <p:cNvPr id="18" name="TextBox 31">
            <a:extLst>
              <a:ext uri="{FF2B5EF4-FFF2-40B4-BE49-F238E27FC236}">
                <a16:creationId xmlns:a16="http://schemas.microsoft.com/office/drawing/2014/main" id="{D5D533F1-B72A-4661-BC67-70DEAB2809A2}"/>
              </a:ext>
            </a:extLst>
          </p:cNvPr>
          <p:cNvSpPr txBox="1"/>
          <p:nvPr/>
        </p:nvSpPr>
        <p:spPr>
          <a:xfrm>
            <a:off x="13530257" y="3261975"/>
            <a:ext cx="929487" cy="369335"/>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BE" sz="1800" b="0" i="0" u="none" strike="noStrike" kern="1200" cap="none" spc="0" baseline="0">
                <a:solidFill>
                  <a:srgbClr val="0070C0"/>
                </a:solidFill>
                <a:uFillTx/>
                <a:latin typeface="Calibri"/>
              </a:rPr>
              <a:t>UPDATE</a:t>
            </a:r>
          </a:p>
        </p:txBody>
      </p:sp>
      <p:sp>
        <p:nvSpPr>
          <p:cNvPr id="19" name="TextBox 32">
            <a:extLst>
              <a:ext uri="{FF2B5EF4-FFF2-40B4-BE49-F238E27FC236}">
                <a16:creationId xmlns:a16="http://schemas.microsoft.com/office/drawing/2014/main" id="{8A4C3D1B-1128-4135-B198-16647DCC4585}"/>
              </a:ext>
            </a:extLst>
          </p:cNvPr>
          <p:cNvSpPr txBox="1"/>
          <p:nvPr/>
        </p:nvSpPr>
        <p:spPr>
          <a:xfrm>
            <a:off x="14560302" y="3299484"/>
            <a:ext cx="929487" cy="369335"/>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BE" sz="1800" b="0" i="0" u="none" strike="noStrike" kern="1200" cap="none" spc="0" baseline="0">
                <a:solidFill>
                  <a:srgbClr val="0070C0"/>
                </a:solidFill>
                <a:uFillTx/>
                <a:latin typeface="Calibri"/>
              </a:rPr>
              <a:t>UPDATE</a:t>
            </a:r>
          </a:p>
        </p:txBody>
      </p:sp>
      <p:sp>
        <p:nvSpPr>
          <p:cNvPr id="20" name="TextBox 33">
            <a:extLst>
              <a:ext uri="{FF2B5EF4-FFF2-40B4-BE49-F238E27FC236}">
                <a16:creationId xmlns:a16="http://schemas.microsoft.com/office/drawing/2014/main" id="{E4551EEC-8D2B-4C0E-A93E-CBF2CDF74460}"/>
              </a:ext>
            </a:extLst>
          </p:cNvPr>
          <p:cNvSpPr txBox="1"/>
          <p:nvPr/>
        </p:nvSpPr>
        <p:spPr>
          <a:xfrm>
            <a:off x="12828949" y="5061268"/>
            <a:ext cx="929487" cy="369335"/>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BE" sz="1800" b="0" i="0" u="none" strike="noStrike" kern="1200" cap="none" spc="0" baseline="0">
                <a:solidFill>
                  <a:srgbClr val="0070C0"/>
                </a:solidFill>
                <a:uFillTx/>
                <a:latin typeface="Calibri"/>
              </a:rPr>
              <a:t>UPDATE</a:t>
            </a:r>
          </a:p>
        </p:txBody>
      </p:sp>
      <p:sp>
        <p:nvSpPr>
          <p:cNvPr id="21" name="TextBox 34">
            <a:extLst>
              <a:ext uri="{FF2B5EF4-FFF2-40B4-BE49-F238E27FC236}">
                <a16:creationId xmlns:a16="http://schemas.microsoft.com/office/drawing/2014/main" id="{FBFB8430-1119-4A8D-A889-CEDC28D6BA19}"/>
              </a:ext>
            </a:extLst>
          </p:cNvPr>
          <p:cNvSpPr txBox="1"/>
          <p:nvPr/>
        </p:nvSpPr>
        <p:spPr>
          <a:xfrm>
            <a:off x="13782586" y="5023640"/>
            <a:ext cx="929487" cy="369335"/>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BE" sz="1800" b="0" i="0" u="none" strike="noStrike" kern="1200" cap="none" spc="0" baseline="0">
                <a:solidFill>
                  <a:srgbClr val="0070C0"/>
                </a:solidFill>
                <a:uFillTx/>
                <a:latin typeface="Calibri"/>
              </a:rPr>
              <a:t>UPDATE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0304B2-CA62-4642-BA20-F728400EAD10}"/>
              </a:ext>
            </a:extLst>
          </p:cNvPr>
          <p:cNvSpPr txBox="1">
            <a:spLocks noGrp="1"/>
          </p:cNvSpPr>
          <p:nvPr>
            <p:ph type="title"/>
          </p:nvPr>
        </p:nvSpPr>
        <p:spPr/>
        <p:txBody>
          <a:bodyPr/>
          <a:lstStyle/>
          <a:p>
            <a:pPr lvl="0"/>
            <a:r>
              <a:rPr lang="nl-NL"/>
              <a:t>STILL A BAD IDEA</a:t>
            </a:r>
          </a:p>
        </p:txBody>
      </p:sp>
      <p:sp>
        <p:nvSpPr>
          <p:cNvPr id="3" name="Tijdelijke aanduiding voor inhoud 2">
            <a:extLst>
              <a:ext uri="{FF2B5EF4-FFF2-40B4-BE49-F238E27FC236}">
                <a16:creationId xmlns:a16="http://schemas.microsoft.com/office/drawing/2014/main" id="{FF7730D9-3F02-4425-9D04-93744B9BDCF3}"/>
              </a:ext>
            </a:extLst>
          </p:cNvPr>
          <p:cNvSpPr txBox="1">
            <a:spLocks noGrp="1"/>
          </p:cNvSpPr>
          <p:nvPr>
            <p:ph idx="1"/>
          </p:nvPr>
        </p:nvSpPr>
        <p:spPr/>
        <p:txBody>
          <a:bodyPr/>
          <a:lstStyle/>
          <a:p>
            <a:pPr lvl="0">
              <a:lnSpc>
                <a:spcPct val="100000"/>
              </a:lnSpc>
            </a:pPr>
            <a:r>
              <a:rPr lang="nl-NL" sz="4100"/>
              <a:t>If the sending institution is not available, the receiving can continue its work. FIXED.</a:t>
            </a:r>
          </a:p>
          <a:p>
            <a:pPr lvl="0">
              <a:lnSpc>
                <a:spcPct val="100000"/>
              </a:lnSpc>
            </a:pPr>
            <a:r>
              <a:rPr lang="nl-NL" sz="4100"/>
              <a:t>If the sending institution changes the information while the receiving is looking at it. </a:t>
            </a:r>
          </a:p>
          <a:p>
            <a:pPr lvl="0">
              <a:lnSpc>
                <a:spcPct val="100000"/>
              </a:lnSpc>
            </a:pPr>
            <a:r>
              <a:rPr lang="nl-NL" sz="4100"/>
              <a:t>If the receiving institution fails to process the request because of a bug, it cannot recover from it.</a:t>
            </a:r>
          </a:p>
          <a:p>
            <a:pPr lvl="0">
              <a:lnSpc>
                <a:spcPct val="100000"/>
              </a:lnSpc>
            </a:pPr>
            <a:r>
              <a:rPr lang="nl-NL" sz="4100"/>
              <a:t>NEW PROBLEM: While multiple servers might be processing the update requests from the receiving institution. There might occur race conditions and messages might be processed in the wrong order.</a:t>
            </a:r>
          </a:p>
        </p:txBody>
      </p:sp>
      <p:sp>
        <p:nvSpPr>
          <p:cNvPr id="4" name="Tijdelijke aanduiding voor dianummer 3">
            <a:extLst>
              <a:ext uri="{FF2B5EF4-FFF2-40B4-BE49-F238E27FC236}">
                <a16:creationId xmlns:a16="http://schemas.microsoft.com/office/drawing/2014/main" id="{74645B5D-6B35-491C-95B2-BA3FAACC9006}"/>
              </a:ext>
            </a:extLst>
          </p:cNvPr>
          <p:cNvSpPr txBox="1"/>
          <p:nvPr/>
        </p:nvSpPr>
        <p:spPr>
          <a:xfrm>
            <a:off x="15590520" y="8948702"/>
            <a:ext cx="921879" cy="519287"/>
          </a:xfrm>
          <a:prstGeom prst="rect">
            <a:avLst/>
          </a:prstGeom>
          <a:noFill/>
          <a:ln cap="flat">
            <a:noFill/>
          </a:ln>
        </p:spPr>
        <p:txBody>
          <a:bodyPr vert="horz" wrap="square" lIns="91440" tIns="45720" rIns="91440" bIns="45720" anchor="ctr" anchorCtr="0" compatLnSpc="1">
            <a:noAutofit/>
          </a:bodyPr>
          <a:lstStyle/>
          <a:p>
            <a:pPr marL="0" marR="0" lvl="0" indent="0" algn="r" defTabSz="1300368"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E0AB7CA-77E1-4199-B23E-5854394ADAA4}" type="slidenum">
              <a:t>9</a:t>
            </a:fld>
            <a:endParaRPr lang="nl-BE" sz="1707" b="0" i="0" u="none" strike="noStrike" kern="1200" cap="none" spc="0" baseline="0">
              <a:solidFill>
                <a:srgbClr val="1E64C8"/>
              </a:solidFill>
              <a:uFillTx/>
              <a:latin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Powerpoint_UGent_NL</Template>
  <TotalTime>1474</TotalTime>
  <Words>431</Words>
  <Application>Microsoft Office PowerPoint</Application>
  <PresentationFormat>Widescreen</PresentationFormat>
  <Paragraphs>59</Paragraphs>
  <Slides>13</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PowerPoint Presentation</vt:lpstr>
      <vt:lpstr>EWP UPDATE</vt:lpstr>
      <vt:lpstr>Scope</vt:lpstr>
      <vt:lpstr>SCOPE</vt:lpstr>
      <vt:lpstr>IMPLEMENTATION SCENARIO’S</vt:lpstr>
      <vt:lpstr>SCeNARIO 1</vt:lpstr>
      <vt:lpstr>BAD IDEA</vt:lpstr>
      <vt:lpstr>SCeNARIO 2</vt:lpstr>
      <vt:lpstr>STILL A BAD IDEA</vt:lpstr>
      <vt:lpstr>SCeNARIO 3</vt:lpstr>
      <vt:lpstr>ALMOST GOOD IDEA</vt:lpstr>
      <vt:lpstr>SOLUTION</vt:lpstr>
      <vt:lpstr>Frederik Dejaeghere Technical Lead  CA60 – Toepassingen – OASIS  E frederik.dejaeghere@ugent.be T +32 9 264 98 02  www.ugent.be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Frederik Dejaeghere</dc:creator>
  <cp:lastModifiedBy>Frederik Dejaeghere</cp:lastModifiedBy>
  <cp:revision>5</cp:revision>
  <dcterms:created xsi:type="dcterms:W3CDTF">2018-05-17T14:12:29Z</dcterms:created>
  <dcterms:modified xsi:type="dcterms:W3CDTF">2018-05-18T15:05:52Z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icensed to">
    <vt:lpwstr>Ghent University</vt:lpwstr>
  </property>
  <property fmtid="{D5CDD505-2E9C-101B-9397-08002B2CF9AE}" pid="3" name="Version">
    <vt:lpwstr>1.0</vt:lpwstr>
  </property>
  <property fmtid="{D5CDD505-2E9C-101B-9397-08002B2CF9AE}" pid="4" name="Date">
    <vt:filetime>2016-09-20T22:00:00Z</vt:filetime>
  </property>
  <property fmtid="{D5CDD505-2E9C-101B-9397-08002B2CF9AE}" pid="5" name="Build">
    <vt:lpwstr>13</vt:lpwstr>
  </property>
  <property fmtid="{D5CDD505-2E9C-101B-9397-08002B2CF9AE}" pid="6" name="Cmt 1">
    <vt:lpwstr>create</vt:lpwstr>
  </property>
  <property fmtid="{D5CDD505-2E9C-101B-9397-08002B2CF9AE}" pid="7" name="Cmt 2">
    <vt:lpwstr>1st draft</vt:lpwstr>
  </property>
  <property fmtid="{D5CDD505-2E9C-101B-9397-08002B2CF9AE}" pid="8" name="Cmt 3">
    <vt:lpwstr>Corporate splitt off</vt:lpwstr>
  </property>
  <property fmtid="{D5CDD505-2E9C-101B-9397-08002B2CF9AE}" pid="9" name="Cmt 4">
    <vt:lpwstr>2nd draft</vt:lpwstr>
  </property>
  <property fmtid="{D5CDD505-2E9C-101B-9397-08002B2CF9AE}" pid="10" name="Cmt 4A">
    <vt:lpwstr>copy of UK version translated to NL</vt:lpwstr>
  </property>
  <property fmtid="{D5CDD505-2E9C-101B-9397-08002B2CF9AE}" pid="11" name="Cmt 5">
    <vt:lpwstr>set text box and shape defaults</vt:lpwstr>
  </property>
  <property fmtid="{D5CDD505-2E9C-101B-9397-08002B2CF9AE}" pid="12" name="Cmt 6">
    <vt:lpwstr>closing slide acc. to letter</vt:lpwstr>
  </property>
  <property fmtid="{D5CDD505-2E9C-101B-9397-08002B2CF9AE}" pid="13" name="Cmt 7">
    <vt:lpwstr>logo opening slide sharpened</vt:lpwstr>
  </property>
  <property fmtid="{D5CDD505-2E9C-101B-9397-08002B2CF9AE}" pid="14" name="Cmt 8">
    <vt:lpwstr>split variable and fixed data in contact data; lang to NL-BE</vt:lpwstr>
  </property>
  <property fmtid="{D5CDD505-2E9C-101B-9397-08002B2CF9AE}" pid="15" name="Cmt 9">
    <vt:lpwstr>comments 19-9-2016</vt:lpwstr>
  </property>
  <property fmtid="{D5CDD505-2E9C-101B-9397-08002B2CF9AE}" pid="16" name="Cmt 10">
    <vt:lpwstr>social media redesigned</vt:lpwstr>
  </property>
  <property fmtid="{D5CDD505-2E9C-101B-9397-08002B2CF9AE}" pid="17" name="Cmt 11">
    <vt:lpwstr>Title Slide renamed to TitleSlide</vt:lpwstr>
  </property>
  <property fmtid="{D5CDD505-2E9C-101B-9397-08002B2CF9AE}" pid="18" name="Cmt 12">
    <vt:lpwstr>Title and text size</vt:lpwstr>
  </property>
  <property fmtid="{D5CDD505-2E9C-101B-9397-08002B2CF9AE}" pid="19" name="Cmt 13">
    <vt:lpwstr>socmed pictos &gt; normal view</vt:lpwstr>
  </property>
</Properties>
</file>