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00" d="100"/>
          <a:sy n="200" d="100"/>
        </p:scale>
        <p:origin x="-4704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737A-0933-4F1B-9C49-3FE84B2D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B5AC2-4097-45C5-B1A9-0B9A354D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8CBFE-EA5A-4DC8-8CAF-3F35F229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6615-3DD3-4595-8B54-BCB0760C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DFE1-B9CE-47A3-86BD-E6F11061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626E-0D75-44A5-9161-C280E5C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27D41-C8DA-430D-8210-2CF53CC76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6BA2-D995-45F5-A86A-DEFF679C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32BE-D884-401D-9A07-1FE52EAE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BB87-B3AF-4131-98AB-D1E6C401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10800-DC70-49E4-9A26-7CBDCD3A9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38CEF-7DBB-4704-BC1A-F88DA69D3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D2DD-56BD-4316-A689-1FB41BB1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BAB2-0D93-4069-B7BE-CE347C73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1FE-0964-441B-80F5-B9BAF6B2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666E-0086-4D91-9B5A-DD4842B6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DC64-6296-4254-980A-8B56DA5C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C6D7-7591-4CA8-8B39-91324FB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EED59-80F1-4C56-A6B5-EA6A964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7BC6F-3264-4226-853D-CC4B16F6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99A7-CF16-4E90-9DCC-A85109DB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E1EF-42CE-46F7-AEF2-65BD1DF3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31FC-9883-492F-80C6-B3A12FD4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FE73-B195-40E2-A335-200072E1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C39E-F214-4B25-8DB5-F5A45776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9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959-F731-42F4-A2F0-6FEEF398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0BA1-20CE-4885-BA51-A664ADD13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73EB5-57B8-48E0-A6D2-B3BD4DDF0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944C-897C-43B4-B2CF-22A958F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F398-00EE-4008-8AC6-1299BFAE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2937-086D-404E-9ACE-91F43FDB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C423-7DB9-4292-A327-3016C041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469B-1E8A-4802-98FF-AD482163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23757-5F06-46EF-9DA7-DEAEE54C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0BDB9-F8B3-40AC-B3A3-E095D7E7B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0177F-367A-4860-94C2-AB606CACB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8D7FF-F67F-40FC-85B4-123A0765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8D6DA-FB52-4C13-A702-31DBB053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B335-EB39-4E3E-B0C6-3002C8CB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FDC7-7488-4190-A1FD-22B92F21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E45C4-9614-4B67-918C-98EDC619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8A04-E736-453E-90DA-18C173DB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ED855-4579-4BBA-9F72-9AAE9660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4604FF-9F46-4840-8A16-45E621D4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5C8ED-1872-4CAC-984B-F15E4C7F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A8778-DFAE-4E13-BFCE-859BC8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955A-56D6-4145-8D87-43BC2FD6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DF40-8DF4-417F-B9DF-896A93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AF68C-B843-435F-8357-80A01EF44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AD2B-3DCA-4ADC-901A-962B0D2D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2FCA-0BCA-4C2F-9CB4-1F67121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DFB8-4317-4280-8EE1-37E2866A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4BC-6470-4F8E-BD25-50F633B7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A6A6-2382-40D9-B595-E46528E5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2F5F-B397-4CCD-B666-D12BFBF9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55D7B-797F-4C44-B0FA-88951E2A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D4837-F1DD-4EF7-905B-A34C947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3940-BCB0-4E96-887F-A3D6DF12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3ED51-37A6-495F-913E-61A5308B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368AA-D563-4570-BD20-92C1B772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CE3D-09BD-482C-8078-49DB16322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B517-FD80-43CE-9463-F167A6AF337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E263-A224-4709-B590-5E800B1C7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9412-4D86-4A6D-9239-75DB8C71A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7AEC-48D9-45BD-8B54-95D089D0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9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2B1BB35A-DB10-4107-9498-8A5DA5E0EF42}"/>
              </a:ext>
            </a:extLst>
          </p:cNvPr>
          <p:cNvSpPr/>
          <p:nvPr/>
        </p:nvSpPr>
        <p:spPr>
          <a:xfrm>
            <a:off x="3971925" y="2593975"/>
            <a:ext cx="336550" cy="904875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3798BC25-62FE-4FDF-A7B4-215EAC5DB3E1}"/>
              </a:ext>
            </a:extLst>
          </p:cNvPr>
          <p:cNvSpPr/>
          <p:nvPr/>
        </p:nvSpPr>
        <p:spPr>
          <a:xfrm>
            <a:off x="4248150" y="2767012"/>
            <a:ext cx="336550" cy="5588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4862328-66BD-42E6-95FA-87AC9C5D31C8}"/>
              </a:ext>
            </a:extLst>
          </p:cNvPr>
          <p:cNvSpPr/>
          <p:nvPr/>
        </p:nvSpPr>
        <p:spPr>
          <a:xfrm>
            <a:off x="4524375" y="2870993"/>
            <a:ext cx="336550" cy="35083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C7D39A32-1AD3-4906-83CF-A61054FA29CF}"/>
              </a:ext>
            </a:extLst>
          </p:cNvPr>
          <p:cNvSpPr/>
          <p:nvPr/>
        </p:nvSpPr>
        <p:spPr>
          <a:xfrm>
            <a:off x="4800600" y="2952550"/>
            <a:ext cx="205105" cy="187721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73055E-F4A7-4152-8E20-B56A594EE92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4958775" y="3069876"/>
            <a:ext cx="466903" cy="471466"/>
          </a:xfrm>
          <a:prstGeom prst="bentConnector3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69BCB-CEFA-4BA3-AB16-94379AB24D60}"/>
              </a:ext>
            </a:extLst>
          </p:cNvPr>
          <p:cNvSpPr/>
          <p:nvPr/>
        </p:nvSpPr>
        <p:spPr>
          <a:xfrm>
            <a:off x="5425678" y="3199531"/>
            <a:ext cx="744141" cy="683621"/>
          </a:xfrm>
          <a:prstGeom prst="rect">
            <a:avLst/>
          </a:prstGeom>
          <a:noFill/>
          <a:ln w="63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109CE4B-7AE8-4D4B-ADDA-37EEE22308B4}"/>
              </a:ext>
            </a:extLst>
          </p:cNvPr>
          <p:cNvSpPr/>
          <p:nvPr/>
        </p:nvSpPr>
        <p:spPr>
          <a:xfrm>
            <a:off x="5480842" y="3255295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5B026A-0D99-4FD0-8D32-138E3BB7107F}"/>
              </a:ext>
            </a:extLst>
          </p:cNvPr>
          <p:cNvSpPr/>
          <p:nvPr/>
        </p:nvSpPr>
        <p:spPr>
          <a:xfrm>
            <a:off x="5509589" y="329339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9C0EB4-1F8F-4D6F-9811-688637698939}"/>
              </a:ext>
            </a:extLst>
          </p:cNvPr>
          <p:cNvSpPr/>
          <p:nvPr/>
        </p:nvSpPr>
        <p:spPr>
          <a:xfrm>
            <a:off x="5509589" y="342230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34A29A-F891-4D42-A45E-452ED2560DC0}"/>
              </a:ext>
            </a:extLst>
          </p:cNvPr>
          <p:cNvSpPr/>
          <p:nvPr/>
        </p:nvSpPr>
        <p:spPr>
          <a:xfrm>
            <a:off x="5509589" y="355121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3B4B4-F9B0-405A-B91A-1F790DBE5780}"/>
              </a:ext>
            </a:extLst>
          </p:cNvPr>
          <p:cNvSpPr/>
          <p:nvPr/>
        </p:nvSpPr>
        <p:spPr>
          <a:xfrm>
            <a:off x="5509589" y="3680123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38CD634-B1F7-4D0B-B587-3FD3AC80B2DE}"/>
              </a:ext>
            </a:extLst>
          </p:cNvPr>
          <p:cNvSpPr/>
          <p:nvPr/>
        </p:nvSpPr>
        <p:spPr>
          <a:xfrm>
            <a:off x="5733254" y="3255295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D7B70B-FABB-4ED8-AFB6-7F5CF587A7F8}"/>
              </a:ext>
            </a:extLst>
          </p:cNvPr>
          <p:cNvSpPr/>
          <p:nvPr/>
        </p:nvSpPr>
        <p:spPr>
          <a:xfrm>
            <a:off x="5762001" y="329339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DF8E51-0AF8-4B31-9532-01B2F1BA5AF3}"/>
              </a:ext>
            </a:extLst>
          </p:cNvPr>
          <p:cNvSpPr/>
          <p:nvPr/>
        </p:nvSpPr>
        <p:spPr>
          <a:xfrm>
            <a:off x="5762001" y="342230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FCBB1A-38A3-42FA-A51D-AE323CD22A06}"/>
              </a:ext>
            </a:extLst>
          </p:cNvPr>
          <p:cNvSpPr/>
          <p:nvPr/>
        </p:nvSpPr>
        <p:spPr>
          <a:xfrm>
            <a:off x="5762001" y="3551212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94DDCB-C09C-42DB-B248-93306AB9ECB4}"/>
              </a:ext>
            </a:extLst>
          </p:cNvPr>
          <p:cNvSpPr/>
          <p:nvPr/>
        </p:nvSpPr>
        <p:spPr>
          <a:xfrm>
            <a:off x="5762001" y="3680123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2FD65A-9DF2-4C64-8F0A-AEF0BBA02817}"/>
              </a:ext>
            </a:extLst>
          </p:cNvPr>
          <p:cNvCxnSpPr>
            <a:cxnSpLocks/>
            <a:stCxn id="17" idx="6"/>
            <a:endCxn id="29" idx="2"/>
          </p:cNvCxnSpPr>
          <p:nvPr/>
        </p:nvCxnSpPr>
        <p:spPr>
          <a:xfrm>
            <a:off x="5594969" y="3336082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CB44D3-DA6A-446E-999E-56567C944C8B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5594969" y="3336082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1AA831-227A-425C-AE8B-02B795EAA9FF}"/>
              </a:ext>
            </a:extLst>
          </p:cNvPr>
          <p:cNvCxnSpPr>
            <a:stCxn id="19" idx="6"/>
            <a:endCxn id="29" idx="2"/>
          </p:cNvCxnSpPr>
          <p:nvPr/>
        </p:nvCxnSpPr>
        <p:spPr>
          <a:xfrm>
            <a:off x="5594969" y="3464992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99E738-A22C-4F8B-8345-D459B7583AEA}"/>
              </a:ext>
            </a:extLst>
          </p:cNvPr>
          <p:cNvCxnSpPr>
            <a:stCxn id="21" idx="6"/>
            <a:endCxn id="31" idx="2"/>
          </p:cNvCxnSpPr>
          <p:nvPr/>
        </p:nvCxnSpPr>
        <p:spPr>
          <a:xfrm>
            <a:off x="5594969" y="3593902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6792E-E143-4B6E-AE66-DBC8114E5C11}"/>
              </a:ext>
            </a:extLst>
          </p:cNvPr>
          <p:cNvCxnSpPr>
            <a:stCxn id="23" idx="6"/>
            <a:endCxn id="33" idx="2"/>
          </p:cNvCxnSpPr>
          <p:nvPr/>
        </p:nvCxnSpPr>
        <p:spPr>
          <a:xfrm>
            <a:off x="5594969" y="3722813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6D901D-136D-4200-873D-11FC0F0180DC}"/>
              </a:ext>
            </a:extLst>
          </p:cNvPr>
          <p:cNvCxnSpPr>
            <a:stCxn id="23" idx="6"/>
            <a:endCxn id="31" idx="2"/>
          </p:cNvCxnSpPr>
          <p:nvPr/>
        </p:nvCxnSpPr>
        <p:spPr>
          <a:xfrm flipV="1">
            <a:off x="5594969" y="3593902"/>
            <a:ext cx="167032" cy="1289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A62340-87D3-4149-A219-9FD75151048B}"/>
              </a:ext>
            </a:extLst>
          </p:cNvPr>
          <p:cNvCxnSpPr>
            <a:stCxn id="23" idx="6"/>
            <a:endCxn id="29" idx="2"/>
          </p:cNvCxnSpPr>
          <p:nvPr/>
        </p:nvCxnSpPr>
        <p:spPr>
          <a:xfrm flipV="1">
            <a:off x="5594969" y="3464992"/>
            <a:ext cx="167032" cy="2578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BA9301-13A1-4230-AF78-18DFD3CB6BFE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5594969" y="3336082"/>
            <a:ext cx="167032" cy="3867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2198A8-584F-4A8D-9855-D6EBF9375B26}"/>
              </a:ext>
            </a:extLst>
          </p:cNvPr>
          <p:cNvCxnSpPr>
            <a:stCxn id="19" idx="6"/>
            <a:endCxn id="31" idx="2"/>
          </p:cNvCxnSpPr>
          <p:nvPr/>
        </p:nvCxnSpPr>
        <p:spPr>
          <a:xfrm>
            <a:off x="5594969" y="3464992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C95CBB-69B7-4F35-A292-EB35C422FB10}"/>
              </a:ext>
            </a:extLst>
          </p:cNvPr>
          <p:cNvCxnSpPr>
            <a:stCxn id="17" idx="6"/>
            <a:endCxn id="33" idx="2"/>
          </p:cNvCxnSpPr>
          <p:nvPr/>
        </p:nvCxnSpPr>
        <p:spPr>
          <a:xfrm>
            <a:off x="5594969" y="3336082"/>
            <a:ext cx="167032" cy="3867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4529E1-FDB0-4398-98C1-B0478E353952}"/>
              </a:ext>
            </a:extLst>
          </p:cNvPr>
          <p:cNvCxnSpPr>
            <a:stCxn id="19" idx="6"/>
            <a:endCxn id="27" idx="2"/>
          </p:cNvCxnSpPr>
          <p:nvPr/>
        </p:nvCxnSpPr>
        <p:spPr>
          <a:xfrm flipV="1">
            <a:off x="5594969" y="3336082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88B31AB-B453-47A1-A7B4-4109ECB72CF6}"/>
              </a:ext>
            </a:extLst>
          </p:cNvPr>
          <p:cNvCxnSpPr>
            <a:stCxn id="19" idx="6"/>
            <a:endCxn id="33" idx="2"/>
          </p:cNvCxnSpPr>
          <p:nvPr/>
        </p:nvCxnSpPr>
        <p:spPr>
          <a:xfrm>
            <a:off x="5594969" y="3464992"/>
            <a:ext cx="167032" cy="2578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DEF055-CFB8-424F-9E42-1A86F408E9DB}"/>
              </a:ext>
            </a:extLst>
          </p:cNvPr>
          <p:cNvCxnSpPr>
            <a:stCxn id="21" idx="6"/>
            <a:endCxn id="33" idx="2"/>
          </p:cNvCxnSpPr>
          <p:nvPr/>
        </p:nvCxnSpPr>
        <p:spPr>
          <a:xfrm>
            <a:off x="5594969" y="3593902"/>
            <a:ext cx="167032" cy="1289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333ABD-0B68-4AA6-90C7-34250CD50C7A}"/>
              </a:ext>
            </a:extLst>
          </p:cNvPr>
          <p:cNvCxnSpPr>
            <a:stCxn id="21" idx="6"/>
            <a:endCxn id="29" idx="2"/>
          </p:cNvCxnSpPr>
          <p:nvPr/>
        </p:nvCxnSpPr>
        <p:spPr>
          <a:xfrm flipV="1">
            <a:off x="5594969" y="3464992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D1D83C-1637-4AB3-83B7-B1837E7C03B0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 flipV="1">
            <a:off x="5594969" y="3336082"/>
            <a:ext cx="167032" cy="2578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3452096C-75E3-42F8-98AA-EFA1F9290FB3}"/>
              </a:ext>
            </a:extLst>
          </p:cNvPr>
          <p:cNvSpPr/>
          <p:nvPr/>
        </p:nvSpPr>
        <p:spPr>
          <a:xfrm>
            <a:off x="5985361" y="3251634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BFFDCA-046E-44ED-B6AC-C1E7CADE7DB0}"/>
              </a:ext>
            </a:extLst>
          </p:cNvPr>
          <p:cNvSpPr/>
          <p:nvPr/>
        </p:nvSpPr>
        <p:spPr>
          <a:xfrm>
            <a:off x="5425678" y="2348903"/>
            <a:ext cx="744141" cy="683621"/>
          </a:xfrm>
          <a:prstGeom prst="rect">
            <a:avLst/>
          </a:prstGeom>
          <a:noFill/>
          <a:ln w="63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2F6DB6CD-BCBA-4CC3-887F-B9EB08DB3A1B}"/>
              </a:ext>
            </a:extLst>
          </p:cNvPr>
          <p:cNvSpPr/>
          <p:nvPr/>
        </p:nvSpPr>
        <p:spPr>
          <a:xfrm>
            <a:off x="5480842" y="2404667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6C40C6C-7B96-44BC-9F2A-826E643B0F94}"/>
              </a:ext>
            </a:extLst>
          </p:cNvPr>
          <p:cNvSpPr/>
          <p:nvPr/>
        </p:nvSpPr>
        <p:spPr>
          <a:xfrm>
            <a:off x="5509589" y="244276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6421F26-D999-423F-9464-AD20EE2FEF05}"/>
              </a:ext>
            </a:extLst>
          </p:cNvPr>
          <p:cNvSpPr/>
          <p:nvPr/>
        </p:nvSpPr>
        <p:spPr>
          <a:xfrm>
            <a:off x="5509589" y="257167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EA31E25-FBE8-4C53-AC82-E4E0C06A7B45}"/>
              </a:ext>
            </a:extLst>
          </p:cNvPr>
          <p:cNvSpPr/>
          <p:nvPr/>
        </p:nvSpPr>
        <p:spPr>
          <a:xfrm>
            <a:off x="5509589" y="270058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C1DA0F8-690A-410E-B4D7-D9709A97CAE8}"/>
              </a:ext>
            </a:extLst>
          </p:cNvPr>
          <p:cNvSpPr/>
          <p:nvPr/>
        </p:nvSpPr>
        <p:spPr>
          <a:xfrm>
            <a:off x="5509589" y="2829495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FB01F9F-6AD8-423F-BF1F-A035A55E38FE}"/>
              </a:ext>
            </a:extLst>
          </p:cNvPr>
          <p:cNvSpPr/>
          <p:nvPr/>
        </p:nvSpPr>
        <p:spPr>
          <a:xfrm>
            <a:off x="5733254" y="2404667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9448CD-8101-4F96-84F1-3A70685EB3B0}"/>
              </a:ext>
            </a:extLst>
          </p:cNvPr>
          <p:cNvSpPr/>
          <p:nvPr/>
        </p:nvSpPr>
        <p:spPr>
          <a:xfrm>
            <a:off x="5762001" y="244276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0698D2-CC0C-4F01-8C4A-6CF3EF3029A5}"/>
              </a:ext>
            </a:extLst>
          </p:cNvPr>
          <p:cNvSpPr/>
          <p:nvPr/>
        </p:nvSpPr>
        <p:spPr>
          <a:xfrm>
            <a:off x="5762001" y="257167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0C11C7B-9909-4959-AAF5-B816B1DCB257}"/>
              </a:ext>
            </a:extLst>
          </p:cNvPr>
          <p:cNvSpPr/>
          <p:nvPr/>
        </p:nvSpPr>
        <p:spPr>
          <a:xfrm>
            <a:off x="5762001" y="270058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6719952-3500-4B92-AF96-D2F1BDE75646}"/>
              </a:ext>
            </a:extLst>
          </p:cNvPr>
          <p:cNvSpPr/>
          <p:nvPr/>
        </p:nvSpPr>
        <p:spPr>
          <a:xfrm>
            <a:off x="5762001" y="2829495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15D82FD-5197-4AA4-AA00-8DCA80E89EAD}"/>
              </a:ext>
            </a:extLst>
          </p:cNvPr>
          <p:cNvCxnSpPr>
            <a:cxnSpLocks/>
            <a:stCxn id="106" idx="6"/>
            <a:endCxn id="112" idx="2"/>
          </p:cNvCxnSpPr>
          <p:nvPr/>
        </p:nvCxnSpPr>
        <p:spPr>
          <a:xfrm>
            <a:off x="5594969" y="2485454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18BC08-0FCC-4E36-BBCE-9AC6A1AA07A1}"/>
              </a:ext>
            </a:extLst>
          </p:cNvPr>
          <p:cNvCxnSpPr>
            <a:stCxn id="106" idx="6"/>
            <a:endCxn id="111" idx="2"/>
          </p:cNvCxnSpPr>
          <p:nvPr/>
        </p:nvCxnSpPr>
        <p:spPr>
          <a:xfrm>
            <a:off x="5594969" y="2485454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336C93-934F-4B85-B77D-5DA75611B9B7}"/>
              </a:ext>
            </a:extLst>
          </p:cNvPr>
          <p:cNvCxnSpPr>
            <a:stCxn id="107" idx="6"/>
            <a:endCxn id="112" idx="2"/>
          </p:cNvCxnSpPr>
          <p:nvPr/>
        </p:nvCxnSpPr>
        <p:spPr>
          <a:xfrm>
            <a:off x="5594969" y="2614364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C670675-FB84-4BBD-86DB-82F98CFC2024}"/>
              </a:ext>
            </a:extLst>
          </p:cNvPr>
          <p:cNvCxnSpPr>
            <a:stCxn id="108" idx="6"/>
            <a:endCxn id="113" idx="2"/>
          </p:cNvCxnSpPr>
          <p:nvPr/>
        </p:nvCxnSpPr>
        <p:spPr>
          <a:xfrm>
            <a:off x="5594969" y="2743274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510F0BF-9694-4497-8CC4-B0F54CAB0067}"/>
              </a:ext>
            </a:extLst>
          </p:cNvPr>
          <p:cNvCxnSpPr>
            <a:stCxn id="109" idx="6"/>
            <a:endCxn id="114" idx="2"/>
          </p:cNvCxnSpPr>
          <p:nvPr/>
        </p:nvCxnSpPr>
        <p:spPr>
          <a:xfrm>
            <a:off x="5594969" y="2872185"/>
            <a:ext cx="16703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1E9C52E-AD2D-4C06-B0F3-EC56993D6F1F}"/>
              </a:ext>
            </a:extLst>
          </p:cNvPr>
          <p:cNvCxnSpPr>
            <a:stCxn id="109" idx="6"/>
            <a:endCxn id="113" idx="2"/>
          </p:cNvCxnSpPr>
          <p:nvPr/>
        </p:nvCxnSpPr>
        <p:spPr>
          <a:xfrm flipV="1">
            <a:off x="5594969" y="2743274"/>
            <a:ext cx="167032" cy="1289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BA3004B-E361-4315-8505-516C705EAF90}"/>
              </a:ext>
            </a:extLst>
          </p:cNvPr>
          <p:cNvCxnSpPr>
            <a:stCxn id="109" idx="6"/>
            <a:endCxn id="112" idx="2"/>
          </p:cNvCxnSpPr>
          <p:nvPr/>
        </p:nvCxnSpPr>
        <p:spPr>
          <a:xfrm flipV="1">
            <a:off x="5594969" y="2614364"/>
            <a:ext cx="167032" cy="2578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698F010-422A-4578-BD5A-3F1E4ED29E6B}"/>
              </a:ext>
            </a:extLst>
          </p:cNvPr>
          <p:cNvCxnSpPr>
            <a:stCxn id="109" idx="6"/>
            <a:endCxn id="111" idx="2"/>
          </p:cNvCxnSpPr>
          <p:nvPr/>
        </p:nvCxnSpPr>
        <p:spPr>
          <a:xfrm flipV="1">
            <a:off x="5594969" y="2485454"/>
            <a:ext cx="167032" cy="3867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5E96DA8-901E-4FE6-A770-1801FE3AFDDC}"/>
              </a:ext>
            </a:extLst>
          </p:cNvPr>
          <p:cNvCxnSpPr>
            <a:stCxn id="107" idx="6"/>
            <a:endCxn id="113" idx="2"/>
          </p:cNvCxnSpPr>
          <p:nvPr/>
        </p:nvCxnSpPr>
        <p:spPr>
          <a:xfrm>
            <a:off x="5594969" y="2614364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BA9A2AB-424B-47E3-909F-E8A58989E41E}"/>
              </a:ext>
            </a:extLst>
          </p:cNvPr>
          <p:cNvCxnSpPr>
            <a:stCxn id="106" idx="6"/>
            <a:endCxn id="114" idx="2"/>
          </p:cNvCxnSpPr>
          <p:nvPr/>
        </p:nvCxnSpPr>
        <p:spPr>
          <a:xfrm>
            <a:off x="5594969" y="2485454"/>
            <a:ext cx="167032" cy="3867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4AE02D1-183A-44D4-8F47-AB377BB260AA}"/>
              </a:ext>
            </a:extLst>
          </p:cNvPr>
          <p:cNvCxnSpPr>
            <a:stCxn id="107" idx="6"/>
            <a:endCxn id="111" idx="2"/>
          </p:cNvCxnSpPr>
          <p:nvPr/>
        </p:nvCxnSpPr>
        <p:spPr>
          <a:xfrm flipV="1">
            <a:off x="5594969" y="2485454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A00519-0C49-4465-A52D-AC840EC381D3}"/>
              </a:ext>
            </a:extLst>
          </p:cNvPr>
          <p:cNvCxnSpPr>
            <a:stCxn id="107" idx="6"/>
            <a:endCxn id="114" idx="2"/>
          </p:cNvCxnSpPr>
          <p:nvPr/>
        </p:nvCxnSpPr>
        <p:spPr>
          <a:xfrm>
            <a:off x="5594969" y="2614364"/>
            <a:ext cx="167032" cy="2578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C1099EC-BD96-4F40-81B7-3B8DE70F4F47}"/>
              </a:ext>
            </a:extLst>
          </p:cNvPr>
          <p:cNvCxnSpPr>
            <a:stCxn id="108" idx="6"/>
            <a:endCxn id="114" idx="2"/>
          </p:cNvCxnSpPr>
          <p:nvPr/>
        </p:nvCxnSpPr>
        <p:spPr>
          <a:xfrm>
            <a:off x="5594969" y="2743274"/>
            <a:ext cx="167032" cy="12891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67C2AC-1E45-4A3A-BC44-715DB0FF17D5}"/>
              </a:ext>
            </a:extLst>
          </p:cNvPr>
          <p:cNvCxnSpPr>
            <a:stCxn id="108" idx="6"/>
            <a:endCxn id="112" idx="2"/>
          </p:cNvCxnSpPr>
          <p:nvPr/>
        </p:nvCxnSpPr>
        <p:spPr>
          <a:xfrm flipV="1">
            <a:off x="5594969" y="2614364"/>
            <a:ext cx="167032" cy="1289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C1BA31B-36D0-45A2-9D1E-8101C4BCA25D}"/>
              </a:ext>
            </a:extLst>
          </p:cNvPr>
          <p:cNvCxnSpPr>
            <a:stCxn id="108" idx="6"/>
            <a:endCxn id="111" idx="2"/>
          </p:cNvCxnSpPr>
          <p:nvPr/>
        </p:nvCxnSpPr>
        <p:spPr>
          <a:xfrm flipV="1">
            <a:off x="5594969" y="2485454"/>
            <a:ext cx="167032" cy="2578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48C5C7FF-B4DA-452F-BA9F-50C18406DE47}"/>
              </a:ext>
            </a:extLst>
          </p:cNvPr>
          <p:cNvSpPr/>
          <p:nvPr/>
        </p:nvSpPr>
        <p:spPr>
          <a:xfrm>
            <a:off x="5985361" y="2401006"/>
            <a:ext cx="142875" cy="555625"/>
          </a:xfrm>
          <a:prstGeom prst="flowChartAlternateProcess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8ED8A0-A309-4F7C-876E-46D3CB031C86}"/>
              </a:ext>
            </a:extLst>
          </p:cNvPr>
          <p:cNvSpPr/>
          <p:nvPr/>
        </p:nvSpPr>
        <p:spPr>
          <a:xfrm>
            <a:off x="6014108" y="2500285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6311E66-FE8F-4BA3-BBA2-540C44CE1808}"/>
              </a:ext>
            </a:extLst>
          </p:cNvPr>
          <p:cNvSpPr/>
          <p:nvPr/>
        </p:nvSpPr>
        <p:spPr>
          <a:xfrm>
            <a:off x="6014108" y="2629195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9D234DC-EFC6-4E22-8242-5BEA7231E4D8}"/>
              </a:ext>
            </a:extLst>
          </p:cNvPr>
          <p:cNvCxnSpPr>
            <a:cxnSpLocks/>
            <a:endCxn id="131" idx="2"/>
          </p:cNvCxnSpPr>
          <p:nvPr/>
        </p:nvCxnSpPr>
        <p:spPr>
          <a:xfrm>
            <a:off x="5847381" y="2485454"/>
            <a:ext cx="166727" cy="575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1EAE443-2743-4DFE-94C7-0B3332F133A0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5847381" y="2542975"/>
            <a:ext cx="166727" cy="7139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382B4F-3F7A-40F2-A294-4FCC4178280E}"/>
              </a:ext>
            </a:extLst>
          </p:cNvPr>
          <p:cNvCxnSpPr>
            <a:cxnSpLocks/>
            <a:endCxn id="157" idx="2"/>
          </p:cNvCxnSpPr>
          <p:nvPr/>
        </p:nvCxnSpPr>
        <p:spPr>
          <a:xfrm>
            <a:off x="5847381" y="2743274"/>
            <a:ext cx="166727" cy="575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6CC6B9-9A29-4DF2-9B0A-CDFC2D770D92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5847381" y="2800794"/>
            <a:ext cx="166727" cy="713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ECB0DE2-C2CE-40C8-A03B-89CBC22E437F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5847381" y="2671885"/>
            <a:ext cx="166727" cy="2003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05BD6BC-9846-4619-A2B7-D1E8BAE05280}"/>
              </a:ext>
            </a:extLst>
          </p:cNvPr>
          <p:cNvCxnSpPr>
            <a:cxnSpLocks/>
            <a:endCxn id="157" idx="2"/>
          </p:cNvCxnSpPr>
          <p:nvPr/>
        </p:nvCxnSpPr>
        <p:spPr>
          <a:xfrm>
            <a:off x="5847381" y="2614364"/>
            <a:ext cx="166727" cy="186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F196D99-088E-4400-91ED-76F0602C759B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5847381" y="2671885"/>
            <a:ext cx="166727" cy="7139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F7C1A8A-1170-43CB-A3B1-52CEAD368023}"/>
              </a:ext>
            </a:extLst>
          </p:cNvPr>
          <p:cNvCxnSpPr>
            <a:cxnSpLocks/>
            <a:stCxn id="111" idx="6"/>
            <a:endCxn id="132" idx="2"/>
          </p:cNvCxnSpPr>
          <p:nvPr/>
        </p:nvCxnSpPr>
        <p:spPr>
          <a:xfrm>
            <a:off x="5847381" y="2485454"/>
            <a:ext cx="166727" cy="1864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AAC5713-2A79-4C38-8780-A0E52EC17B54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6099488" y="2542975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932883F-7D58-4C62-8CC8-039C1EA00ECE}"/>
              </a:ext>
            </a:extLst>
          </p:cNvPr>
          <p:cNvCxnSpPr>
            <a:cxnSpLocks/>
          </p:cNvCxnSpPr>
          <p:nvPr/>
        </p:nvCxnSpPr>
        <p:spPr>
          <a:xfrm>
            <a:off x="6099488" y="2671885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6C742448-E6D2-48ED-96F3-7376E030680F}"/>
              </a:ext>
            </a:extLst>
          </p:cNvPr>
          <p:cNvCxnSpPr>
            <a:cxnSpLocks/>
            <a:stCxn id="11" idx="5"/>
            <a:endCxn id="104" idx="1"/>
          </p:cNvCxnSpPr>
          <p:nvPr/>
        </p:nvCxnSpPr>
        <p:spPr>
          <a:xfrm flipV="1">
            <a:off x="5005705" y="2690714"/>
            <a:ext cx="419973" cy="332231"/>
          </a:xfrm>
          <a:prstGeom prst="bentConnector3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E3D041B-78D3-4BD9-B192-76ADAA075F62}"/>
              </a:ext>
            </a:extLst>
          </p:cNvPr>
          <p:cNvSpPr txBox="1"/>
          <p:nvPr/>
        </p:nvSpPr>
        <p:spPr>
          <a:xfrm>
            <a:off x="3971925" y="1995966"/>
            <a:ext cx="1033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Convolutional Network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46E231-2D8F-4486-A915-96641E15553B}"/>
              </a:ext>
            </a:extLst>
          </p:cNvPr>
          <p:cNvSpPr txBox="1"/>
          <p:nvPr/>
        </p:nvSpPr>
        <p:spPr>
          <a:xfrm>
            <a:off x="5425677" y="2242702"/>
            <a:ext cx="7441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/>
              <a:t>Steering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77E58A-1AF7-4C63-87C9-0F521989B4E1}"/>
              </a:ext>
            </a:extLst>
          </p:cNvPr>
          <p:cNvSpPr txBox="1"/>
          <p:nvPr/>
        </p:nvSpPr>
        <p:spPr>
          <a:xfrm>
            <a:off x="5425677" y="3104299"/>
            <a:ext cx="74414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 dirty="0"/>
              <a:t>Acceleration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86BE9B3-8965-4DAE-BB4D-E265052904E0}"/>
              </a:ext>
            </a:extLst>
          </p:cNvPr>
          <p:cNvSpPr txBox="1"/>
          <p:nvPr/>
        </p:nvSpPr>
        <p:spPr>
          <a:xfrm>
            <a:off x="5203158" y="1994794"/>
            <a:ext cx="11891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Fully Connected Network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228D08D-5CDC-4601-8DC1-9D6535808EE9}"/>
              </a:ext>
            </a:extLst>
          </p:cNvPr>
          <p:cNvSpPr/>
          <p:nvPr/>
        </p:nvSpPr>
        <p:spPr>
          <a:xfrm>
            <a:off x="6014108" y="2758104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0C97832-01BE-4A1D-AA7B-5335DAB4A138}"/>
              </a:ext>
            </a:extLst>
          </p:cNvPr>
          <p:cNvCxnSpPr>
            <a:cxnSpLocks/>
          </p:cNvCxnSpPr>
          <p:nvPr/>
        </p:nvCxnSpPr>
        <p:spPr>
          <a:xfrm>
            <a:off x="6099488" y="2796802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27D195-8C7A-4DE9-BAD2-4C336BE26761}"/>
              </a:ext>
            </a:extLst>
          </p:cNvPr>
          <p:cNvCxnSpPr>
            <a:cxnSpLocks/>
            <a:stCxn id="114" idx="6"/>
            <a:endCxn id="131" idx="2"/>
          </p:cNvCxnSpPr>
          <p:nvPr/>
        </p:nvCxnSpPr>
        <p:spPr>
          <a:xfrm flipV="1">
            <a:off x="5847381" y="2542975"/>
            <a:ext cx="166727" cy="3292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D11713E-DEED-4CFC-A2C3-1D551AB100FC}"/>
              </a:ext>
            </a:extLst>
          </p:cNvPr>
          <p:cNvCxnSpPr>
            <a:cxnSpLocks/>
            <a:stCxn id="112" idx="6"/>
            <a:endCxn id="132" idx="2"/>
          </p:cNvCxnSpPr>
          <p:nvPr/>
        </p:nvCxnSpPr>
        <p:spPr>
          <a:xfrm>
            <a:off x="5847381" y="2614364"/>
            <a:ext cx="166727" cy="575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EF58920-803F-4D6E-8129-E4FA613E4837}"/>
              </a:ext>
            </a:extLst>
          </p:cNvPr>
          <p:cNvSpPr/>
          <p:nvPr/>
        </p:nvSpPr>
        <p:spPr>
          <a:xfrm>
            <a:off x="6014108" y="3349500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064A843-96BB-47BB-B1BD-4F0461F05985}"/>
              </a:ext>
            </a:extLst>
          </p:cNvPr>
          <p:cNvSpPr/>
          <p:nvPr/>
        </p:nvSpPr>
        <p:spPr>
          <a:xfrm>
            <a:off x="6014108" y="3478410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990AC00-4D79-407D-B554-122092EC571D}"/>
              </a:ext>
            </a:extLst>
          </p:cNvPr>
          <p:cNvCxnSpPr>
            <a:cxnSpLocks/>
            <a:endCxn id="174" idx="2"/>
          </p:cNvCxnSpPr>
          <p:nvPr/>
        </p:nvCxnSpPr>
        <p:spPr>
          <a:xfrm>
            <a:off x="5847381" y="3334669"/>
            <a:ext cx="166727" cy="575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E01A869-F6F2-4C0F-994E-8EB6CE68873C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5847381" y="3392190"/>
            <a:ext cx="166727" cy="7139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83F98AD-AADB-4956-AE5C-63B460666FD8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5847381" y="3592489"/>
            <a:ext cx="166727" cy="5752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16CB4A7-D199-455A-9AC7-CF6592E69CD8}"/>
              </a:ext>
            </a:extLst>
          </p:cNvPr>
          <p:cNvCxnSpPr>
            <a:cxnSpLocks/>
            <a:endCxn id="186" idx="2"/>
          </p:cNvCxnSpPr>
          <p:nvPr/>
        </p:nvCxnSpPr>
        <p:spPr>
          <a:xfrm flipV="1">
            <a:off x="5847381" y="3650009"/>
            <a:ext cx="166727" cy="713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1B9D1D3-0A18-4951-8B3C-7534691C01D4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5847381" y="3521100"/>
            <a:ext cx="166727" cy="20030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021414A-0558-42B8-BB77-164FDDCE4F81}"/>
              </a:ext>
            </a:extLst>
          </p:cNvPr>
          <p:cNvCxnSpPr>
            <a:cxnSpLocks/>
            <a:endCxn id="186" idx="2"/>
          </p:cNvCxnSpPr>
          <p:nvPr/>
        </p:nvCxnSpPr>
        <p:spPr>
          <a:xfrm>
            <a:off x="5847381" y="3463579"/>
            <a:ext cx="166727" cy="186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BCE1CE9-40B2-466B-B46C-1C4425998999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5847381" y="3521100"/>
            <a:ext cx="166727" cy="7139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C930CC7-BD19-4244-9B94-F00A8A8AD6C9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5847381" y="3334669"/>
            <a:ext cx="166727" cy="18643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8AFD6D8-3AF3-48F6-A0F5-14597FF1E6AE}"/>
              </a:ext>
            </a:extLst>
          </p:cNvPr>
          <p:cNvCxnSpPr>
            <a:cxnSpLocks/>
            <a:stCxn id="174" idx="6"/>
          </p:cNvCxnSpPr>
          <p:nvPr/>
        </p:nvCxnSpPr>
        <p:spPr>
          <a:xfrm>
            <a:off x="6099488" y="3392190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2584595-A509-4AC8-A7A4-7F91E042D882}"/>
              </a:ext>
            </a:extLst>
          </p:cNvPr>
          <p:cNvCxnSpPr>
            <a:cxnSpLocks/>
          </p:cNvCxnSpPr>
          <p:nvPr/>
        </p:nvCxnSpPr>
        <p:spPr>
          <a:xfrm>
            <a:off x="6099488" y="3521100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C8550DFA-5D80-42E9-824B-809018BBD73A}"/>
              </a:ext>
            </a:extLst>
          </p:cNvPr>
          <p:cNvSpPr/>
          <p:nvPr/>
        </p:nvSpPr>
        <p:spPr>
          <a:xfrm>
            <a:off x="6014108" y="3607319"/>
            <a:ext cx="85380" cy="8538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4A5A43B-EBEC-4794-B308-C41A955F2988}"/>
              </a:ext>
            </a:extLst>
          </p:cNvPr>
          <p:cNvCxnSpPr>
            <a:cxnSpLocks/>
          </p:cNvCxnSpPr>
          <p:nvPr/>
        </p:nvCxnSpPr>
        <p:spPr>
          <a:xfrm>
            <a:off x="6099488" y="3646017"/>
            <a:ext cx="187804" cy="0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1B90046-FDB7-4506-B60D-4DAC2749FAFB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5847381" y="3392190"/>
            <a:ext cx="166727" cy="32921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5D30545-FB78-4200-8CC0-1FCE5C51B347}"/>
              </a:ext>
            </a:extLst>
          </p:cNvPr>
          <p:cNvCxnSpPr>
            <a:cxnSpLocks/>
            <a:endCxn id="175" idx="2"/>
          </p:cNvCxnSpPr>
          <p:nvPr/>
        </p:nvCxnSpPr>
        <p:spPr>
          <a:xfrm>
            <a:off x="5847381" y="3463579"/>
            <a:ext cx="166727" cy="575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0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 Rasromani</dc:creator>
  <cp:lastModifiedBy>Ebrahim Rasromani</cp:lastModifiedBy>
  <cp:revision>4</cp:revision>
  <dcterms:created xsi:type="dcterms:W3CDTF">2020-10-04T20:21:13Z</dcterms:created>
  <dcterms:modified xsi:type="dcterms:W3CDTF">2020-10-04T20:45:36Z</dcterms:modified>
</cp:coreProperties>
</file>