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6DD3-D395-475A-B29C-3CA642D6A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6866-95BA-4FCC-9BC4-DE073357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78E9-8FBC-4146-B612-62BB24D2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FF35-599D-489F-9390-DF3A63AA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6A8B-8708-4480-AA4C-4DD02513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E141-D4C9-4B72-BCDB-F227102F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E54E4-2B4D-427F-BAFE-973BB0F8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4CC4-7016-4E09-9E49-0D3C6F10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93DB-8A7B-486B-91DF-AC104FFD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20D7-8F7D-4C69-B784-43D0C9CB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26F97-7C48-4ED2-9393-267425788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BF9A-F286-4173-9AF2-159258C0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A877-880B-436A-9F6B-AA637F56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DDFD-63E8-496E-94BC-FB718AA1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65B9-2B4D-47D7-A9B3-F024F39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4248-5529-42F3-8A2C-2884F5D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C133-F8D3-4DFE-81F6-4DDE0438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5C62-D170-4139-BA28-E7EBAE55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43F3-9C7C-41D3-A87D-0A3C0F66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9C7E-7B71-411A-8B0F-F6FEC8A1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78B6-E342-4223-B3C5-002ACF65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2A1C-EACD-428B-B85C-80CF1BC3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FA07-D72B-4423-9788-EB2ECEC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AB40-B7C5-4C73-8143-DBCDA41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F68A-9008-424C-AA18-0835497D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F4C6-D119-4958-B138-15F1DF0D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70A1-2BF9-4ED9-9EDD-AA007A7A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37FC-85C1-4100-93F1-6AFF2CFF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8259-17A1-4D63-AD38-D3ED761D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F003-59C3-4921-91A0-FA7FE09F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0FEC-7099-4805-9F92-32FBB86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402D-480B-48B5-B47D-6A0788BC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9E44-3C1F-4C33-B559-33472A45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DDA7-58C2-420E-B12F-E8864F71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D80F7-2FBA-4CF2-888E-481265D9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6328C-3984-47B7-9CFD-7A2764DF4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A25BC-403E-4FD3-A0AD-2FD80195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AB011-9639-469F-9446-8EFFC92A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BDDD7-8549-4060-8136-4769A0B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58-D2DC-4EA3-A3E6-64C50EF2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5270E-5065-4C09-BACD-DAE2184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7BBAC-5D08-4429-A381-1185F2C3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3A12-90EB-4794-A9D2-F413418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3DC2D-71D1-4DE7-A81B-822E7DF1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D94AE-F97A-4462-8E73-D15F015F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A95F-336F-4343-81EC-7D6EE67F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5F1-4D80-464E-A4F2-9A8C2299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E0D9-6F6C-4CA7-A951-3A7B648A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D5B9-793A-404C-A733-8B512739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6C5D5-B4E2-41AD-8B74-53987F0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2F028-F908-47FC-A01B-CF11618A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A8DA-3D92-4ECC-9394-F6277F73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7CF-9564-4339-9C54-7D1235C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FA580-D134-41C7-B3DC-D5AAB9D3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6A45-2F81-4E8D-91BA-FB7EBFD0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CF2BA-6C0B-4308-846E-B4F0150E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2681-3C72-4650-A975-C0771F63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74DF-9F26-4A1B-AA17-8D7ACCE3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9D25C-F72A-4FD7-B394-064DE9F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A877-98A9-40F9-B89C-8794CFAE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9D55-2F85-49E5-A79A-65EC5FB87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C16F-CD67-4738-8EC9-A2E7299E782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7583-F412-4227-AD16-C614F106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50D5-4026-41FF-90F2-5F8E8129B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CAE4-9A87-4B75-9280-7442351B9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9180A-4B5F-408A-9570-43E92FA8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5"/>
          <a:stretch/>
        </p:blipFill>
        <p:spPr>
          <a:xfrm>
            <a:off x="1052946" y="497272"/>
            <a:ext cx="2661606" cy="2129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597D5-D956-4CF9-BDB3-1FF7D8C2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86" y="497272"/>
            <a:ext cx="2661605" cy="212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AED01-B010-4B60-AC25-563398D7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23" y="497273"/>
            <a:ext cx="2653645" cy="212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54557-56B7-4B6F-9288-FF0B54BA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46" y="2720972"/>
            <a:ext cx="2661605" cy="2131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0A9CC-F4F6-4F22-8CDA-D8ED4D6AB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286" y="2720972"/>
            <a:ext cx="2661605" cy="2133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39F06-1443-4B0F-8CEB-6DD8329F8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723" y="2720972"/>
            <a:ext cx="2664935" cy="2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BFEB6C-05B4-4016-9CC2-0AC1E7772744}"/>
              </a:ext>
            </a:extLst>
          </p:cNvPr>
          <p:cNvSpPr/>
          <p:nvPr/>
        </p:nvSpPr>
        <p:spPr>
          <a:xfrm>
            <a:off x="307567" y="5680364"/>
            <a:ext cx="1878677" cy="8479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17995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75CABE-6916-468E-AB0A-1048E2BB715D}"/>
              </a:ext>
            </a:extLst>
          </p:cNvPr>
          <p:cNvSpPr/>
          <p:nvPr/>
        </p:nvSpPr>
        <p:spPr>
          <a:xfrm>
            <a:off x="307567" y="4694825"/>
            <a:ext cx="1878677" cy="9048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15000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8F4DC2-A345-45A1-AFA2-95A67271F328}"/>
              </a:ext>
            </a:extLst>
          </p:cNvPr>
          <p:cNvSpPr/>
          <p:nvPr/>
        </p:nvSpPr>
        <p:spPr>
          <a:xfrm>
            <a:off x="307568" y="3773978"/>
            <a:ext cx="1878677" cy="85386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10000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C6C831-1A08-473E-BC39-FDB438418286}"/>
              </a:ext>
            </a:extLst>
          </p:cNvPr>
          <p:cNvSpPr/>
          <p:nvPr/>
        </p:nvSpPr>
        <p:spPr>
          <a:xfrm>
            <a:off x="307569" y="2909455"/>
            <a:ext cx="1878677" cy="7869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5000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29D00-3825-4E92-810D-73D9E028D57F}"/>
              </a:ext>
            </a:extLst>
          </p:cNvPr>
          <p:cNvSpPr/>
          <p:nvPr/>
        </p:nvSpPr>
        <p:spPr>
          <a:xfrm>
            <a:off x="307570" y="2017368"/>
            <a:ext cx="1878677" cy="8191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1500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AB8BDC-FC15-46DF-98F3-8C758F6B283A}"/>
              </a:ext>
            </a:extLst>
          </p:cNvPr>
          <p:cNvSpPr/>
          <p:nvPr/>
        </p:nvSpPr>
        <p:spPr>
          <a:xfrm>
            <a:off x="307571" y="1140756"/>
            <a:ext cx="1878677" cy="809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1000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C37D9-60F1-435D-A45E-EBF3E2A386E2}"/>
              </a:ext>
            </a:extLst>
          </p:cNvPr>
          <p:cNvSpPr/>
          <p:nvPr/>
        </p:nvSpPr>
        <p:spPr>
          <a:xfrm>
            <a:off x="349135" y="273670"/>
            <a:ext cx="1878677" cy="8001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N</a:t>
            </a:r>
            <a:r>
              <a:rPr lang="en-US" sz="1600" baseline="-25000" dirty="0" err="1">
                <a:solidFill>
                  <a:sysClr val="windowText" lastClr="000000"/>
                </a:solidFill>
              </a:rPr>
              <a:t>train</a:t>
            </a:r>
            <a:r>
              <a:rPr lang="en-US" sz="1600" baseline="-250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= 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161E4-731C-4940-BA24-F4D14B75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18" y="264145"/>
            <a:ext cx="6457948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0774A-E465-458A-8E6D-16641EAE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8" y="1140756"/>
            <a:ext cx="6457948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9F13C3-F0F7-43D6-BFE1-929E5274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517" y="2017367"/>
            <a:ext cx="6457949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5AFDB-592D-4593-BB4B-546D3DA9D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17" y="2903503"/>
            <a:ext cx="6457949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E1916-9866-457B-BCA8-91953A40F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518" y="3770589"/>
            <a:ext cx="6467475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FA0FC-EF11-4F5C-A7F6-B6C9EC698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518" y="4694825"/>
            <a:ext cx="6467475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18EE90-55DC-4A5B-90E1-CC44250EA2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4516" y="5680364"/>
            <a:ext cx="6467475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 Rasromani</dc:creator>
  <cp:lastModifiedBy>Ebrahim Rasromani</cp:lastModifiedBy>
  <cp:revision>4</cp:revision>
  <dcterms:created xsi:type="dcterms:W3CDTF">2020-10-05T04:02:25Z</dcterms:created>
  <dcterms:modified xsi:type="dcterms:W3CDTF">2020-10-05T23:49:40Z</dcterms:modified>
</cp:coreProperties>
</file>