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2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3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8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6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9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5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89D6-7783-4F54-9F69-F95AD48E24E8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1299-E145-4084-8A2F-1A5EE213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EEB6BD-96B4-440C-AA42-ABE934487896}"/>
              </a:ext>
            </a:extLst>
          </p:cNvPr>
          <p:cNvSpPr/>
          <p:nvPr/>
        </p:nvSpPr>
        <p:spPr>
          <a:xfrm>
            <a:off x="101600" y="135467"/>
            <a:ext cx="6629400" cy="43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CHOICE QUESTIONS</a:t>
            </a: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875CC-2069-40E8-92B9-859D51B877B8}"/>
              </a:ext>
            </a:extLst>
          </p:cNvPr>
          <p:cNvSpPr/>
          <p:nvPr/>
        </p:nvSpPr>
        <p:spPr>
          <a:xfrm>
            <a:off x="465667" y="587617"/>
            <a:ext cx="5926666" cy="178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Instructions: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Fill in one answer per question.</a:t>
            </a:r>
          </a:p>
          <a:p>
            <a:r>
              <a:rPr lang="en-US" sz="1100" dirty="0">
                <a:solidFill>
                  <a:schemeClr val="tx1"/>
                </a:solidFill>
              </a:rPr>
              <a:t>For A fill in the box red, for B fill in the box blue and for C fill in the box green.</a:t>
            </a:r>
          </a:p>
          <a:p>
            <a:r>
              <a:rPr lang="en-US" sz="1100" dirty="0">
                <a:solidFill>
                  <a:schemeClr val="tx1"/>
                </a:solidFill>
              </a:rPr>
              <a:t>You cannot leave an answer blank.</a:t>
            </a:r>
          </a:p>
          <a:p>
            <a:r>
              <a:rPr lang="en-US" sz="1100" dirty="0">
                <a:solidFill>
                  <a:schemeClr val="tx1"/>
                </a:solidFill>
              </a:rPr>
              <a:t>For the true or false questions red represents false green represents true.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Completely fill in the box as best you can.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 other colored markings should be made on the page.</a:t>
            </a:r>
          </a:p>
          <a:p>
            <a:r>
              <a:rPr lang="en-US" sz="1100" dirty="0">
                <a:solidFill>
                  <a:schemeClr val="tx1"/>
                </a:solidFill>
              </a:rPr>
              <a:t>Write your name at the top left of the every sheet.</a:t>
            </a:r>
          </a:p>
          <a:p>
            <a:r>
              <a:rPr lang="en-US" sz="1100" dirty="0">
                <a:solidFill>
                  <a:schemeClr val="tx1"/>
                </a:solidFill>
              </a:rPr>
              <a:t>Please don’t get colored food on the sheets or your answers could be marked wrong.</a:t>
            </a:r>
          </a:p>
          <a:p>
            <a:r>
              <a:rPr lang="en-US" sz="1100" dirty="0">
                <a:solidFill>
                  <a:schemeClr val="tx1"/>
                </a:solidFill>
              </a:rPr>
              <a:t>Don’t go over the lines.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4E72C7-2F1B-4E5D-A7B7-8ACC77C2E926}"/>
              </a:ext>
            </a:extLst>
          </p:cNvPr>
          <p:cNvSpPr/>
          <p:nvPr/>
        </p:nvSpPr>
        <p:spPr>
          <a:xfrm>
            <a:off x="465667" y="2437583"/>
            <a:ext cx="5926666" cy="369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</a:rPr>
              <a:t>Maldon</a:t>
            </a:r>
            <a:r>
              <a:rPr lang="en-US" sz="1100" dirty="0">
                <a:solidFill>
                  <a:schemeClr val="tx1"/>
                </a:solidFill>
              </a:rPr>
              <a:t> sea salt questions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or false it contains salt?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E535?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E536?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Which of the following do they say on their packaging?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“Curious crystals of unusual purity”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“Masters of </a:t>
            </a:r>
            <a:r>
              <a:rPr lang="en-US" sz="1100" dirty="0" err="1">
                <a:solidFill>
                  <a:schemeClr val="tx1"/>
                </a:solidFill>
              </a:rPr>
              <a:t>flavour</a:t>
            </a:r>
            <a:r>
              <a:rPr lang="en-US" sz="1100" dirty="0">
                <a:solidFill>
                  <a:schemeClr val="tx1"/>
                </a:solidFill>
              </a:rPr>
              <a:t>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“Table salt”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How do you store the salt?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No easy to access information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In a cool dry place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In a cool dark place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64F723-B085-4511-93B8-1A6C77E03DA3}"/>
              </a:ext>
            </a:extLst>
          </p:cNvPr>
          <p:cNvSpPr/>
          <p:nvPr/>
        </p:nvSpPr>
        <p:spPr>
          <a:xfrm>
            <a:off x="4021667" y="27855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BB7CE-5D63-4253-921B-6E9261FC9FFB}"/>
              </a:ext>
            </a:extLst>
          </p:cNvPr>
          <p:cNvSpPr/>
          <p:nvPr/>
        </p:nvSpPr>
        <p:spPr>
          <a:xfrm>
            <a:off x="4021667" y="327126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6B9A2-8985-4DF4-8248-B5E540E5E87F}"/>
              </a:ext>
            </a:extLst>
          </p:cNvPr>
          <p:cNvSpPr/>
          <p:nvPr/>
        </p:nvSpPr>
        <p:spPr>
          <a:xfrm>
            <a:off x="4021667" y="375699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EB5CF-3966-4A52-A36A-23E896040759}"/>
              </a:ext>
            </a:extLst>
          </p:cNvPr>
          <p:cNvSpPr/>
          <p:nvPr/>
        </p:nvSpPr>
        <p:spPr>
          <a:xfrm>
            <a:off x="4021667" y="438499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744648-AEF7-40A8-880A-D032996B1EA0}"/>
              </a:ext>
            </a:extLst>
          </p:cNvPr>
          <p:cNvSpPr/>
          <p:nvPr/>
        </p:nvSpPr>
        <p:spPr>
          <a:xfrm>
            <a:off x="4021667" y="51610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0EFC77-40E9-4FBD-BF94-4E07DD2FFE09}"/>
              </a:ext>
            </a:extLst>
          </p:cNvPr>
          <p:cNvSpPr/>
          <p:nvPr/>
        </p:nvSpPr>
        <p:spPr>
          <a:xfrm>
            <a:off x="465667" y="6023216"/>
            <a:ext cx="5926666" cy="369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Bart sea salt questions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or false it contains salt?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E535?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E536?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Which of the following do they say on their packaging?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“Curious crystals of unusual purity”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“Masters of </a:t>
            </a:r>
            <a:r>
              <a:rPr lang="en-US" sz="1100" dirty="0" err="1">
                <a:solidFill>
                  <a:schemeClr val="tx1"/>
                </a:solidFill>
              </a:rPr>
              <a:t>flavour</a:t>
            </a:r>
            <a:r>
              <a:rPr lang="en-US" sz="1100" dirty="0">
                <a:solidFill>
                  <a:schemeClr val="tx1"/>
                </a:solidFill>
              </a:rPr>
              <a:t>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“Table salt”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How do you store the salt?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No easy to access information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In a cool dry place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In a cool dark place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511A96-5866-4321-A2BA-059F6FE70ECD}"/>
              </a:ext>
            </a:extLst>
          </p:cNvPr>
          <p:cNvSpPr/>
          <p:nvPr/>
        </p:nvSpPr>
        <p:spPr>
          <a:xfrm>
            <a:off x="4021667" y="637116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D812F6-9EF0-4F93-8AED-0243EB2E6837}"/>
              </a:ext>
            </a:extLst>
          </p:cNvPr>
          <p:cNvSpPr/>
          <p:nvPr/>
        </p:nvSpPr>
        <p:spPr>
          <a:xfrm>
            <a:off x="4021667" y="685689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776B31-A3DD-4A3A-8FD8-5E87E7C1DF97}"/>
              </a:ext>
            </a:extLst>
          </p:cNvPr>
          <p:cNvSpPr/>
          <p:nvPr/>
        </p:nvSpPr>
        <p:spPr>
          <a:xfrm>
            <a:off x="4021667" y="734262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3CF377-708B-4889-8D33-DC30EB4EB96C}"/>
              </a:ext>
            </a:extLst>
          </p:cNvPr>
          <p:cNvSpPr/>
          <p:nvPr/>
        </p:nvSpPr>
        <p:spPr>
          <a:xfrm>
            <a:off x="4021667" y="797062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449247-17FC-48C4-90DB-3ABF3A80E18E}"/>
              </a:ext>
            </a:extLst>
          </p:cNvPr>
          <p:cNvSpPr/>
          <p:nvPr/>
        </p:nvSpPr>
        <p:spPr>
          <a:xfrm>
            <a:off x="4021667" y="874664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EEB6BD-96B4-440C-AA42-ABE934487896}"/>
              </a:ext>
            </a:extLst>
          </p:cNvPr>
          <p:cNvSpPr/>
          <p:nvPr/>
        </p:nvSpPr>
        <p:spPr>
          <a:xfrm>
            <a:off x="101600" y="135467"/>
            <a:ext cx="6629400" cy="43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CHOICE QUESTIONS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4E72C7-2F1B-4E5D-A7B7-8ACC77C2E926}"/>
              </a:ext>
            </a:extLst>
          </p:cNvPr>
          <p:cNvSpPr/>
          <p:nvPr/>
        </p:nvSpPr>
        <p:spPr>
          <a:xfrm>
            <a:off x="465667" y="837383"/>
            <a:ext cx="5926666" cy="369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M and S cooking salt sea salt questions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or false it contains salt?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E535?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True of false it contains anti Caking agent E536?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Which of the following do they say on their packaging?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“Curious crystals of unusual purity”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“Masters of </a:t>
            </a:r>
            <a:r>
              <a:rPr lang="en-US" sz="1100" dirty="0" err="1">
                <a:solidFill>
                  <a:schemeClr val="tx1"/>
                </a:solidFill>
              </a:rPr>
              <a:t>flavour</a:t>
            </a:r>
            <a:r>
              <a:rPr lang="en-US" sz="1100" dirty="0">
                <a:solidFill>
                  <a:schemeClr val="tx1"/>
                </a:solidFill>
              </a:rPr>
              <a:t>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“Table salt”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How do you store the salt?</a:t>
            </a:r>
          </a:p>
          <a:p>
            <a:r>
              <a:rPr lang="en-US" sz="1100" dirty="0">
                <a:solidFill>
                  <a:schemeClr val="tx1"/>
                </a:solidFill>
              </a:rPr>
              <a:t>A – No easy to access information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B – In a cool dry place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C – In a cool dark place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64F723-B085-4511-93B8-1A6C77E03DA3}"/>
              </a:ext>
            </a:extLst>
          </p:cNvPr>
          <p:cNvSpPr/>
          <p:nvPr/>
        </p:nvSpPr>
        <p:spPr>
          <a:xfrm>
            <a:off x="4021667" y="11853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FBB7CE-5D63-4253-921B-6E9261FC9FFB}"/>
              </a:ext>
            </a:extLst>
          </p:cNvPr>
          <p:cNvSpPr/>
          <p:nvPr/>
        </p:nvSpPr>
        <p:spPr>
          <a:xfrm>
            <a:off x="4021667" y="167106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6B9A2-8985-4DF4-8248-B5E540E5E87F}"/>
              </a:ext>
            </a:extLst>
          </p:cNvPr>
          <p:cNvSpPr/>
          <p:nvPr/>
        </p:nvSpPr>
        <p:spPr>
          <a:xfrm>
            <a:off x="4021667" y="215679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EB5CF-3966-4A52-A36A-23E896040759}"/>
              </a:ext>
            </a:extLst>
          </p:cNvPr>
          <p:cNvSpPr/>
          <p:nvPr/>
        </p:nvSpPr>
        <p:spPr>
          <a:xfrm>
            <a:off x="4021667" y="278479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744648-AEF7-40A8-880A-D032996B1EA0}"/>
              </a:ext>
            </a:extLst>
          </p:cNvPr>
          <p:cNvSpPr/>
          <p:nvPr/>
        </p:nvSpPr>
        <p:spPr>
          <a:xfrm>
            <a:off x="4021667" y="3560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1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EEB6BD-96B4-440C-AA42-ABE934487896}"/>
              </a:ext>
            </a:extLst>
          </p:cNvPr>
          <p:cNvSpPr/>
          <p:nvPr/>
        </p:nvSpPr>
        <p:spPr>
          <a:xfrm>
            <a:off x="101600" y="135467"/>
            <a:ext cx="6629400" cy="431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 QUESTIONS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543B56-5251-4881-A6CC-BFD9DEBF016D}"/>
              </a:ext>
            </a:extLst>
          </p:cNvPr>
          <p:cNvSpPr/>
          <p:nvPr/>
        </p:nvSpPr>
        <p:spPr>
          <a:xfrm>
            <a:off x="465667" y="3217226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316550-5BB5-46CB-B906-7C0CEAE71D59}"/>
              </a:ext>
            </a:extLst>
          </p:cNvPr>
          <p:cNvSpPr/>
          <p:nvPr/>
        </p:nvSpPr>
        <p:spPr>
          <a:xfrm>
            <a:off x="465667" y="3799358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349445-FE9D-4CC9-8CA3-836FA2EFAF1B}"/>
              </a:ext>
            </a:extLst>
          </p:cNvPr>
          <p:cNvSpPr/>
          <p:nvPr/>
        </p:nvSpPr>
        <p:spPr>
          <a:xfrm>
            <a:off x="465667" y="4381490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B39A0-7F2E-4B01-908B-F4E2F59A3416}"/>
              </a:ext>
            </a:extLst>
          </p:cNvPr>
          <p:cNvSpPr/>
          <p:nvPr/>
        </p:nvSpPr>
        <p:spPr>
          <a:xfrm>
            <a:off x="6212333" y="3217226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AE3297-E9D0-40DB-9235-245DAFDC1AF6}"/>
              </a:ext>
            </a:extLst>
          </p:cNvPr>
          <p:cNvSpPr/>
          <p:nvPr/>
        </p:nvSpPr>
        <p:spPr>
          <a:xfrm>
            <a:off x="6212333" y="3799358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7D9D46-40E0-4758-B333-97E84C56A7C1}"/>
              </a:ext>
            </a:extLst>
          </p:cNvPr>
          <p:cNvSpPr/>
          <p:nvPr/>
        </p:nvSpPr>
        <p:spPr>
          <a:xfrm>
            <a:off x="6212333" y="4381490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05ABE-C7A3-4D17-88BD-0ECA6D94104A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645667" y="3307226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0F6894-71C2-40A8-995D-7C672BD3E872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645667" y="4471490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08A4D1-F142-4147-9D02-2C57715FB65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645667" y="3889358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875CC-2069-40E8-92B9-859D51B877B8}"/>
              </a:ext>
            </a:extLst>
          </p:cNvPr>
          <p:cNvSpPr/>
          <p:nvPr/>
        </p:nvSpPr>
        <p:spPr>
          <a:xfrm>
            <a:off x="465667" y="587615"/>
            <a:ext cx="5926666" cy="193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Instructions: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Please fill in where you think the salt falls on the following scale in red.</a:t>
            </a:r>
          </a:p>
          <a:p>
            <a:r>
              <a:rPr lang="en-US" sz="1100" dirty="0">
                <a:solidFill>
                  <a:schemeClr val="tx1"/>
                </a:solidFill>
              </a:rPr>
              <a:t>Do not put any red markings on the page except for on the line.</a:t>
            </a:r>
          </a:p>
          <a:p>
            <a:r>
              <a:rPr lang="en-US" sz="1100" dirty="0">
                <a:solidFill>
                  <a:schemeClr val="tx1"/>
                </a:solidFill>
              </a:rPr>
              <a:t>Your markings on the page should be circular filled in with a similar radius to that of the blue dots. There should be no gaps. </a:t>
            </a:r>
          </a:p>
          <a:p>
            <a:r>
              <a:rPr lang="en-US" sz="1100" dirty="0">
                <a:solidFill>
                  <a:schemeClr val="tx1"/>
                </a:solidFill>
              </a:rPr>
              <a:t>The red and the blue bubbles cannot touch.</a:t>
            </a:r>
          </a:p>
          <a:p>
            <a:r>
              <a:rPr lang="en-US" sz="1100" dirty="0">
                <a:solidFill>
                  <a:schemeClr val="tx1"/>
                </a:solidFill>
              </a:rPr>
              <a:t>You cannot leave an answer blank.</a:t>
            </a:r>
          </a:p>
          <a:p>
            <a:r>
              <a:rPr lang="en-US" sz="1100" dirty="0">
                <a:solidFill>
                  <a:schemeClr val="tx1"/>
                </a:solidFill>
              </a:rPr>
              <a:t>Write your name at the top left of the every sheet.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 other colored markings should be made on the page.</a:t>
            </a:r>
          </a:p>
          <a:p>
            <a:r>
              <a:rPr lang="en-US" sz="1100" dirty="0">
                <a:solidFill>
                  <a:schemeClr val="tx1"/>
                </a:solidFill>
              </a:rPr>
              <a:t>Please don’t get colored food on the sheets or your answers could be marked wrong.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1D941-2BD7-4BB8-9933-CD3EA268B013}"/>
              </a:ext>
            </a:extLst>
          </p:cNvPr>
          <p:cNvSpPr txBox="1"/>
          <p:nvPr/>
        </p:nvSpPr>
        <p:spPr>
          <a:xfrm>
            <a:off x="465667" y="2955068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Without salt</a:t>
            </a:r>
            <a:endParaRPr lang="en-GB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C3422B-6C19-4D88-80F5-3DBD1D1C28DF}"/>
              </a:ext>
            </a:extLst>
          </p:cNvPr>
          <p:cNvSpPr txBox="1"/>
          <p:nvPr/>
        </p:nvSpPr>
        <p:spPr>
          <a:xfrm>
            <a:off x="5156200" y="2955068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Salty</a:t>
            </a:r>
            <a:endParaRPr lang="en-GB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9725E2-E003-405C-B6FA-D0C5AD9247DD}"/>
              </a:ext>
            </a:extLst>
          </p:cNvPr>
          <p:cNvSpPr txBox="1"/>
          <p:nvPr/>
        </p:nvSpPr>
        <p:spPr>
          <a:xfrm>
            <a:off x="465667" y="3537199"/>
            <a:ext cx="205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Edmund Rates packaging low</a:t>
            </a:r>
            <a:endParaRPr lang="en-GB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12A33-D9CB-4900-A2E1-927516C3507C}"/>
              </a:ext>
            </a:extLst>
          </p:cNvPr>
          <p:cNvSpPr txBox="1"/>
          <p:nvPr/>
        </p:nvSpPr>
        <p:spPr>
          <a:xfrm>
            <a:off x="4470400" y="3537199"/>
            <a:ext cx="1921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Edmund Rates packaging high</a:t>
            </a:r>
            <a:endParaRPr lang="en-GB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E4457-4B19-4D88-805C-94D026B1C374}"/>
              </a:ext>
            </a:extLst>
          </p:cNvPr>
          <p:cNvSpPr txBox="1"/>
          <p:nvPr/>
        </p:nvSpPr>
        <p:spPr>
          <a:xfrm>
            <a:off x="470747" y="4121230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Small Crystal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6FCB6-0AFC-4E1B-AD6B-2461FF421E52}"/>
              </a:ext>
            </a:extLst>
          </p:cNvPr>
          <p:cNvSpPr txBox="1"/>
          <p:nvPr/>
        </p:nvSpPr>
        <p:spPr>
          <a:xfrm>
            <a:off x="5161280" y="4121230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Big Crystal</a:t>
            </a:r>
            <a:endParaRPr lang="en-GB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933E8-C6A0-4D2B-8DEF-69FF3A04F0E1}"/>
              </a:ext>
            </a:extLst>
          </p:cNvPr>
          <p:cNvSpPr txBox="1"/>
          <p:nvPr/>
        </p:nvSpPr>
        <p:spPr>
          <a:xfrm>
            <a:off x="465666" y="2602030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Maldon</a:t>
            </a:r>
            <a:r>
              <a:rPr lang="en-US" sz="1050" dirty="0"/>
              <a:t> Sea Salt</a:t>
            </a:r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27B98F-5EE6-42BE-91DC-5F747A0A9E32}"/>
              </a:ext>
            </a:extLst>
          </p:cNvPr>
          <p:cNvSpPr/>
          <p:nvPr/>
        </p:nvSpPr>
        <p:spPr>
          <a:xfrm>
            <a:off x="465667" y="5442753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73AB63-D966-4617-A04B-089D1053993C}"/>
              </a:ext>
            </a:extLst>
          </p:cNvPr>
          <p:cNvSpPr/>
          <p:nvPr/>
        </p:nvSpPr>
        <p:spPr>
          <a:xfrm>
            <a:off x="465667" y="6024885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5D5B86-21FF-490F-9382-40B1455F100D}"/>
              </a:ext>
            </a:extLst>
          </p:cNvPr>
          <p:cNvSpPr/>
          <p:nvPr/>
        </p:nvSpPr>
        <p:spPr>
          <a:xfrm>
            <a:off x="465667" y="6607017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999092-6D8B-47ED-A3CA-97DE0E4C496C}"/>
              </a:ext>
            </a:extLst>
          </p:cNvPr>
          <p:cNvSpPr/>
          <p:nvPr/>
        </p:nvSpPr>
        <p:spPr>
          <a:xfrm>
            <a:off x="6212333" y="5442753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F6859A-3D62-48BA-A51F-B099047DC631}"/>
              </a:ext>
            </a:extLst>
          </p:cNvPr>
          <p:cNvSpPr/>
          <p:nvPr/>
        </p:nvSpPr>
        <p:spPr>
          <a:xfrm>
            <a:off x="6212333" y="6024885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9A39A0-85F1-4F7B-A234-FFA39285CF47}"/>
              </a:ext>
            </a:extLst>
          </p:cNvPr>
          <p:cNvSpPr/>
          <p:nvPr/>
        </p:nvSpPr>
        <p:spPr>
          <a:xfrm>
            <a:off x="6212333" y="6607017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558C83-7684-49A7-B6FB-B1129A81043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645667" y="5532753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B52FE6-D608-48E8-A3D8-402770CA0DB9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>
            <a:off x="645667" y="6697017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38C305-79C6-495D-9A0F-36B3B33FC3C8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645667" y="6114885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2493E2-D83D-4109-B1D7-48406582F8EC}"/>
              </a:ext>
            </a:extLst>
          </p:cNvPr>
          <p:cNvSpPr txBox="1"/>
          <p:nvPr/>
        </p:nvSpPr>
        <p:spPr>
          <a:xfrm>
            <a:off x="465667" y="5180595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Without salt</a:t>
            </a:r>
            <a:endParaRPr lang="en-GB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03ECA-F596-4DBC-ABEC-32D1D691EF02}"/>
              </a:ext>
            </a:extLst>
          </p:cNvPr>
          <p:cNvSpPr txBox="1"/>
          <p:nvPr/>
        </p:nvSpPr>
        <p:spPr>
          <a:xfrm>
            <a:off x="5156200" y="5180595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Salty</a:t>
            </a:r>
            <a:endParaRPr lang="en-GB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140D8E-014F-460A-8632-1AC970E89B2D}"/>
              </a:ext>
            </a:extLst>
          </p:cNvPr>
          <p:cNvSpPr txBox="1"/>
          <p:nvPr/>
        </p:nvSpPr>
        <p:spPr>
          <a:xfrm>
            <a:off x="465667" y="5762726"/>
            <a:ext cx="205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Edmund Rates packaging low</a:t>
            </a:r>
            <a:endParaRPr lang="en-GB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6095DC-A9D9-48C8-A9F0-594AECC6746B}"/>
              </a:ext>
            </a:extLst>
          </p:cNvPr>
          <p:cNvSpPr txBox="1"/>
          <p:nvPr/>
        </p:nvSpPr>
        <p:spPr>
          <a:xfrm>
            <a:off x="4470400" y="5762726"/>
            <a:ext cx="1921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Edmund Rates packaging high</a:t>
            </a:r>
            <a:endParaRPr lang="en-GB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05F302-6B43-46AA-9312-B44248EEDFCE}"/>
              </a:ext>
            </a:extLst>
          </p:cNvPr>
          <p:cNvSpPr txBox="1"/>
          <p:nvPr/>
        </p:nvSpPr>
        <p:spPr>
          <a:xfrm>
            <a:off x="470747" y="6346757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Small Crystal</a:t>
            </a:r>
            <a:endParaRPr lang="en-GB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DECEB-00EE-4B51-BFB1-B1D7CBE0F8B2}"/>
              </a:ext>
            </a:extLst>
          </p:cNvPr>
          <p:cNvSpPr txBox="1"/>
          <p:nvPr/>
        </p:nvSpPr>
        <p:spPr>
          <a:xfrm>
            <a:off x="5161280" y="6346757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Big Crystal</a:t>
            </a:r>
            <a:endParaRPr lang="en-GB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487561-5922-4BC9-8250-693728F3BC44}"/>
              </a:ext>
            </a:extLst>
          </p:cNvPr>
          <p:cNvSpPr txBox="1"/>
          <p:nvPr/>
        </p:nvSpPr>
        <p:spPr>
          <a:xfrm>
            <a:off x="465666" y="4827557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Bart Sea Salt</a:t>
            </a:r>
            <a:endParaRPr lang="en-GB" sz="105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3EF7A0-E492-4FF8-BD08-701293045176}"/>
              </a:ext>
            </a:extLst>
          </p:cNvPr>
          <p:cNvSpPr/>
          <p:nvPr/>
        </p:nvSpPr>
        <p:spPr>
          <a:xfrm>
            <a:off x="465667" y="7666359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CDEB22-5225-44E2-9FD1-DAB426139DB5}"/>
              </a:ext>
            </a:extLst>
          </p:cNvPr>
          <p:cNvSpPr/>
          <p:nvPr/>
        </p:nvSpPr>
        <p:spPr>
          <a:xfrm>
            <a:off x="465667" y="8248491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435C99-CC24-4CDA-B517-07562495E5ED}"/>
              </a:ext>
            </a:extLst>
          </p:cNvPr>
          <p:cNvSpPr/>
          <p:nvPr/>
        </p:nvSpPr>
        <p:spPr>
          <a:xfrm>
            <a:off x="465667" y="8830623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EA62D3-6BBB-4FB6-A767-C5241B553AF2}"/>
              </a:ext>
            </a:extLst>
          </p:cNvPr>
          <p:cNvSpPr/>
          <p:nvPr/>
        </p:nvSpPr>
        <p:spPr>
          <a:xfrm>
            <a:off x="6212333" y="7666359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88EECF-6EE6-454B-ACFA-A5DF7996CCBA}"/>
              </a:ext>
            </a:extLst>
          </p:cNvPr>
          <p:cNvSpPr/>
          <p:nvPr/>
        </p:nvSpPr>
        <p:spPr>
          <a:xfrm>
            <a:off x="6212333" y="8248491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59F089-B5B5-4A91-9E22-00FF0C28F0D7}"/>
              </a:ext>
            </a:extLst>
          </p:cNvPr>
          <p:cNvSpPr/>
          <p:nvPr/>
        </p:nvSpPr>
        <p:spPr>
          <a:xfrm>
            <a:off x="6212333" y="8830623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0F6E8B-87EA-461F-9940-35FEB927EFD1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>
            <a:off x="645667" y="7756359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57BAC1-0146-4F7E-985D-77FABF4A7550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645667" y="8920623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4D810E-0F8A-433F-9F4E-762A6EAFA9AD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45667" y="8338491"/>
            <a:ext cx="556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CB87A9-7BBD-49C4-9B7E-951028279A2F}"/>
              </a:ext>
            </a:extLst>
          </p:cNvPr>
          <p:cNvSpPr txBox="1"/>
          <p:nvPr/>
        </p:nvSpPr>
        <p:spPr>
          <a:xfrm>
            <a:off x="465667" y="7404201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Without salt</a:t>
            </a:r>
            <a:endParaRPr lang="en-GB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21DDC1-3737-427C-99A9-E0B7334D211C}"/>
              </a:ext>
            </a:extLst>
          </p:cNvPr>
          <p:cNvSpPr txBox="1"/>
          <p:nvPr/>
        </p:nvSpPr>
        <p:spPr>
          <a:xfrm>
            <a:off x="5156200" y="7404201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Salty</a:t>
            </a:r>
            <a:endParaRPr lang="en-GB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68908E-4FCF-4BA6-9FCC-FA9E78B28CA0}"/>
              </a:ext>
            </a:extLst>
          </p:cNvPr>
          <p:cNvSpPr txBox="1"/>
          <p:nvPr/>
        </p:nvSpPr>
        <p:spPr>
          <a:xfrm>
            <a:off x="465667" y="7986332"/>
            <a:ext cx="205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Edmund Rates packaging low</a:t>
            </a:r>
            <a:endParaRPr lang="en-GB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E1638-E439-409F-9E67-B6E2D121544E}"/>
              </a:ext>
            </a:extLst>
          </p:cNvPr>
          <p:cNvSpPr txBox="1"/>
          <p:nvPr/>
        </p:nvSpPr>
        <p:spPr>
          <a:xfrm>
            <a:off x="4470400" y="7986332"/>
            <a:ext cx="1921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Edmund Rates packaging high</a:t>
            </a:r>
            <a:endParaRPr lang="en-GB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46763-FB90-48CE-8019-724AC8581619}"/>
              </a:ext>
            </a:extLst>
          </p:cNvPr>
          <p:cNvSpPr txBox="1"/>
          <p:nvPr/>
        </p:nvSpPr>
        <p:spPr>
          <a:xfrm>
            <a:off x="470747" y="8570363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Small Crystal</a:t>
            </a:r>
            <a:endParaRPr lang="en-GB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FBBE8B-0BB7-462C-A066-17444BBDB0A3}"/>
              </a:ext>
            </a:extLst>
          </p:cNvPr>
          <p:cNvSpPr txBox="1"/>
          <p:nvPr/>
        </p:nvSpPr>
        <p:spPr>
          <a:xfrm>
            <a:off x="5161280" y="8570363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Big Crystal</a:t>
            </a:r>
            <a:endParaRPr lang="en-GB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B8F99B-74B5-4CC1-8B95-39442C8417C7}"/>
              </a:ext>
            </a:extLst>
          </p:cNvPr>
          <p:cNvSpPr txBox="1"/>
          <p:nvPr/>
        </p:nvSpPr>
        <p:spPr>
          <a:xfrm>
            <a:off x="465666" y="7051163"/>
            <a:ext cx="123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 and S Sea Salt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43983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567</Words>
  <Application>Microsoft Office PowerPoint</Application>
  <PresentationFormat>A4 Paper (210x297 mm)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Edumnd Smith</dc:creator>
  <cp:lastModifiedBy>Edumnd Smith</cp:lastModifiedBy>
  <cp:revision>1</cp:revision>
  <dcterms:created xsi:type="dcterms:W3CDTF">2021-07-16T19:06:39Z</dcterms:created>
  <dcterms:modified xsi:type="dcterms:W3CDTF">2021-07-17T14:56:10Z</dcterms:modified>
</cp:coreProperties>
</file>