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2B5B-B779-4D5B-AD4F-B76F815378AE}" type="datetimeFigureOut">
              <a:rPr lang="zh-CN" altLang="en-US" smtClean="0"/>
              <a:t>2018-04-10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流程图练习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391" y="64203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：输入班级及人数，并输入每位学生的成绩，求出总分、平均分。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请排好以下流程顺序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7321" y="101103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输入班级及人数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7248" y="422782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初始化变量：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i=0,sum=0,avg=0,score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3275856" y="1628800"/>
            <a:ext cx="2664296" cy="79208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i&lt;n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419872" y="2542592"/>
            <a:ext cx="2304256" cy="526368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输入学生成绩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3275856" y="3284984"/>
            <a:ext cx="2664296" cy="936104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成绩判定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0-100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569155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9872" y="5032196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sum=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sum+score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97188" y="4356259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输出学生成绩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576" y="353131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提示输入错误，请重新输入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872" y="6339627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7" idx="2"/>
            <a:endCxn id="4" idx="0"/>
          </p:cNvCxnSpPr>
          <p:nvPr/>
        </p:nvCxnSpPr>
        <p:spPr>
          <a:xfrm rot="5400000">
            <a:off x="4578165" y="943820"/>
            <a:ext cx="114504" cy="19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6" idx="0"/>
          </p:cNvCxnSpPr>
          <p:nvPr/>
        </p:nvCxnSpPr>
        <p:spPr>
          <a:xfrm flipH="1">
            <a:off x="4608004" y="1484784"/>
            <a:ext cx="1744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1"/>
          </p:cNvCxnSpPr>
          <p:nvPr/>
        </p:nvCxnSpPr>
        <p:spPr>
          <a:xfrm rot="10800000">
            <a:off x="467544" y="5928430"/>
            <a:ext cx="29523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6200000" flipV="1">
            <a:off x="-1659429" y="3782403"/>
            <a:ext cx="429205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6" idx="0"/>
          </p:cNvCxnSpPr>
          <p:nvPr/>
        </p:nvCxnSpPr>
        <p:spPr>
          <a:xfrm>
            <a:off x="458700" y="1621131"/>
            <a:ext cx="4149304" cy="7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3"/>
          </p:cNvCxnSpPr>
          <p:nvPr/>
        </p:nvCxnSpPr>
        <p:spPr>
          <a:xfrm>
            <a:off x="5940152" y="2024844"/>
            <a:ext cx="1080120" cy="45516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16" idx="3"/>
          </p:cNvCxnSpPr>
          <p:nvPr/>
        </p:nvCxnSpPr>
        <p:spPr>
          <a:xfrm rot="10800000" flipV="1">
            <a:off x="5796136" y="6576500"/>
            <a:ext cx="122413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1"/>
            <a:endCxn id="15" idx="3"/>
          </p:cNvCxnSpPr>
          <p:nvPr/>
        </p:nvCxnSpPr>
        <p:spPr>
          <a:xfrm rot="10800000" flipV="1">
            <a:off x="3131840" y="3753036"/>
            <a:ext cx="144016" cy="15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6" idx="1"/>
          </p:cNvCxnSpPr>
          <p:nvPr/>
        </p:nvCxnSpPr>
        <p:spPr>
          <a:xfrm rot="5400000" flipH="1" flipV="1">
            <a:off x="1856547" y="2112007"/>
            <a:ext cx="1506472" cy="1332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6939" y="21732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6176" y="18448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07538" y="41160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23502" y="32838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2"/>
            <a:endCxn id="8" idx="1"/>
          </p:cNvCxnSpPr>
          <p:nvPr/>
        </p:nvCxnSpPr>
        <p:spPr>
          <a:xfrm>
            <a:off x="4608004" y="2420888"/>
            <a:ext cx="29792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11" idx="0"/>
          </p:cNvCxnSpPr>
          <p:nvPr/>
        </p:nvCxnSpPr>
        <p:spPr>
          <a:xfrm>
            <a:off x="4572000" y="3068960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4" idx="0"/>
          </p:cNvCxnSpPr>
          <p:nvPr/>
        </p:nvCxnSpPr>
        <p:spPr>
          <a:xfrm flipH="1">
            <a:off x="4585320" y="4221088"/>
            <a:ext cx="22684" cy="135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2"/>
            <a:endCxn id="13" idx="0"/>
          </p:cNvCxnSpPr>
          <p:nvPr/>
        </p:nvCxnSpPr>
        <p:spPr>
          <a:xfrm>
            <a:off x="4585320" y="4830008"/>
            <a:ext cx="22684" cy="20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  <a:endCxn id="12" idx="0"/>
          </p:cNvCxnSpPr>
          <p:nvPr/>
        </p:nvCxnSpPr>
        <p:spPr>
          <a:xfrm>
            <a:off x="4608004" y="5505945"/>
            <a:ext cx="0" cy="18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4203"/>
            <a:ext cx="5477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：在上题的基础上，统计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分以上人数。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请排好以下流程顺序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228" y="1155051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输入班级及人数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4650" y="418146"/>
            <a:ext cx="2376264" cy="6351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初始化变量：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count=0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,i=0,sum=0,</a:t>
            </a:r>
          </a:p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=0,score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2920990" y="1659652"/>
            <a:ext cx="2664296" cy="79208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i&lt;n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131840" y="2504052"/>
            <a:ext cx="2304256" cy="526368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输入学生成绩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2915816" y="3068960"/>
            <a:ext cx="2664296" cy="936104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成绩判定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0-100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9832" y="6741368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9832" y="6123603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sum=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sum+score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1723" y="4035371"/>
            <a:ext cx="2364373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输出学生成绩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423" y="3300137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提示输入错误，请重新输入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00" y="6337281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2915816" y="4509120"/>
            <a:ext cx="2664296" cy="936104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&gt;=80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832" y="5547539"/>
            <a:ext cx="2376264" cy="4737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count+1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627784" y="353701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1"/>
          </p:cNvCxnSpPr>
          <p:nvPr/>
        </p:nvCxnSpPr>
        <p:spPr>
          <a:xfrm rot="10800000" flipH="1">
            <a:off x="413422" y="2055698"/>
            <a:ext cx="2645843" cy="1481315"/>
          </a:xfrm>
          <a:prstGeom prst="bentConnector3">
            <a:avLst>
              <a:gd name="adj1" fmla="val -86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1"/>
          </p:cNvCxnSpPr>
          <p:nvPr/>
        </p:nvCxnSpPr>
        <p:spPr>
          <a:xfrm rot="10800000">
            <a:off x="106938" y="1624931"/>
            <a:ext cx="2952895" cy="53533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7504" y="1659652"/>
            <a:ext cx="4159893" cy="2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3"/>
            <a:endCxn id="16" idx="0"/>
          </p:cNvCxnSpPr>
          <p:nvPr/>
        </p:nvCxnSpPr>
        <p:spPr>
          <a:xfrm>
            <a:off x="5585286" y="2055696"/>
            <a:ext cx="1975046" cy="42815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75360" y="37743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5286" y="16863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8094" y="35629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30620" y="23072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2"/>
            <a:endCxn id="4" idx="0"/>
          </p:cNvCxnSpPr>
          <p:nvPr/>
        </p:nvCxnSpPr>
        <p:spPr>
          <a:xfrm>
            <a:off x="4252782" y="1053291"/>
            <a:ext cx="22578" cy="10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6" idx="0"/>
          </p:cNvCxnSpPr>
          <p:nvPr/>
        </p:nvCxnSpPr>
        <p:spPr>
          <a:xfrm flipH="1">
            <a:off x="4253138" y="1628800"/>
            <a:ext cx="22222" cy="3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4" idx="1"/>
          </p:cNvCxnSpPr>
          <p:nvPr/>
        </p:nvCxnSpPr>
        <p:spPr>
          <a:xfrm>
            <a:off x="4230620" y="2491919"/>
            <a:ext cx="0" cy="7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11" idx="0"/>
          </p:cNvCxnSpPr>
          <p:nvPr/>
        </p:nvCxnSpPr>
        <p:spPr>
          <a:xfrm>
            <a:off x="4218172" y="3030420"/>
            <a:ext cx="29792" cy="38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2"/>
            <a:endCxn id="14" idx="0"/>
          </p:cNvCxnSpPr>
          <p:nvPr/>
        </p:nvCxnSpPr>
        <p:spPr>
          <a:xfrm>
            <a:off x="4247964" y="4005064"/>
            <a:ext cx="5946" cy="3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  <a:endCxn id="17" idx="0"/>
          </p:cNvCxnSpPr>
          <p:nvPr/>
        </p:nvCxnSpPr>
        <p:spPr>
          <a:xfrm flipH="1">
            <a:off x="4247964" y="4509120"/>
            <a:ext cx="5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19" idx="0"/>
          </p:cNvCxnSpPr>
          <p:nvPr/>
        </p:nvCxnSpPr>
        <p:spPr>
          <a:xfrm>
            <a:off x="4247964" y="5445224"/>
            <a:ext cx="0" cy="10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2"/>
            <a:endCxn id="13" idx="0"/>
          </p:cNvCxnSpPr>
          <p:nvPr/>
        </p:nvCxnSpPr>
        <p:spPr>
          <a:xfrm>
            <a:off x="4247964" y="6021288"/>
            <a:ext cx="0" cy="10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3" idx="2"/>
          </p:cNvCxnSpPr>
          <p:nvPr/>
        </p:nvCxnSpPr>
        <p:spPr>
          <a:xfrm flipH="1">
            <a:off x="4218172" y="6597352"/>
            <a:ext cx="29792" cy="26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140</Words>
  <Application>Microsoft Office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流程图练习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12</cp:revision>
  <dcterms:created xsi:type="dcterms:W3CDTF">2018-04-10T01:06:13Z</dcterms:created>
  <dcterms:modified xsi:type="dcterms:W3CDTF">2018-04-10T08:14:16Z</dcterms:modified>
</cp:coreProperties>
</file>