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B5B-B779-4D5B-AD4F-B76F815378AE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F7D4-386C-427A-AA8A-203F9FBF0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79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B5B-B779-4D5B-AD4F-B76F815378AE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F7D4-386C-427A-AA8A-203F9FBF0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0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B5B-B779-4D5B-AD4F-B76F815378AE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F7D4-386C-427A-AA8A-203F9FBF0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B5B-B779-4D5B-AD4F-B76F815378AE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F7D4-386C-427A-AA8A-203F9FBF0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24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B5B-B779-4D5B-AD4F-B76F815378AE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F7D4-386C-427A-AA8A-203F9FBF0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83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B5B-B779-4D5B-AD4F-B76F815378AE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F7D4-386C-427A-AA8A-203F9FBF0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58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B5B-B779-4D5B-AD4F-B76F815378AE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F7D4-386C-427A-AA8A-203F9FBF0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41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B5B-B779-4D5B-AD4F-B76F815378AE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F7D4-386C-427A-AA8A-203F9FBF0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6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B5B-B779-4D5B-AD4F-B76F815378AE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F7D4-386C-427A-AA8A-203F9FBF0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27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B5B-B779-4D5B-AD4F-B76F815378AE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F7D4-386C-427A-AA8A-203F9FBF0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5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2B5B-B779-4D5B-AD4F-B76F815378AE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F7D4-386C-427A-AA8A-203F9FBF0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6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02B5B-B779-4D5B-AD4F-B76F815378AE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FF7D4-386C-427A-AA8A-203F9FBF0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41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流程图练习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8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64203"/>
            <a:ext cx="8315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练习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：输入班级及人数，并输入每位学生的成绩，求出总分、平均分。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请排好以下流程顺序</a:t>
            </a:r>
            <a:endParaRPr lang="zh-CN" altLang="en-US" sz="2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77721" y="908720"/>
            <a:ext cx="2376264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输入班级及人数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11999" y="933485"/>
            <a:ext cx="2376264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初始化变量：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i=0,sum=0,avg=0,score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3175342" y="2631797"/>
            <a:ext cx="2664296" cy="792088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i&lt;n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6372200" y="1844824"/>
            <a:ext cx="2304256" cy="526368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输入学生成绩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score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5999454" y="2786969"/>
            <a:ext cx="2664296" cy="936104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成绩判定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0-100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之间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21433" y="4655849"/>
            <a:ext cx="2376264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i+1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21433" y="3723073"/>
            <a:ext cx="2376264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sum=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sum+score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3649" y="1844824"/>
            <a:ext cx="2376264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输出学生成绩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87486" y="4655849"/>
            <a:ext cx="2376264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提示输入错误，请重新输入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87486" y="3946185"/>
            <a:ext cx="2376264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sum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avg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72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64203"/>
            <a:ext cx="5477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练习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：在上题的基础上，统计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80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分以上人数。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请排好以下流程顺序</a:t>
            </a:r>
            <a:endParaRPr lang="zh-CN" altLang="en-US" sz="2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77721" y="908720"/>
            <a:ext cx="2376264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输入班级及人数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11999" y="772089"/>
            <a:ext cx="2376264" cy="6351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初始化变量：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count=0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,i=0,sum=0,</a:t>
            </a:r>
          </a:p>
          <a:p>
            <a:pPr algn="ctr"/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avg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=0,score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3175342" y="2631797"/>
            <a:ext cx="2664296" cy="792088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i&lt;n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6372200" y="1844824"/>
            <a:ext cx="2304256" cy="526368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输入学生成绩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score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5999454" y="2786969"/>
            <a:ext cx="2664296" cy="936104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成绩判定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0-100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之间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21433" y="4655849"/>
            <a:ext cx="2376264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i+1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21433" y="3723073"/>
            <a:ext cx="2376264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sum=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sum+score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3649" y="1844824"/>
            <a:ext cx="2376264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输出学生成绩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87486" y="4655849"/>
            <a:ext cx="2376264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提示输入错误，请重新输入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87486" y="3946185"/>
            <a:ext cx="2376264" cy="473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sum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avg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count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3175342" y="5373216"/>
            <a:ext cx="2664296" cy="936104"/>
          </a:xfrm>
          <a:prstGeom prst="diamon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成绩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&gt;=80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77520" y="5722307"/>
            <a:ext cx="2376264" cy="47374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计数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count+1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57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132</Words>
  <Application>Microsoft Office PowerPoint</Application>
  <PresentationFormat>全屏显示(4:3)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流程图练习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5</cp:revision>
  <dcterms:created xsi:type="dcterms:W3CDTF">2018-04-10T01:06:13Z</dcterms:created>
  <dcterms:modified xsi:type="dcterms:W3CDTF">2018-04-10T03:04:15Z</dcterms:modified>
</cp:coreProperties>
</file>