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handoutMasterIdLst>
    <p:handoutMasterId r:id="rId3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2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24DE7E6-4675-4DFD-B939-5EDC40F915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5F4280-8E22-435F-9E9A-EEA5164989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B13AF-05D4-45A9-9E7A-CBDB6FDFB37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1CC263-6B9B-4653-B4AF-24609C2C4C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F187C6-E2F2-4265-AFE8-6D8665C89E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ACAB4-399A-4517-A1D6-4BF7032F9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991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01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56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85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2931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593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867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786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738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579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71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6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98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74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5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86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70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86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379453-3754-4726-AF5F-EE1B27B26159}" type="datetimeFigureOut">
              <a:rPr kumimoji="1" lang="ja-JP" altLang="en-US" smtClean="0"/>
              <a:t>2019/7/28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15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BA3585B9-300C-4977-9A39-B1C5E823C3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91" b="41828"/>
          <a:stretch/>
        </p:blipFill>
        <p:spPr>
          <a:xfrm>
            <a:off x="8487844" y="1423114"/>
            <a:ext cx="2585821" cy="100203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12E991D-A7F4-485C-AE5A-743F17145F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7697" b="11141"/>
          <a:stretch/>
        </p:blipFill>
        <p:spPr>
          <a:xfrm>
            <a:off x="286521" y="1624878"/>
            <a:ext cx="2733126" cy="352138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C3195E2-A1A0-4C20-BB73-FE9AC2583E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5" b="28987"/>
          <a:stretch/>
        </p:blipFill>
        <p:spPr>
          <a:xfrm>
            <a:off x="8766677" y="3192462"/>
            <a:ext cx="3234335" cy="2929478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026FEE4-0818-4001-97E0-1479B1D22590}"/>
              </a:ext>
            </a:extLst>
          </p:cNvPr>
          <p:cNvSpPr txBox="1">
            <a:spLocks/>
          </p:cNvSpPr>
          <p:nvPr/>
        </p:nvSpPr>
        <p:spPr>
          <a:xfrm>
            <a:off x="5144000" y="509670"/>
            <a:ext cx="1904001" cy="443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>
                <a:solidFill>
                  <a:srgbClr val="00B0F0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共 通 記 号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A3F771BE-2311-452C-88E2-3B2DEE9F7EDE}"/>
              </a:ext>
            </a:extLst>
          </p:cNvPr>
          <p:cNvSpPr txBox="1">
            <a:spLocks/>
          </p:cNvSpPr>
          <p:nvPr/>
        </p:nvSpPr>
        <p:spPr>
          <a:xfrm>
            <a:off x="3259946" y="1228357"/>
            <a:ext cx="5362802" cy="51199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ja-JP" sz="3200" dirty="0" err="1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br</a:t>
            </a:r>
            <a:r>
              <a:rPr lang="ja-JP" altLang="en-US" sz="3200" dirty="0">
                <a:solidFill>
                  <a:srgbClr val="00B0F0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　</a:t>
            </a:r>
            <a:r>
              <a:rPr lang="en-US" altLang="ja-JP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Web</a:t>
            </a:r>
            <a:r>
              <a:rPr lang="ja-JP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ブラウザ</a:t>
            </a:r>
            <a:endParaRPr lang="en-US" altLang="ja-JP" sz="3200" dirty="0">
              <a:solidFill>
                <a:schemeClr val="tx1">
                  <a:lumMod val="65000"/>
                  <a:lumOff val="35000"/>
                </a:schemeClr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3200" dirty="0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cp</a:t>
            </a:r>
            <a:r>
              <a:rPr lang="ja-JP" altLang="en-US" sz="3200" dirty="0">
                <a:solidFill>
                  <a:srgbClr val="00B0F0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　</a:t>
            </a:r>
            <a:r>
              <a:rPr lang="ja-JP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コマンドプロンプト</a:t>
            </a:r>
            <a:endParaRPr lang="en-US" altLang="ja-JP" sz="3200" dirty="0">
              <a:solidFill>
                <a:schemeClr val="tx1">
                  <a:lumMod val="65000"/>
                  <a:lumOff val="35000"/>
                </a:schemeClr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3200" dirty="0" err="1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gc</a:t>
            </a:r>
            <a:r>
              <a:rPr lang="ja-JP" altLang="en-US" sz="3200" dirty="0">
                <a:solidFill>
                  <a:srgbClr val="00B0F0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　</a:t>
            </a:r>
            <a:r>
              <a:rPr lang="en-US" altLang="ja-JP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GCP</a:t>
            </a:r>
            <a:r>
              <a:rPr lang="ja-JP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コンソール</a:t>
            </a:r>
            <a:endParaRPr lang="en-US" altLang="ja-JP" sz="3200" dirty="0">
              <a:solidFill>
                <a:schemeClr val="tx1">
                  <a:lumMod val="65000"/>
                  <a:lumOff val="35000"/>
                </a:schemeClr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3200" dirty="0" err="1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gs</a:t>
            </a:r>
            <a:r>
              <a:rPr lang="ja-JP" altLang="en-US" sz="3200" dirty="0">
                <a:solidFill>
                  <a:srgbClr val="00B0F0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　</a:t>
            </a:r>
            <a:r>
              <a:rPr lang="en-US" altLang="ja-JP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Google Cloud SDK Shell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3200" dirty="0" err="1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sh</a:t>
            </a:r>
            <a:r>
              <a:rPr lang="ja-JP" altLang="en-US" sz="3200" dirty="0">
                <a:solidFill>
                  <a:srgbClr val="00B0F0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　</a:t>
            </a:r>
            <a:r>
              <a:rPr lang="en-US" altLang="ja-JP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SSH </a:t>
            </a:r>
            <a:r>
              <a:rPr lang="ja-JP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ターミナル</a:t>
            </a:r>
            <a:endParaRPr lang="en-US" altLang="ja-JP" sz="3200" dirty="0">
              <a:solidFill>
                <a:schemeClr val="tx1">
                  <a:lumMod val="65000"/>
                  <a:lumOff val="35000"/>
                </a:schemeClr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3200" dirty="0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pc</a:t>
            </a:r>
            <a:r>
              <a:rPr lang="ja-JP" altLang="en-US" sz="3200" dirty="0">
                <a:solidFill>
                  <a:srgbClr val="00B0F0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　</a:t>
            </a:r>
            <a:r>
              <a:rPr lang="en-US" altLang="ja-JP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PyCharm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3200" dirty="0" err="1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pt</a:t>
            </a:r>
            <a:r>
              <a:rPr lang="ja-JP" altLang="en-US" sz="3200" dirty="0">
                <a:solidFill>
                  <a:srgbClr val="00B0F0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　</a:t>
            </a:r>
            <a:r>
              <a:rPr lang="en-US" altLang="ja-JP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PyCharm</a:t>
            </a:r>
            <a:r>
              <a:rPr lang="ja-JP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の</a:t>
            </a:r>
            <a:r>
              <a:rPr lang="en-US" altLang="ja-JP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Terminal</a:t>
            </a:r>
          </a:p>
          <a:p>
            <a:pPr marL="0" indent="0">
              <a:lnSpc>
                <a:spcPct val="120000"/>
              </a:lnSpc>
              <a:buNone/>
            </a:pPr>
            <a:endParaRPr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163B829-B76E-4D03-A29A-71A5CA62770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E9EC6C-2251-400C-B653-976FB69819E9}"/>
              </a:ext>
            </a:extLst>
          </p:cNvPr>
          <p:cNvSpPr/>
          <p:nvPr/>
        </p:nvSpPr>
        <p:spPr>
          <a:xfrm>
            <a:off x="10428783" y="294994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8639640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しずく</Template>
  <TotalTime>476</TotalTime>
  <Words>8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メイリオ</vt:lpstr>
      <vt:lpstr>小塚ゴシック Pro M</vt:lpstr>
      <vt:lpstr>小塚ゴシック Pro R</vt:lpstr>
      <vt:lpstr>游ゴシック</vt:lpstr>
      <vt:lpstr>Arial</vt:lpstr>
      <vt:lpstr>Tw Cen MT</vt:lpstr>
      <vt:lpstr>しずく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ハンズオンセミナー</dc:title>
  <dc:creator>03 aoiumi</dc:creator>
  <cp:lastModifiedBy>03 aoiumi</cp:lastModifiedBy>
  <cp:revision>40</cp:revision>
  <dcterms:created xsi:type="dcterms:W3CDTF">2019-07-15T01:51:03Z</dcterms:created>
  <dcterms:modified xsi:type="dcterms:W3CDTF">2019-07-28T01:54:07Z</dcterms:modified>
</cp:coreProperties>
</file>