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handoutMasterIdLst>
    <p:handoutMasterId r:id="rId3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24DE7E6-4675-4DFD-B939-5EDC40F91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F4280-8E22-435F-9E9A-EEA516498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B13AF-05D4-45A9-9E7A-CBDB6FDFB37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1CC263-6B9B-4653-B4AF-24609C2C4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F187C6-E2F2-4265-AFE8-6D8665C89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CAB4-399A-4517-A1D6-4BF7032F9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9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5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8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93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9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67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8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738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7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6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9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7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8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70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79453-3754-4726-AF5F-EE1B27B26159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37FF42-51F3-43E4-9EE8-CB22C92683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0"/>
                <a:lumOff val="100000"/>
                <a:alpha val="50000"/>
              </a:schemeClr>
            </a:gs>
            <a:gs pos="78000">
              <a:srgbClr val="D6D6D6"/>
            </a:gs>
            <a:gs pos="100000">
              <a:schemeClr val="bg1">
                <a:shade val="64000"/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42BD20-1930-4AE1-B2CC-475CFABE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" y="530088"/>
            <a:ext cx="2677969" cy="164325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3585B9-300C-4977-9A39-B1C5E823C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1" b="41828"/>
          <a:stretch/>
        </p:blipFill>
        <p:spPr>
          <a:xfrm>
            <a:off x="8622748" y="1042362"/>
            <a:ext cx="3032603" cy="117516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2E991D-A7F4-485C-AE5A-743F17145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697" b="11141"/>
          <a:stretch/>
        </p:blipFill>
        <p:spPr>
          <a:xfrm>
            <a:off x="227343" y="2570924"/>
            <a:ext cx="2853342" cy="36762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3195E2-A1A0-4C20-BB73-FE9AC2583E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5" b="28987"/>
          <a:stretch/>
        </p:blipFill>
        <p:spPr>
          <a:xfrm>
            <a:off x="8671344" y="3666436"/>
            <a:ext cx="3494635" cy="3165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026FEE4-0818-4001-97E0-1479B1D22590}"/>
              </a:ext>
            </a:extLst>
          </p:cNvPr>
          <p:cNvSpPr txBox="1">
            <a:spLocks/>
          </p:cNvSpPr>
          <p:nvPr/>
        </p:nvSpPr>
        <p:spPr>
          <a:xfrm>
            <a:off x="5262793" y="509670"/>
            <a:ext cx="1666415" cy="44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共 通 記 号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F771BE-2311-452C-88E2-3B2DEE9F7EDE}"/>
              </a:ext>
            </a:extLst>
          </p:cNvPr>
          <p:cNvSpPr txBox="1">
            <a:spLocks/>
          </p:cNvSpPr>
          <p:nvPr/>
        </p:nvSpPr>
        <p:spPr>
          <a:xfrm>
            <a:off x="3259946" y="1228357"/>
            <a:ext cx="5362802" cy="51199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br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Web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ブラウザ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cp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コマンドプロンプト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gc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GCP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コンソール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gs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Google Cloud SDK Shell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sh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SSH 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ターミナル</a:t>
            </a:r>
            <a:endParaRPr lang="en-US" altLang="ja-JP" sz="32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pc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PyCharm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 err="1">
                <a:solidFill>
                  <a:schemeClr val="accent4"/>
                </a:solidFill>
                <a:latin typeface="小塚ゴシック Pro M" panose="020B0700000000000000" pitchFamily="34" charset="-128"/>
                <a:ea typeface="小塚ゴシック Pro M" panose="020B0700000000000000" pitchFamily="34" charset="-128"/>
              </a:rPr>
              <a:t>pt</a:t>
            </a:r>
            <a:r>
              <a:rPr lang="ja-JP" altLang="en-US" sz="3200" dirty="0">
                <a:solidFill>
                  <a:srgbClr val="00B0F0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PyCharm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Terminal</a:t>
            </a:r>
          </a:p>
          <a:p>
            <a:pPr marL="0" indent="0">
              <a:lnSpc>
                <a:spcPct val="120000"/>
              </a:lnSpc>
              <a:buNone/>
            </a:pPr>
            <a:endParaRPr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63B829-B76E-4D03-A29A-71A5CA62770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" y="6393817"/>
            <a:ext cx="847649" cy="222508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E9EC6C-2251-400C-B653-976FB69819E9}"/>
              </a:ext>
            </a:extLst>
          </p:cNvPr>
          <p:cNvSpPr/>
          <p:nvPr/>
        </p:nvSpPr>
        <p:spPr>
          <a:xfrm>
            <a:off x="10428783" y="294994"/>
            <a:ext cx="1666414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ja-JP" altLang="en-US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 </a:t>
            </a:r>
            <a:r>
              <a:rPr lang="en-US" altLang="ja-JP" sz="10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endParaRPr lang="ja-JP" altLang="en-US" sz="100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386C8F5-8E52-4426-AB33-7B8CE67715D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27416" y="1925985"/>
            <a:ext cx="1185662" cy="353392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034A0E-F40E-4B60-9065-9D71ADCD7A84}"/>
              </a:ext>
            </a:extLst>
          </p:cNvPr>
          <p:cNvSpPr/>
          <p:nvPr/>
        </p:nvSpPr>
        <p:spPr>
          <a:xfrm>
            <a:off x="3274846" y="1987829"/>
            <a:ext cx="4652570" cy="58309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2FAF3E-B1B8-4CA1-A1D2-130D2A846391}"/>
              </a:ext>
            </a:extLst>
          </p:cNvPr>
          <p:cNvSpPr/>
          <p:nvPr/>
        </p:nvSpPr>
        <p:spPr>
          <a:xfrm>
            <a:off x="3274846" y="1222121"/>
            <a:ext cx="4652570" cy="58309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362F641-F495-4BC5-9D00-6A2582FB453B}"/>
              </a:ext>
            </a:extLst>
          </p:cNvPr>
          <p:cNvCxnSpPr>
            <a:cxnSpLocks/>
          </p:cNvCxnSpPr>
          <p:nvPr/>
        </p:nvCxnSpPr>
        <p:spPr>
          <a:xfrm flipH="1" flipV="1">
            <a:off x="2085663" y="1119867"/>
            <a:ext cx="1189184" cy="393803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46EC1C-1B69-435E-AF98-6EC91329976C}"/>
              </a:ext>
            </a:extLst>
          </p:cNvPr>
          <p:cNvSpPr/>
          <p:nvPr/>
        </p:nvSpPr>
        <p:spPr>
          <a:xfrm>
            <a:off x="3274846" y="2717781"/>
            <a:ext cx="5250719" cy="2022080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E9B137E-6D99-487A-979F-CC764F73DD4B}"/>
              </a:ext>
            </a:extLst>
          </p:cNvPr>
          <p:cNvCxnSpPr>
            <a:cxnSpLocks/>
          </p:cNvCxnSpPr>
          <p:nvPr/>
        </p:nvCxnSpPr>
        <p:spPr>
          <a:xfrm>
            <a:off x="8525565" y="3980070"/>
            <a:ext cx="1722783" cy="697947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3098D2-92DB-480A-8494-C57D7FE7FA10}"/>
              </a:ext>
            </a:extLst>
          </p:cNvPr>
          <p:cNvSpPr/>
          <p:nvPr/>
        </p:nvSpPr>
        <p:spPr>
          <a:xfrm>
            <a:off x="3274846" y="4837043"/>
            <a:ext cx="4711797" cy="135226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6CD3DE7-460F-4AB2-9938-57838401B606}"/>
              </a:ext>
            </a:extLst>
          </p:cNvPr>
          <p:cNvCxnSpPr>
            <a:cxnSpLocks/>
          </p:cNvCxnSpPr>
          <p:nvPr/>
        </p:nvCxnSpPr>
        <p:spPr>
          <a:xfrm flipH="1" flipV="1">
            <a:off x="2023165" y="4178852"/>
            <a:ext cx="1251683" cy="966012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5AF956-A0FD-43DD-8430-050590CF4F24}"/>
              </a:ext>
            </a:extLst>
          </p:cNvPr>
          <p:cNvCxnSpPr>
            <a:cxnSpLocks/>
          </p:cNvCxnSpPr>
          <p:nvPr/>
        </p:nvCxnSpPr>
        <p:spPr>
          <a:xfrm flipH="1">
            <a:off x="1532835" y="5869583"/>
            <a:ext cx="1753014" cy="191078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動作設定ボタン: 戻る/前へ 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D356D6B6-5703-411C-A01A-A4437AF37DD3}"/>
              </a:ext>
            </a:extLst>
          </p:cNvPr>
          <p:cNvSpPr/>
          <p:nvPr/>
        </p:nvSpPr>
        <p:spPr>
          <a:xfrm>
            <a:off x="33539" y="30919"/>
            <a:ext cx="206199" cy="206199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39640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519</TotalTime>
  <Words>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小塚ゴシック Pro M</vt:lpstr>
      <vt:lpstr>小塚ゴシック Pro R</vt:lpstr>
      <vt:lpstr>游ゴシック</vt:lpstr>
      <vt:lpstr>Arial</vt:lpstr>
      <vt:lpstr>Tw Cen MT</vt:lpstr>
      <vt:lpstr>しずく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ハンズオンセミナー</dc:title>
  <dc:creator>03 aoiumi</dc:creator>
  <cp:lastModifiedBy>03 aoiumi</cp:lastModifiedBy>
  <cp:revision>51</cp:revision>
  <dcterms:created xsi:type="dcterms:W3CDTF">2019-07-15T01:51:03Z</dcterms:created>
  <dcterms:modified xsi:type="dcterms:W3CDTF">2019-07-29T12:56:26Z</dcterms:modified>
</cp:coreProperties>
</file>