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handoutMasterIdLst>
    <p:handoutMasterId r:id="rId14"/>
  </p:handoutMasterIdLst>
  <p:sldIdLst>
    <p:sldId id="256" r:id="rId2"/>
    <p:sldId id="257" r:id="rId3"/>
    <p:sldId id="262" r:id="rId4"/>
    <p:sldId id="269" r:id="rId5"/>
    <p:sldId id="263" r:id="rId6"/>
    <p:sldId id="264" r:id="rId7"/>
    <p:sldId id="270" r:id="rId8"/>
    <p:sldId id="271" r:id="rId9"/>
    <p:sldId id="273" r:id="rId10"/>
    <p:sldId id="27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3 aoiumi" initials="0a" lastIdx="1" clrIdx="0">
    <p:extLst>
      <p:ext uri="{19B8F6BF-5375-455C-9EA6-DF929625EA0E}">
        <p15:presenceInfo xmlns:p15="http://schemas.microsoft.com/office/powerpoint/2012/main" userId="30541c4a6f44f3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2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24DE7E6-4675-4DFD-B939-5EDC40F91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5F4280-8E22-435F-9E9A-EEA5164989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B13AF-05D4-45A9-9E7A-CBDB6FDFB37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1CC263-6B9B-4653-B4AF-24609C2C4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F187C6-E2F2-4265-AFE8-6D8665C89E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ACAB4-399A-4517-A1D6-4BF7032F9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91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91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94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38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093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330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97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288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2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850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76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19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48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25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48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54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68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70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70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65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ands_on_&#20849;&#36890;&#35352;&#21495;_&#12487;&#12540;&#12479;&#35299;&#26512;_Python.pps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5" Type="http://schemas.openxmlformats.org/officeDocument/2006/relationships/hyperlink" Target="hands_on_&#20849;&#36890;&#35352;&#21495;_&#12487;&#12540;&#12479;&#35299;&#26512;_Python.ppsx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4" Type="http://schemas.openxmlformats.org/officeDocument/2006/relationships/hyperlink" Target="hands_on_&#20849;&#36890;&#35352;&#21495;_&#12487;&#12540;&#12479;&#35299;&#26512;_Python.pp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accounts.google.com/SignUp" TargetMode="External"/><Relationship Id="rId4" Type="http://schemas.openxmlformats.org/officeDocument/2006/relationships/hyperlink" Target="hands_on_&#20849;&#36890;&#35352;&#21495;_&#12487;&#12540;&#12479;&#35299;&#26512;_Python.pps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hyperlink" Target="hands_on_&#20849;&#36890;&#35352;&#21495;_&#12487;&#12540;&#12479;&#35299;&#26512;_Python.ppsx" TargetMode="External"/><Relationship Id="rId4" Type="http://schemas.openxmlformats.org/officeDocument/2006/relationships/hyperlink" Target="https://accounts.google.com/SignU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4" Type="http://schemas.openxmlformats.org/officeDocument/2006/relationships/hyperlink" Target="hands_on_&#20849;&#36890;&#35352;&#21495;_&#12487;&#12540;&#12479;&#35299;&#26512;_Python.pp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4" Type="http://schemas.openxmlformats.org/officeDocument/2006/relationships/hyperlink" Target="hands_on_&#20849;&#36890;&#35352;&#21495;_&#12487;&#12540;&#12479;&#35299;&#26512;_Python.pps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4" Type="http://schemas.openxmlformats.org/officeDocument/2006/relationships/hyperlink" Target="hands_on_&#20849;&#36890;&#35352;&#21495;_&#12487;&#12540;&#12479;&#35299;&#26512;_Python.pps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ands_on_&#20849;&#36890;&#35352;&#21495;_&#12487;&#12540;&#12479;&#35299;&#26512;_Python.pps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ands_on_&#20849;&#36890;&#35352;&#21495;_&#12487;&#12540;&#12479;&#35299;&#26512;_Python.pp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47CF743E-2995-4FAA-A8EF-AAC784AB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0255" y="4097120"/>
            <a:ext cx="2684503" cy="333524"/>
          </a:xfrm>
        </p:spPr>
        <p:txBody>
          <a:bodyPr anchor="t">
            <a:normAutofit fontScale="70000" lnSpcReduction="20000"/>
          </a:bodyPr>
          <a:lstStyle/>
          <a:p>
            <a:pPr algn="l"/>
            <a:r>
              <a:rPr kumimoji="1" lang="ja-JP" altLang="en-US" sz="2000" dirty="0">
                <a:solidFill>
                  <a:schemeClr val="bg1"/>
                </a:solidFill>
              </a:rPr>
              <a:t>データ解析 </a:t>
            </a:r>
            <a:r>
              <a:rPr lang="en-US" altLang="ja-JP" sz="2000" dirty="0">
                <a:solidFill>
                  <a:schemeClr val="bg1"/>
                </a:solidFill>
              </a:rPr>
              <a:t>Python</a:t>
            </a:r>
            <a:r>
              <a:rPr lang="ja-JP" altLang="en-US" sz="2000" dirty="0">
                <a:solidFill>
                  <a:schemeClr val="bg1"/>
                </a:solidFill>
              </a:rPr>
              <a:t>編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909D88A-8144-48FD-A044-6563F4BE157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A2F32F-DFB9-4A58-94EB-358D43C0CEC0}"/>
              </a:ext>
            </a:extLst>
          </p:cNvPr>
          <p:cNvSpPr/>
          <p:nvPr/>
        </p:nvSpPr>
        <p:spPr>
          <a:xfrm>
            <a:off x="334887" y="2709479"/>
            <a:ext cx="11522226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ja-JP" sz="4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4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の第一歩①</a:t>
            </a:r>
            <a:endParaRPr lang="en-US" altLang="ja-JP" sz="4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BAEE9D-3429-4B2A-9128-EE9021AE7C66}"/>
              </a:ext>
            </a:extLst>
          </p:cNvPr>
          <p:cNvSpPr/>
          <p:nvPr/>
        </p:nvSpPr>
        <p:spPr>
          <a:xfrm>
            <a:off x="334887" y="3686857"/>
            <a:ext cx="1152222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専用の新規</a:t>
            </a:r>
            <a:r>
              <a:rPr lang="en-US" altLang="ja-JP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20FDEBB-2737-43D4-BFE6-EB819066DC8B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458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コンテンツ プレースホルダー 2">
            <a:extLst>
              <a:ext uri="{FF2B5EF4-FFF2-40B4-BE49-F238E27FC236}">
                <a16:creationId xmlns:a16="http://schemas.microsoft.com/office/drawing/2014/main" id="{7BAB289C-DC1E-4B42-8925-6BD1E1A9F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2" t="34541" r="14541" b="9737"/>
          <a:stretch/>
        </p:blipFill>
        <p:spPr>
          <a:xfrm>
            <a:off x="3085191" y="1682123"/>
            <a:ext cx="6139813" cy="4630330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818C4A-1732-4C7C-8815-BCC71F0C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03C322-13D4-4C31-9423-18429F2AF960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3D3D3DF6-895E-4D68-BC4C-297EAE643874}"/>
              </a:ext>
            </a:extLst>
          </p:cNvPr>
          <p:cNvSpPr txBox="1">
            <a:spLocks/>
          </p:cNvSpPr>
          <p:nvPr/>
        </p:nvSpPr>
        <p:spPr>
          <a:xfrm>
            <a:off x="5227385" y="498320"/>
            <a:ext cx="5188141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ja-JP" altLang="en-US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7222B66-8581-474F-83E2-80D5F99B5AA4}"/>
              </a:ext>
            </a:extLst>
          </p:cNvPr>
          <p:cNvGrpSpPr/>
          <p:nvPr/>
        </p:nvGrpSpPr>
        <p:grpSpPr>
          <a:xfrm>
            <a:off x="3571797" y="3846476"/>
            <a:ext cx="240185" cy="246221"/>
            <a:chOff x="3549712" y="3846476"/>
            <a:chExt cx="240185" cy="246221"/>
          </a:xfrm>
        </p:grpSpPr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CAA39A89-6CDC-411E-B98D-9C0CFC307D3A}"/>
                </a:ext>
              </a:extLst>
            </p:cNvPr>
            <p:cNvSpPr/>
            <p:nvPr/>
          </p:nvSpPr>
          <p:spPr>
            <a:xfrm>
              <a:off x="3556435" y="3866039"/>
              <a:ext cx="185980" cy="184350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21F5860-48DB-46E0-AB48-7163F38D7BBB}"/>
                </a:ext>
              </a:extLst>
            </p:cNvPr>
            <p:cNvSpPr txBox="1"/>
            <p:nvPr/>
          </p:nvSpPr>
          <p:spPr>
            <a:xfrm>
              <a:off x="3549712" y="3846476"/>
              <a:ext cx="24018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㊙</a:t>
              </a:r>
            </a:p>
          </p:txBody>
        </p:sp>
      </p:grp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09DA53D-6E2E-4860-8401-ACF905368E57}"/>
              </a:ext>
            </a:extLst>
          </p:cNvPr>
          <p:cNvSpPr/>
          <p:nvPr/>
        </p:nvSpPr>
        <p:spPr>
          <a:xfrm>
            <a:off x="5514161" y="5836237"/>
            <a:ext cx="1163678" cy="5234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F26ADD-3ACC-4689-8149-E6DE22C53A90}"/>
              </a:ext>
            </a:extLst>
          </p:cNvPr>
          <p:cNvSpPr txBox="1"/>
          <p:nvPr/>
        </p:nvSpPr>
        <p:spPr>
          <a:xfrm>
            <a:off x="1329640" y="1272536"/>
            <a:ext cx="107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次へ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A90F946-AD5D-4CB5-8642-15DE0727AF5E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専用の新規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B1EE3ABD-3768-4611-9375-9A7DB0CBEC6D}"/>
              </a:ext>
            </a:extLst>
          </p:cNvPr>
          <p:cNvSpPr txBox="1">
            <a:spLocks/>
          </p:cNvSpPr>
          <p:nvPr/>
        </p:nvSpPr>
        <p:spPr>
          <a:xfrm>
            <a:off x="608305" y="777268"/>
            <a:ext cx="4136371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３．必要事項の入力②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4B362F5-530D-45B5-955F-A5DDBD3B2478}"/>
              </a:ext>
            </a:extLst>
          </p:cNvPr>
          <p:cNvSpPr/>
          <p:nvPr/>
        </p:nvSpPr>
        <p:spPr>
          <a:xfrm>
            <a:off x="8892672" y="1323319"/>
            <a:ext cx="226024" cy="31854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br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E93B24-0095-413E-BEE7-0EA26E92B2F9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の第一歩①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A6DFE555-CE81-4842-BC41-F9CCB77DF04E}"/>
              </a:ext>
            </a:extLst>
          </p:cNvPr>
          <p:cNvSpPr txBox="1">
            <a:spLocks/>
          </p:cNvSpPr>
          <p:nvPr/>
        </p:nvSpPr>
        <p:spPr>
          <a:xfrm>
            <a:off x="11163529" y="501816"/>
            <a:ext cx="728468" cy="25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共通記号</a:t>
            </a:r>
            <a:endParaRPr lang="en-US" altLang="ja-JP" sz="1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710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E818C4A-1732-4C7C-8815-BCC71F0C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pic>
        <p:nvPicPr>
          <p:cNvPr id="3" name="コンテンツ プレースホルダー 2">
            <a:extLst>
              <a:ext uri="{FF2B5EF4-FFF2-40B4-BE49-F238E27FC236}">
                <a16:creationId xmlns:a16="http://schemas.microsoft.com/office/drawing/2014/main" id="{CC967205-8E1F-4024-950C-79312EC1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3" t="21910" r="8941"/>
          <a:stretch/>
        </p:blipFill>
        <p:spPr>
          <a:xfrm>
            <a:off x="1989933" y="1641867"/>
            <a:ext cx="4852606" cy="4269521"/>
          </a:xfr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D271374-2F4C-40AB-BF14-59CCB8AFAF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0" t="34509" r="10786"/>
          <a:stretch/>
        </p:blipFill>
        <p:spPr>
          <a:xfrm>
            <a:off x="5435000" y="2738784"/>
            <a:ext cx="4682224" cy="3573456"/>
          </a:xfrm>
          <a:prstGeom prst="rect">
            <a:avLst/>
          </a:prstGeom>
        </p:spPr>
      </p:pic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4BA94919-2A9A-4106-A99E-CFB0A2458897}"/>
              </a:ext>
            </a:extLst>
          </p:cNvPr>
          <p:cNvSpPr txBox="1">
            <a:spLocks/>
          </p:cNvSpPr>
          <p:nvPr/>
        </p:nvSpPr>
        <p:spPr>
          <a:xfrm>
            <a:off x="608305" y="777268"/>
            <a:ext cx="4136371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４．確認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BB688B-A823-460D-8618-721E900304A2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318F3C1A-3820-45A0-A764-EAF2D5209FE6}"/>
              </a:ext>
            </a:extLst>
          </p:cNvPr>
          <p:cNvSpPr txBox="1">
            <a:spLocks/>
          </p:cNvSpPr>
          <p:nvPr/>
        </p:nvSpPr>
        <p:spPr>
          <a:xfrm>
            <a:off x="5227385" y="498320"/>
            <a:ext cx="5188141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ja-JP" altLang="en-US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9739C81-2F2A-4BED-81EC-4BBE3828D9FF}"/>
              </a:ext>
            </a:extLst>
          </p:cNvPr>
          <p:cNvSpPr txBox="1"/>
          <p:nvPr/>
        </p:nvSpPr>
        <p:spPr>
          <a:xfrm>
            <a:off x="1329640" y="1272536"/>
            <a:ext cx="107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同意する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2B608137-D29B-4D95-B25B-3040E1DB47B3}"/>
              </a:ext>
            </a:extLst>
          </p:cNvPr>
          <p:cNvSpPr/>
          <p:nvPr/>
        </p:nvSpPr>
        <p:spPr>
          <a:xfrm>
            <a:off x="7144178" y="5387945"/>
            <a:ext cx="1163678" cy="5234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AACF376-8373-4D4A-82A6-72DFE3D45DEC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専用の新規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08229DC-4142-4752-A8D1-162B6A09B47F}"/>
              </a:ext>
            </a:extLst>
          </p:cNvPr>
          <p:cNvCxnSpPr>
            <a:cxnSpLocks/>
          </p:cNvCxnSpPr>
          <p:nvPr/>
        </p:nvCxnSpPr>
        <p:spPr>
          <a:xfrm>
            <a:off x="4780784" y="3657946"/>
            <a:ext cx="0" cy="15464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81F5C8F-2580-4E5F-9B53-2A74DE2FD29F}"/>
              </a:ext>
            </a:extLst>
          </p:cNvPr>
          <p:cNvSpPr txBox="1"/>
          <p:nvPr/>
        </p:nvSpPr>
        <p:spPr>
          <a:xfrm>
            <a:off x="4745412" y="4968198"/>
            <a:ext cx="186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下へスクロール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F560505-1A19-4122-90FA-E469EAA28003}"/>
              </a:ext>
            </a:extLst>
          </p:cNvPr>
          <p:cNvSpPr/>
          <p:nvPr/>
        </p:nvSpPr>
        <p:spPr>
          <a:xfrm>
            <a:off x="9891200" y="2423122"/>
            <a:ext cx="226024" cy="31854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br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CBDFE8-49EB-4559-8DF7-EB3C749F4AC1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の第一歩①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2C860B14-78BD-42F9-8D63-3390054DFD99}"/>
              </a:ext>
            </a:extLst>
          </p:cNvPr>
          <p:cNvSpPr txBox="1">
            <a:spLocks/>
          </p:cNvSpPr>
          <p:nvPr/>
        </p:nvSpPr>
        <p:spPr>
          <a:xfrm>
            <a:off x="11163529" y="501816"/>
            <a:ext cx="728468" cy="25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5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共通記号</a:t>
            </a:r>
            <a:endParaRPr lang="en-US" altLang="ja-JP" sz="1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319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E818C4A-1732-4C7C-8815-BCC71F0C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pic>
        <p:nvPicPr>
          <p:cNvPr id="3" name="コンテンツ プレースホルダー 2">
            <a:extLst>
              <a:ext uri="{FF2B5EF4-FFF2-40B4-BE49-F238E27FC236}">
                <a16:creationId xmlns:a16="http://schemas.microsoft.com/office/drawing/2014/main" id="{3CDDE395-4DB2-41EB-AED8-47A702E57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>
          <a:xfrm>
            <a:off x="2085354" y="1641868"/>
            <a:ext cx="8021293" cy="4666167"/>
          </a:xfr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2AD3E3-CEE7-4769-9107-5D5A82E84836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CCBDDA5-4C0C-4092-8C36-F0FCF05870B2}"/>
              </a:ext>
            </a:extLst>
          </p:cNvPr>
          <p:cNvSpPr txBox="1">
            <a:spLocks/>
          </p:cNvSpPr>
          <p:nvPr/>
        </p:nvSpPr>
        <p:spPr>
          <a:xfrm>
            <a:off x="5227385" y="498320"/>
            <a:ext cx="5188141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ja-JP" altLang="en-US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347F0EB-160B-4861-9246-B6AECACB8D3B}"/>
              </a:ext>
            </a:extLst>
          </p:cNvPr>
          <p:cNvSpPr txBox="1"/>
          <p:nvPr/>
        </p:nvSpPr>
        <p:spPr>
          <a:xfrm>
            <a:off x="1329640" y="1272536"/>
            <a:ext cx="107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完了！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EB7B1A-C68A-4945-902E-21D9F74C2B2E}"/>
              </a:ext>
            </a:extLst>
          </p:cNvPr>
          <p:cNvSpPr/>
          <p:nvPr/>
        </p:nvSpPr>
        <p:spPr>
          <a:xfrm>
            <a:off x="9832917" y="6452095"/>
            <a:ext cx="2135200" cy="276999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ja-JP" alt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お疲れさまでした！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DB9704E-D159-41DA-9551-5442E2CE6A69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専用の新規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7B27ADBE-3FE0-4E06-A16C-084C1AA83F8E}"/>
              </a:ext>
            </a:extLst>
          </p:cNvPr>
          <p:cNvSpPr txBox="1">
            <a:spLocks/>
          </p:cNvSpPr>
          <p:nvPr/>
        </p:nvSpPr>
        <p:spPr>
          <a:xfrm>
            <a:off x="608305" y="777268"/>
            <a:ext cx="4136371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４．確認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5627D78-0A49-4A63-BF7D-F9D3CC12A8E1}"/>
              </a:ext>
            </a:extLst>
          </p:cNvPr>
          <p:cNvSpPr/>
          <p:nvPr/>
        </p:nvSpPr>
        <p:spPr>
          <a:xfrm>
            <a:off x="9880622" y="1323319"/>
            <a:ext cx="226024" cy="31854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br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75B620-397B-4E05-85F1-35AED7C45BAE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の第一歩①</a:t>
            </a: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99F5E658-A442-4372-B5FD-2B259850A794}"/>
              </a:ext>
            </a:extLst>
          </p:cNvPr>
          <p:cNvSpPr txBox="1">
            <a:spLocks/>
          </p:cNvSpPr>
          <p:nvPr/>
        </p:nvSpPr>
        <p:spPr>
          <a:xfrm>
            <a:off x="11163529" y="501816"/>
            <a:ext cx="728468" cy="25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共通記号</a:t>
            </a:r>
            <a:endParaRPr lang="en-US" altLang="ja-JP" sz="1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77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3F771BE-2311-452C-88E2-3B2DEE9F7EDE}"/>
              </a:ext>
            </a:extLst>
          </p:cNvPr>
          <p:cNvSpPr txBox="1">
            <a:spLocks/>
          </p:cNvSpPr>
          <p:nvPr/>
        </p:nvSpPr>
        <p:spPr>
          <a:xfrm>
            <a:off x="1780208" y="739390"/>
            <a:ext cx="9539861" cy="5568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１．新規アカウント作成用の</a:t>
            </a:r>
            <a:r>
              <a:rPr lang="en-US" altLang="ja-JP" sz="3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3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サイト</a:t>
            </a:r>
            <a:endParaRPr lang="en-US" altLang="ja-JP" sz="3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２．必要事項の入力①</a:t>
            </a:r>
          </a:p>
          <a:p>
            <a:pPr marL="0" indent="0">
              <a:buNone/>
            </a:pPr>
            <a:r>
              <a:rPr lang="ja-JP" altLang="en-US" sz="3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３．必要事項の入力②</a:t>
            </a:r>
          </a:p>
          <a:p>
            <a:pPr marL="0" indent="0">
              <a:buNone/>
            </a:pPr>
            <a:r>
              <a:rPr lang="ja-JP" altLang="en-US" sz="3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４．確認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163B829-B76E-4D03-A29A-71A5CA6277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EA234D1-C27A-47CA-8BC2-AB77A1F68108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の第一歩①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3A6119-70CF-4BF6-B89A-C19580B30871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専用の新規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E4C095-9EB1-4B9F-9F0F-E02CBC880E8C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240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コンテンツ プレースホルダー 16">
            <a:extLst>
              <a:ext uri="{FF2B5EF4-FFF2-40B4-BE49-F238E27FC236}">
                <a16:creationId xmlns:a16="http://schemas.microsoft.com/office/drawing/2014/main" id="{399E8AFF-0D7C-411F-AFA8-62D70177C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" r="17409" b="28012"/>
          <a:stretch/>
        </p:blipFill>
        <p:spPr>
          <a:xfrm>
            <a:off x="3252035" y="1872973"/>
            <a:ext cx="8255269" cy="4390887"/>
          </a:xfr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3F771BE-2311-452C-88E2-3B2DEE9F7EDE}"/>
              </a:ext>
            </a:extLst>
          </p:cNvPr>
          <p:cNvSpPr txBox="1">
            <a:spLocks/>
          </p:cNvSpPr>
          <p:nvPr/>
        </p:nvSpPr>
        <p:spPr>
          <a:xfrm>
            <a:off x="608304" y="777268"/>
            <a:ext cx="5839589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１．新規アカウント作成用の</a:t>
            </a:r>
            <a:r>
              <a:rPr lang="en-US" altLang="ja-JP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サイト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E818C4A-1732-4C7C-8815-BCC71F0C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9FDD9D-BA62-4B9A-94E5-C80983AB86C8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E22D7C5B-41F4-4EDC-B630-150F881F42E8}"/>
              </a:ext>
            </a:extLst>
          </p:cNvPr>
          <p:cNvSpPr txBox="1">
            <a:spLocks/>
          </p:cNvSpPr>
          <p:nvPr/>
        </p:nvSpPr>
        <p:spPr>
          <a:xfrm>
            <a:off x="11163529" y="501816"/>
            <a:ext cx="728468" cy="25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共通記号</a:t>
            </a:r>
            <a:endParaRPr lang="en-US" altLang="ja-JP" sz="1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884F1EC0-678B-408A-B4F3-164C0A88EF43}"/>
              </a:ext>
            </a:extLst>
          </p:cNvPr>
          <p:cNvSpPr txBox="1">
            <a:spLocks/>
          </p:cNvSpPr>
          <p:nvPr/>
        </p:nvSpPr>
        <p:spPr>
          <a:xfrm>
            <a:off x="6785113" y="498320"/>
            <a:ext cx="3630413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『GCP</a:t>
            </a:r>
            <a:r>
              <a:rPr lang="ja-JP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の教科書</a:t>
            </a:r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』</a:t>
            </a:r>
            <a:r>
              <a:rPr lang="ja-JP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吉積礼敏 著・クラウドエース㈱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968AB56-88B6-4309-9261-385E5FF14547}"/>
              </a:ext>
            </a:extLst>
          </p:cNvPr>
          <p:cNvSpPr/>
          <p:nvPr/>
        </p:nvSpPr>
        <p:spPr>
          <a:xfrm>
            <a:off x="6338957" y="194193"/>
            <a:ext cx="4076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参考： </a:t>
            </a:r>
            <a:r>
              <a:rPr lang="ja-JP" altLang="en-US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https://accounts.google.com/SignUp</a:t>
            </a:r>
            <a:r>
              <a:rPr lang="ja-JP" altLang="en-US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623F1994-D5FE-4B1A-8617-2F18707F8010}"/>
              </a:ext>
            </a:extLst>
          </p:cNvPr>
          <p:cNvSpPr txBox="1">
            <a:spLocks/>
          </p:cNvSpPr>
          <p:nvPr/>
        </p:nvSpPr>
        <p:spPr>
          <a:xfrm>
            <a:off x="838296" y="1272536"/>
            <a:ext cx="10515409" cy="503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4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36926E-0E15-4FC7-A929-85B35135C86D}"/>
              </a:ext>
            </a:extLst>
          </p:cNvPr>
          <p:cNvSpPr/>
          <p:nvPr/>
        </p:nvSpPr>
        <p:spPr>
          <a:xfrm>
            <a:off x="4265892" y="2229095"/>
            <a:ext cx="3304398" cy="4748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DCE37AD-5CDE-49A8-9034-AB559EE37AB0}"/>
              </a:ext>
            </a:extLst>
          </p:cNvPr>
          <p:cNvSpPr txBox="1"/>
          <p:nvPr/>
        </p:nvSpPr>
        <p:spPr>
          <a:xfrm>
            <a:off x="1329640" y="1272536"/>
            <a:ext cx="107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キーワード検索「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」「アカウント作成」　または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85AC6E-FF7A-499E-B3BD-18EBDAA4794E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専用の新規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1E1AC3D-36BB-4498-AF18-4A73D89D6053}"/>
              </a:ext>
            </a:extLst>
          </p:cNvPr>
          <p:cNvSpPr/>
          <p:nvPr/>
        </p:nvSpPr>
        <p:spPr>
          <a:xfrm>
            <a:off x="11276999" y="1552659"/>
            <a:ext cx="226024" cy="31854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br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7398FD8-DD15-46F2-87D9-0ECC10EF5703}"/>
              </a:ext>
            </a:extLst>
          </p:cNvPr>
          <p:cNvSpPr/>
          <p:nvPr/>
        </p:nvSpPr>
        <p:spPr>
          <a:xfrm>
            <a:off x="11191441" y="468833"/>
            <a:ext cx="656001" cy="266409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1F560A4-56BE-484B-B3AD-75930F22C5E9}"/>
              </a:ext>
            </a:extLst>
          </p:cNvPr>
          <p:cNvCxnSpPr>
            <a:cxnSpLocks/>
            <a:stCxn id="22" idx="2"/>
            <a:endCxn id="3" idx="0"/>
          </p:cNvCxnSpPr>
          <p:nvPr/>
        </p:nvCxnSpPr>
        <p:spPr>
          <a:xfrm flipH="1">
            <a:off x="11390011" y="735242"/>
            <a:ext cx="129431" cy="817417"/>
          </a:xfrm>
          <a:prstGeom prst="line">
            <a:avLst/>
          </a:prstGeom>
          <a:ln w="127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C751A1-D23F-469C-9CB3-C7F607DA241F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の第一歩①</a:t>
            </a:r>
          </a:p>
        </p:txBody>
      </p:sp>
    </p:spTree>
    <p:extLst>
      <p:ext uri="{BB962C8B-B14F-4D97-AF65-F5344CB8AC3E}">
        <p14:creationId xmlns:p14="http://schemas.microsoft.com/office/powerpoint/2010/main" val="269873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F374DA2-97F3-4139-B097-9D83E79B5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" r="17679" b="28321"/>
          <a:stretch/>
        </p:blipFill>
        <p:spPr>
          <a:xfrm>
            <a:off x="3256451" y="1872974"/>
            <a:ext cx="8246436" cy="43881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818C4A-1732-4C7C-8815-BCC71F0C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9FDD9D-BA62-4B9A-94E5-C80983AB86C8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884F1EC0-678B-408A-B4F3-164C0A88EF43}"/>
              </a:ext>
            </a:extLst>
          </p:cNvPr>
          <p:cNvSpPr txBox="1">
            <a:spLocks/>
          </p:cNvSpPr>
          <p:nvPr/>
        </p:nvSpPr>
        <p:spPr>
          <a:xfrm>
            <a:off x="5227385" y="498320"/>
            <a:ext cx="5188141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ja-JP" altLang="en-US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623F1994-D5FE-4B1A-8617-2F18707F8010}"/>
              </a:ext>
            </a:extLst>
          </p:cNvPr>
          <p:cNvSpPr txBox="1">
            <a:spLocks/>
          </p:cNvSpPr>
          <p:nvPr/>
        </p:nvSpPr>
        <p:spPr>
          <a:xfrm>
            <a:off x="838296" y="1272536"/>
            <a:ext cx="10515409" cy="503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4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36926E-0E15-4FC7-A929-85B35135C86D}"/>
              </a:ext>
            </a:extLst>
          </p:cNvPr>
          <p:cNvSpPr/>
          <p:nvPr/>
        </p:nvSpPr>
        <p:spPr>
          <a:xfrm>
            <a:off x="4265892" y="2229095"/>
            <a:ext cx="3304398" cy="4748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F9C23CA-7C2D-4C29-A42C-248BBEDAB58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918091" y="430637"/>
            <a:ext cx="989313" cy="1798458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B809555-081C-4E08-B715-CBD2A9DE7C1A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専用の新規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6CB3775A-3B06-47B0-939D-2694915A7B3D}"/>
              </a:ext>
            </a:extLst>
          </p:cNvPr>
          <p:cNvSpPr txBox="1">
            <a:spLocks/>
          </p:cNvSpPr>
          <p:nvPr/>
        </p:nvSpPr>
        <p:spPr>
          <a:xfrm>
            <a:off x="608304" y="777268"/>
            <a:ext cx="5839589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１．新規アカウント作成用の</a:t>
            </a:r>
            <a:r>
              <a:rPr lang="en-US" altLang="ja-JP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サイト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514434D-80D7-4B73-9863-665DA3B27694}"/>
              </a:ext>
            </a:extLst>
          </p:cNvPr>
          <p:cNvSpPr/>
          <p:nvPr/>
        </p:nvSpPr>
        <p:spPr>
          <a:xfrm>
            <a:off x="11276999" y="1557076"/>
            <a:ext cx="226024" cy="31854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br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1FCFB799-17E9-42A0-9AFB-655B18C59F6B}"/>
              </a:ext>
            </a:extLst>
          </p:cNvPr>
          <p:cNvSpPr txBox="1">
            <a:spLocks/>
          </p:cNvSpPr>
          <p:nvPr/>
        </p:nvSpPr>
        <p:spPr>
          <a:xfrm>
            <a:off x="6785113" y="498320"/>
            <a:ext cx="3630413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『GCP</a:t>
            </a:r>
            <a:r>
              <a:rPr lang="ja-JP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の教科書</a:t>
            </a:r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』</a:t>
            </a:r>
            <a:r>
              <a:rPr lang="ja-JP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吉積礼敏 著・クラウドエース㈱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B7FB75A-DC26-4C91-9D88-2E5F593E4592}"/>
              </a:ext>
            </a:extLst>
          </p:cNvPr>
          <p:cNvSpPr/>
          <p:nvPr/>
        </p:nvSpPr>
        <p:spPr>
          <a:xfrm>
            <a:off x="6338957" y="194193"/>
            <a:ext cx="4076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参考： </a:t>
            </a:r>
            <a:r>
              <a:rPr lang="ja-JP" altLang="en-US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https://accounts.google.com/SignUp</a:t>
            </a:r>
            <a:r>
              <a:rPr lang="ja-JP" altLang="en-US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5963F47-FC15-4977-8D98-A675CDBD8337}"/>
              </a:ext>
            </a:extLst>
          </p:cNvPr>
          <p:cNvSpPr txBox="1"/>
          <p:nvPr/>
        </p:nvSpPr>
        <p:spPr>
          <a:xfrm>
            <a:off x="6447893" y="1272536"/>
            <a:ext cx="185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ここをクリック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1142460-AC88-4373-8B42-FD0C0722309A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の第一歩①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B77321DF-9A01-41AD-8769-2F57B1DF9501}"/>
              </a:ext>
            </a:extLst>
          </p:cNvPr>
          <p:cNvSpPr txBox="1">
            <a:spLocks/>
          </p:cNvSpPr>
          <p:nvPr/>
        </p:nvSpPr>
        <p:spPr>
          <a:xfrm>
            <a:off x="11163529" y="501816"/>
            <a:ext cx="728468" cy="25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5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共通記号</a:t>
            </a:r>
            <a:endParaRPr lang="en-US" altLang="ja-JP" sz="1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355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E818C4A-1732-4C7C-8815-BCC71F0C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197F2EF2-9F3C-435F-B89D-29D8AD5F4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02" y="1644210"/>
            <a:ext cx="6109397" cy="4666901"/>
          </a:xfrm>
        </p:spPr>
      </p:pic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1B776F71-D1B8-4326-9321-D69CBE1F68FA}"/>
              </a:ext>
            </a:extLst>
          </p:cNvPr>
          <p:cNvSpPr txBox="1">
            <a:spLocks/>
          </p:cNvSpPr>
          <p:nvPr/>
        </p:nvSpPr>
        <p:spPr>
          <a:xfrm>
            <a:off x="608305" y="777268"/>
            <a:ext cx="4136371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２．必要事項の入力①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B84032-56F2-4A4A-A71D-BFA30C2D161F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BC6311AE-5CB7-48ED-9C0E-8A7BFE54E504}"/>
              </a:ext>
            </a:extLst>
          </p:cNvPr>
          <p:cNvSpPr txBox="1">
            <a:spLocks/>
          </p:cNvSpPr>
          <p:nvPr/>
        </p:nvSpPr>
        <p:spPr>
          <a:xfrm>
            <a:off x="5227385" y="498320"/>
            <a:ext cx="5188141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ja-JP" altLang="en-US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20C293-A362-4BCE-8663-0ADF1B8C3654}"/>
              </a:ext>
            </a:extLst>
          </p:cNvPr>
          <p:cNvSpPr txBox="1"/>
          <p:nvPr/>
        </p:nvSpPr>
        <p:spPr>
          <a:xfrm>
            <a:off x="1329640" y="1272536"/>
            <a:ext cx="107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氏名，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メールアドレス，パスワードを入力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D91993F-9942-4E86-9253-F7F38AF7D351}"/>
              </a:ext>
            </a:extLst>
          </p:cNvPr>
          <p:cNvSpPr/>
          <p:nvPr/>
        </p:nvSpPr>
        <p:spPr>
          <a:xfrm>
            <a:off x="3941138" y="3516243"/>
            <a:ext cx="2570098" cy="149307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F16D73B-DD48-4BB8-9C4A-BAFB4C51767C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専用の新規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A4A27C7-F35D-4C75-B9BE-A0154CF8112F}"/>
              </a:ext>
            </a:extLst>
          </p:cNvPr>
          <p:cNvSpPr/>
          <p:nvPr/>
        </p:nvSpPr>
        <p:spPr>
          <a:xfrm>
            <a:off x="8892672" y="1323319"/>
            <a:ext cx="226024" cy="31854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br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35ADD63-832A-4770-8EBE-1FDB2B6DF683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の第一歩①</a:t>
            </a:r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639245BD-147F-4390-A283-9F9CBE1206E9}"/>
              </a:ext>
            </a:extLst>
          </p:cNvPr>
          <p:cNvSpPr txBox="1">
            <a:spLocks/>
          </p:cNvSpPr>
          <p:nvPr/>
        </p:nvSpPr>
        <p:spPr>
          <a:xfrm>
            <a:off x="11163529" y="501816"/>
            <a:ext cx="728468" cy="25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共通記号</a:t>
            </a:r>
            <a:endParaRPr lang="en-US" altLang="ja-JP" sz="1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50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E818C4A-1732-4C7C-8815-BCC71F0C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pic>
        <p:nvPicPr>
          <p:cNvPr id="3" name="コンテンツ プレースホルダー 2">
            <a:extLst>
              <a:ext uri="{FF2B5EF4-FFF2-40B4-BE49-F238E27FC236}">
                <a16:creationId xmlns:a16="http://schemas.microsoft.com/office/drawing/2014/main" id="{9CCE4D50-F849-409E-99BD-895E1F70E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9" t="22835" r="16446" b="10111"/>
          <a:stretch/>
        </p:blipFill>
        <p:spPr>
          <a:xfrm>
            <a:off x="3073304" y="1641868"/>
            <a:ext cx="6045392" cy="4660776"/>
          </a:xfr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03C322-13D4-4C31-9423-18429F2AF960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3D3D3DF6-895E-4D68-BC4C-297EAE643874}"/>
              </a:ext>
            </a:extLst>
          </p:cNvPr>
          <p:cNvSpPr txBox="1">
            <a:spLocks/>
          </p:cNvSpPr>
          <p:nvPr/>
        </p:nvSpPr>
        <p:spPr>
          <a:xfrm>
            <a:off x="5227385" y="498320"/>
            <a:ext cx="5188141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ja-JP" altLang="en-US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22E7C5-F54B-4D3C-88EC-F01034102171}"/>
              </a:ext>
            </a:extLst>
          </p:cNvPr>
          <p:cNvSpPr txBox="1"/>
          <p:nvPr/>
        </p:nvSpPr>
        <p:spPr>
          <a:xfrm>
            <a:off x="1329640" y="1272536"/>
            <a:ext cx="107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氏名，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メールアドレス，パスワードを入力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CDEA8EE-2C5E-4CCB-9DD9-0049A27CB9EB}"/>
              </a:ext>
            </a:extLst>
          </p:cNvPr>
          <p:cNvSpPr/>
          <p:nvPr/>
        </p:nvSpPr>
        <p:spPr>
          <a:xfrm>
            <a:off x="3253338" y="2953343"/>
            <a:ext cx="1614212" cy="5234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D0B4B9E-EECD-4334-B673-46C971D8A76B}"/>
              </a:ext>
            </a:extLst>
          </p:cNvPr>
          <p:cNvGrpSpPr/>
          <p:nvPr/>
        </p:nvGrpSpPr>
        <p:grpSpPr>
          <a:xfrm>
            <a:off x="4867550" y="1859210"/>
            <a:ext cx="6206850" cy="1355855"/>
            <a:chOff x="4867550" y="1859210"/>
            <a:chExt cx="6206850" cy="1355855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93038B9-ED74-401E-9286-93EF744CA3CD}"/>
                </a:ext>
              </a:extLst>
            </p:cNvPr>
            <p:cNvSpPr txBox="1"/>
            <p:nvPr/>
          </p:nvSpPr>
          <p:spPr>
            <a:xfrm>
              <a:off x="6844004" y="1859210"/>
              <a:ext cx="42303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err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yakusaku</a:t>
              </a:r>
              <a:r>
                <a:rPr kumimoji="1" lang="en-US" altLang="ja-JP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.</a:t>
              </a:r>
              <a:r>
                <a:rPr kumimoji="1"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●●●●●</a:t>
              </a:r>
              <a:endPara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という新規アカウントを入力</a:t>
              </a:r>
              <a:endPara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99DEA975-0A64-43FF-8C76-E53C3DC945E6}"/>
                </a:ext>
              </a:extLst>
            </p:cNvPr>
            <p:cNvCxnSpPr>
              <a:cxnSpLocks/>
              <a:stCxn id="16" idx="3"/>
              <a:endCxn id="15" idx="1"/>
            </p:cNvCxnSpPr>
            <p:nvPr/>
          </p:nvCxnSpPr>
          <p:spPr>
            <a:xfrm flipV="1">
              <a:off x="4867550" y="2274709"/>
              <a:ext cx="1976454" cy="940356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9E22F22-0624-4758-B06F-4F11E6017E6A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専用の新規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2F0F9D15-C817-43DA-A2F4-AF97BB21FEBD}"/>
              </a:ext>
            </a:extLst>
          </p:cNvPr>
          <p:cNvSpPr txBox="1">
            <a:spLocks/>
          </p:cNvSpPr>
          <p:nvPr/>
        </p:nvSpPr>
        <p:spPr>
          <a:xfrm>
            <a:off x="608305" y="777268"/>
            <a:ext cx="4136371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２．必要事項の入力①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70CBD6B-D337-4356-8F83-924DE51ACABA}"/>
              </a:ext>
            </a:extLst>
          </p:cNvPr>
          <p:cNvSpPr/>
          <p:nvPr/>
        </p:nvSpPr>
        <p:spPr>
          <a:xfrm>
            <a:off x="8892672" y="1323319"/>
            <a:ext cx="226024" cy="31854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br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C841128-937D-4054-92BC-A44F7FEAA311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の第一歩①</a:t>
            </a:r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16F2A21C-5ADA-463E-A195-77EEBDAC3C78}"/>
              </a:ext>
            </a:extLst>
          </p:cNvPr>
          <p:cNvSpPr txBox="1">
            <a:spLocks/>
          </p:cNvSpPr>
          <p:nvPr/>
        </p:nvSpPr>
        <p:spPr>
          <a:xfrm>
            <a:off x="11163529" y="501816"/>
            <a:ext cx="728468" cy="25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共通記号</a:t>
            </a:r>
            <a:endParaRPr lang="en-US" altLang="ja-JP" sz="1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911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E818C4A-1732-4C7C-8815-BCC71F0C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pic>
        <p:nvPicPr>
          <p:cNvPr id="3" name="コンテンツ プレースホルダー 2">
            <a:extLst>
              <a:ext uri="{FF2B5EF4-FFF2-40B4-BE49-F238E27FC236}">
                <a16:creationId xmlns:a16="http://schemas.microsoft.com/office/drawing/2014/main" id="{9CCE4D50-F849-409E-99BD-895E1F70E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9" t="22835" r="16446" b="10111"/>
          <a:stretch/>
        </p:blipFill>
        <p:spPr>
          <a:xfrm>
            <a:off x="3073304" y="1641868"/>
            <a:ext cx="6045392" cy="4660776"/>
          </a:xfr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03C322-13D4-4C31-9423-18429F2AF960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3D3D3DF6-895E-4D68-BC4C-297EAE643874}"/>
              </a:ext>
            </a:extLst>
          </p:cNvPr>
          <p:cNvSpPr txBox="1">
            <a:spLocks/>
          </p:cNvSpPr>
          <p:nvPr/>
        </p:nvSpPr>
        <p:spPr>
          <a:xfrm>
            <a:off x="5227385" y="498320"/>
            <a:ext cx="5188141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ja-JP" altLang="en-US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22E7C5-F54B-4D3C-88EC-F01034102171}"/>
              </a:ext>
            </a:extLst>
          </p:cNvPr>
          <p:cNvSpPr txBox="1"/>
          <p:nvPr/>
        </p:nvSpPr>
        <p:spPr>
          <a:xfrm>
            <a:off x="1329640" y="1272536"/>
            <a:ext cx="107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次へ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CDEA8EE-2C5E-4CCB-9DD9-0049A27CB9EB}"/>
              </a:ext>
            </a:extLst>
          </p:cNvPr>
          <p:cNvSpPr/>
          <p:nvPr/>
        </p:nvSpPr>
        <p:spPr>
          <a:xfrm>
            <a:off x="5514161" y="5836237"/>
            <a:ext cx="1163678" cy="5234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F6727AA-2271-4183-8E39-28DC56A0ED9A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専用の新規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C287C460-5082-4F73-9B84-D3B5967E7842}"/>
              </a:ext>
            </a:extLst>
          </p:cNvPr>
          <p:cNvSpPr txBox="1">
            <a:spLocks/>
          </p:cNvSpPr>
          <p:nvPr/>
        </p:nvSpPr>
        <p:spPr>
          <a:xfrm>
            <a:off x="608305" y="777268"/>
            <a:ext cx="4136371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２．必要事項の入力①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F187BDD-D540-4192-8338-94191A9115B9}"/>
              </a:ext>
            </a:extLst>
          </p:cNvPr>
          <p:cNvSpPr/>
          <p:nvPr/>
        </p:nvSpPr>
        <p:spPr>
          <a:xfrm>
            <a:off x="8892672" y="1323319"/>
            <a:ext cx="226024" cy="31854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br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68E2DEE-97AD-4C45-BC78-D99A3B46AA7C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の第一歩①</a:t>
            </a: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7A89A3A9-6C2A-4460-877B-A75C0288762F}"/>
              </a:ext>
            </a:extLst>
          </p:cNvPr>
          <p:cNvSpPr txBox="1">
            <a:spLocks/>
          </p:cNvSpPr>
          <p:nvPr/>
        </p:nvSpPr>
        <p:spPr>
          <a:xfrm>
            <a:off x="11163529" y="501816"/>
            <a:ext cx="728468" cy="25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共通記号</a:t>
            </a:r>
            <a:endParaRPr lang="en-US" altLang="ja-JP" sz="1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474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コンテンツ プレースホルダー 2">
            <a:extLst>
              <a:ext uri="{FF2B5EF4-FFF2-40B4-BE49-F238E27FC236}">
                <a16:creationId xmlns:a16="http://schemas.microsoft.com/office/drawing/2014/main" id="{FFCB3EFF-39B9-498B-AA62-37525557C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1" t="20218" r="14481" b="23170"/>
          <a:stretch/>
        </p:blipFill>
        <p:spPr>
          <a:xfrm>
            <a:off x="3043279" y="1641867"/>
            <a:ext cx="6166980" cy="46786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818C4A-1732-4C7C-8815-BCC71F0C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03C322-13D4-4C31-9423-18429F2AF960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3D3D3DF6-895E-4D68-BC4C-297EAE643874}"/>
              </a:ext>
            </a:extLst>
          </p:cNvPr>
          <p:cNvSpPr txBox="1">
            <a:spLocks/>
          </p:cNvSpPr>
          <p:nvPr/>
        </p:nvSpPr>
        <p:spPr>
          <a:xfrm>
            <a:off x="5227385" y="498320"/>
            <a:ext cx="5188141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ja-JP" altLang="en-US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8CA967-D75D-4391-9853-947ACBFC5C1E}"/>
              </a:ext>
            </a:extLst>
          </p:cNvPr>
          <p:cNvSpPr txBox="1"/>
          <p:nvPr/>
        </p:nvSpPr>
        <p:spPr>
          <a:xfrm>
            <a:off x="1329640" y="1272536"/>
            <a:ext cx="107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生年月日，性別を入力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0303497-FCB0-4127-8DEA-CF895BA1BB37}"/>
              </a:ext>
            </a:extLst>
          </p:cNvPr>
          <p:cNvSpPr/>
          <p:nvPr/>
        </p:nvSpPr>
        <p:spPr>
          <a:xfrm>
            <a:off x="3106248" y="4842807"/>
            <a:ext cx="3507783" cy="137418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638BF72-FEC0-4973-AC9F-5E88377BEBC7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専用の新規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FEA0E859-6974-4446-B691-637F5FF5CFA3}"/>
              </a:ext>
            </a:extLst>
          </p:cNvPr>
          <p:cNvSpPr txBox="1">
            <a:spLocks/>
          </p:cNvSpPr>
          <p:nvPr/>
        </p:nvSpPr>
        <p:spPr>
          <a:xfrm>
            <a:off x="608305" y="777268"/>
            <a:ext cx="4136371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３．必要事項の入力②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BC5422D-6AAD-4046-ACB8-1BB1A433E8C1}"/>
              </a:ext>
            </a:extLst>
          </p:cNvPr>
          <p:cNvSpPr/>
          <p:nvPr/>
        </p:nvSpPr>
        <p:spPr>
          <a:xfrm>
            <a:off x="8892672" y="1323319"/>
            <a:ext cx="226024" cy="31854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br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6F66793-CC15-4BDA-811E-67162916BDD9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の第一歩①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2D1B9690-200F-449C-9976-3AFA79AB6468}"/>
              </a:ext>
            </a:extLst>
          </p:cNvPr>
          <p:cNvSpPr txBox="1">
            <a:spLocks/>
          </p:cNvSpPr>
          <p:nvPr/>
        </p:nvSpPr>
        <p:spPr>
          <a:xfrm>
            <a:off x="11163529" y="501816"/>
            <a:ext cx="728468" cy="25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共通記号</a:t>
            </a:r>
            <a:endParaRPr lang="en-US" altLang="ja-JP" sz="1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476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コンテンツ プレースホルダー 2">
            <a:extLst>
              <a:ext uri="{FF2B5EF4-FFF2-40B4-BE49-F238E27FC236}">
                <a16:creationId xmlns:a16="http://schemas.microsoft.com/office/drawing/2014/main" id="{7BAB289C-DC1E-4B42-8925-6BD1E1A9F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2" t="19932" r="14541" b="23827"/>
          <a:stretch/>
        </p:blipFill>
        <p:spPr>
          <a:xfrm>
            <a:off x="3041021" y="1630035"/>
            <a:ext cx="6155986" cy="4685803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818C4A-1732-4C7C-8815-BCC71F0C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03C322-13D4-4C31-9423-18429F2AF960}"/>
              </a:ext>
            </a:extLst>
          </p:cNvPr>
          <p:cNvSpPr/>
          <p:nvPr/>
        </p:nvSpPr>
        <p:spPr>
          <a:xfrm>
            <a:off x="10428783" y="237366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3D3D3DF6-895E-4D68-BC4C-297EAE643874}"/>
              </a:ext>
            </a:extLst>
          </p:cNvPr>
          <p:cNvSpPr txBox="1">
            <a:spLocks/>
          </p:cNvSpPr>
          <p:nvPr/>
        </p:nvSpPr>
        <p:spPr>
          <a:xfrm>
            <a:off x="5227385" y="498320"/>
            <a:ext cx="5188141" cy="276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ja-JP" altLang="en-US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8CA967-D75D-4391-9853-947ACBFC5C1E}"/>
              </a:ext>
            </a:extLst>
          </p:cNvPr>
          <p:cNvSpPr txBox="1"/>
          <p:nvPr/>
        </p:nvSpPr>
        <p:spPr>
          <a:xfrm>
            <a:off x="1329640" y="1272536"/>
            <a:ext cx="107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生年月日，性別を入力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B09AD95-C89E-4F13-8D26-CB2F656A11F4}"/>
              </a:ext>
            </a:extLst>
          </p:cNvPr>
          <p:cNvSpPr/>
          <p:nvPr/>
        </p:nvSpPr>
        <p:spPr>
          <a:xfrm>
            <a:off x="3106248" y="4842807"/>
            <a:ext cx="3507783" cy="137418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35DCA3A-3FFC-4611-A49E-764FAD4101C5}"/>
              </a:ext>
            </a:extLst>
          </p:cNvPr>
          <p:cNvGrpSpPr/>
          <p:nvPr/>
        </p:nvGrpSpPr>
        <p:grpSpPr>
          <a:xfrm>
            <a:off x="3527627" y="5021496"/>
            <a:ext cx="240185" cy="246221"/>
            <a:chOff x="3505542" y="5008245"/>
            <a:chExt cx="240185" cy="246221"/>
          </a:xfrm>
        </p:grpSpPr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CAA39A89-6CDC-411E-B98D-9C0CFC307D3A}"/>
                </a:ext>
              </a:extLst>
            </p:cNvPr>
            <p:cNvSpPr/>
            <p:nvPr/>
          </p:nvSpPr>
          <p:spPr>
            <a:xfrm>
              <a:off x="3512265" y="5027808"/>
              <a:ext cx="185980" cy="184350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21F5860-48DB-46E0-AB48-7163F38D7BBB}"/>
                </a:ext>
              </a:extLst>
            </p:cNvPr>
            <p:cNvSpPr txBox="1"/>
            <p:nvPr/>
          </p:nvSpPr>
          <p:spPr>
            <a:xfrm>
              <a:off x="3505542" y="5008245"/>
              <a:ext cx="24018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㊙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CFCB752-0F19-4465-93E9-DBA1317C27A2}"/>
              </a:ext>
            </a:extLst>
          </p:cNvPr>
          <p:cNvSpPr/>
          <p:nvPr/>
        </p:nvSpPr>
        <p:spPr>
          <a:xfrm>
            <a:off x="224928" y="431612"/>
            <a:ext cx="487295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 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専用の新規</a:t>
            </a:r>
            <a:r>
              <a:rPr lang="en-US" altLang="ja-JP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アカウント作成</a:t>
            </a:r>
            <a:endParaRPr lang="en-US" altLang="ja-JP" sz="12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82D5F3EE-A31F-4B9F-80D6-EA46B66307F4}"/>
              </a:ext>
            </a:extLst>
          </p:cNvPr>
          <p:cNvSpPr txBox="1">
            <a:spLocks/>
          </p:cNvSpPr>
          <p:nvPr/>
        </p:nvSpPr>
        <p:spPr>
          <a:xfrm>
            <a:off x="608305" y="777268"/>
            <a:ext cx="4136371" cy="4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３．必要事項の入力②</a:t>
            </a:r>
            <a:endParaRPr lang="en-US" altLang="ja-JP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C02B078-CDCB-4B40-A7CF-6C882E9A5EFA}"/>
              </a:ext>
            </a:extLst>
          </p:cNvPr>
          <p:cNvSpPr/>
          <p:nvPr/>
        </p:nvSpPr>
        <p:spPr>
          <a:xfrm>
            <a:off x="8892672" y="1323319"/>
            <a:ext cx="226024" cy="31854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br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9EFD346-3E1B-469C-A75A-65CBC593B66A}"/>
              </a:ext>
            </a:extLst>
          </p:cNvPr>
          <p:cNvSpPr/>
          <p:nvPr/>
        </p:nvSpPr>
        <p:spPr>
          <a:xfrm>
            <a:off x="238184" y="181186"/>
            <a:ext cx="485969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GCP</a:t>
            </a:r>
            <a:r>
              <a:rPr lang="ja-JP" altLang="en-US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の第一歩①</a:t>
            </a:r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A8D65694-4B5A-4589-A185-ED9506F1361F}"/>
              </a:ext>
            </a:extLst>
          </p:cNvPr>
          <p:cNvSpPr txBox="1">
            <a:spLocks/>
          </p:cNvSpPr>
          <p:nvPr/>
        </p:nvSpPr>
        <p:spPr>
          <a:xfrm>
            <a:off x="11163529" y="501816"/>
            <a:ext cx="728468" cy="25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共通記号</a:t>
            </a:r>
            <a:endParaRPr lang="en-US" altLang="ja-JP" sz="1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4192354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421</Words>
  <Application>Microsoft Office PowerPoint</Application>
  <PresentationFormat>ワイド画面</PresentationFormat>
  <Paragraphs>91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メイリオ</vt:lpstr>
      <vt:lpstr>小塚ゴシック Pro M</vt:lpstr>
      <vt:lpstr>小塚ゴシック Pro R</vt:lpstr>
      <vt:lpstr>游ゴシック</vt:lpstr>
      <vt:lpstr>Arial</vt:lpstr>
      <vt:lpstr>Times New Roman</vt:lpstr>
      <vt:lpstr>Tw Cen MT</vt:lpstr>
      <vt:lpstr>しずく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ハンズオンセミナー</dc:title>
  <dc:creator>03 aoiumi</dc:creator>
  <cp:lastModifiedBy>03 aoiumi</cp:lastModifiedBy>
  <cp:revision>94</cp:revision>
  <dcterms:created xsi:type="dcterms:W3CDTF">2019-07-15T01:51:03Z</dcterms:created>
  <dcterms:modified xsi:type="dcterms:W3CDTF">2019-07-29T12:47:02Z</dcterms:modified>
</cp:coreProperties>
</file>