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handoutMasterIdLst>
    <p:handoutMasterId r:id="rId1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24DE7E6-4675-4DFD-B939-5EDC40F91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F4280-8E22-435F-9E9A-EEA5164989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B13AF-05D4-45A9-9E7A-CBDB6FDFB37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1CC263-6B9B-4653-B4AF-24609C2C4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F187C6-E2F2-4265-AFE8-6D8665C89E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CAB4-399A-4517-A1D6-4BF7032F9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9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4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38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09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33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8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85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7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1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48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6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7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0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5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ccounts.google.com/SignUp" TargetMode="External"/><Relationship Id="rId4" Type="http://schemas.openxmlformats.org/officeDocument/2006/relationships/hyperlink" Target="../&#20849;&#36890;/hands_on_&#20849;&#36890;&#35352;&#21495;_&#12487;&#12540;&#12479;&#35299;&#26512;_Python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../&#20849;&#36890;/hands_on_&#20849;&#36890;&#35352;&#21495;_&#12487;&#12540;&#12479;&#35299;&#26512;_Python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../&#20849;&#36890;/hands_on_&#20849;&#36890;&#35352;&#21495;_&#12487;&#12540;&#12479;&#35299;&#26512;_Python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../&#20849;&#36890;/hands_on_&#20849;&#36890;&#35352;&#21495;_&#12487;&#12540;&#12479;&#35299;&#26512;_Python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../&#20849;&#36890;/hands_on_&#20849;&#36890;&#35352;&#21495;_&#12487;&#12540;&#12479;&#35299;&#26512;_Python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5" Type="http://schemas.openxmlformats.org/officeDocument/2006/relationships/hyperlink" Target="../&#20849;&#36890;/hands_on_&#20849;&#36890;&#35352;&#21495;_&#12487;&#12540;&#12479;&#35299;&#26512;_Python.pptx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../&#20849;&#36890;/hands_on_&#20849;&#36890;&#35352;&#21495;_&#12487;&#12540;&#12479;&#35299;&#26512;_Python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7CF743E-2995-4FAA-A8EF-AAC784AB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0255" y="4097120"/>
            <a:ext cx="2684503" cy="333524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kumimoji="1" lang="ja-JP" altLang="en-US" sz="2000" dirty="0">
                <a:solidFill>
                  <a:schemeClr val="bg1"/>
                </a:solidFill>
              </a:rPr>
              <a:t>データ解析 </a:t>
            </a:r>
            <a:r>
              <a:rPr lang="en-US" altLang="ja-JP" sz="2000" dirty="0">
                <a:solidFill>
                  <a:schemeClr val="bg1"/>
                </a:solidFill>
              </a:rPr>
              <a:t>Python</a:t>
            </a:r>
            <a:r>
              <a:rPr lang="ja-JP" altLang="en-US" sz="2000" dirty="0">
                <a:solidFill>
                  <a:schemeClr val="bg1"/>
                </a:solidFill>
              </a:rPr>
              <a:t>編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A2F32F-DFB9-4A58-94EB-358D43C0CEC0}"/>
              </a:ext>
            </a:extLst>
          </p:cNvPr>
          <p:cNvSpPr/>
          <p:nvPr/>
        </p:nvSpPr>
        <p:spPr>
          <a:xfrm>
            <a:off x="334887" y="1992519"/>
            <a:ext cx="11522226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4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4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  <a:endParaRPr lang="en-US" altLang="ja-JP" sz="4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909D88A-8144-48FD-A044-6563F4BE15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BAEE9D-3429-4B2A-9128-EE9021AE7C66}"/>
              </a:ext>
            </a:extLst>
          </p:cNvPr>
          <p:cNvSpPr/>
          <p:nvPr/>
        </p:nvSpPr>
        <p:spPr>
          <a:xfrm>
            <a:off x="334887" y="2969897"/>
            <a:ext cx="1152222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20FDEBB-2737-43D4-BFE6-EB819066DC8B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58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F771BE-2311-452C-88E2-3B2DEE9F7EDE}"/>
              </a:ext>
            </a:extLst>
          </p:cNvPr>
          <p:cNvSpPr txBox="1">
            <a:spLocks/>
          </p:cNvSpPr>
          <p:nvPr/>
        </p:nvSpPr>
        <p:spPr>
          <a:xfrm>
            <a:off x="871930" y="1272536"/>
            <a:ext cx="10448140" cy="5035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アカウント作成のサイト</a:t>
            </a:r>
            <a:endParaRPr lang="en-US" altLang="ja-JP" sz="3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２．</a:t>
            </a:r>
            <a:endParaRPr lang="en-US" altLang="ja-JP" sz="3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３．</a:t>
            </a:r>
            <a:endParaRPr lang="en-US" altLang="ja-JP" sz="3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</a:t>
            </a:r>
            <a:endParaRPr lang="en-US" altLang="ja-JP" sz="3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５．</a:t>
            </a:r>
            <a:endParaRPr lang="en-US" altLang="ja-JP" sz="3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ja-JP" altLang="en-US" sz="1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163B829-B76E-4D03-A29A-71A5CA6277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A234D1-C27A-47CA-8BC2-AB77A1F68108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3A6119-70CF-4BF6-B89A-C19580B30871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B2C9C69D-52A2-4FF0-BE54-AF4DDB8241D6}"/>
              </a:ext>
            </a:extLst>
          </p:cNvPr>
          <p:cNvSpPr txBox="1">
            <a:spLocks/>
          </p:cNvSpPr>
          <p:nvPr/>
        </p:nvSpPr>
        <p:spPr>
          <a:xfrm>
            <a:off x="608304" y="777268"/>
            <a:ext cx="5839589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手順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E4C095-9EB1-4B9F-9F0F-E02CBC880E8C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40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82570758-DCCF-46AB-AF3B-419EBF43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92" y="1431925"/>
            <a:ext cx="8784278" cy="4894263"/>
          </a:xfr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F771BE-2311-452C-88E2-3B2DEE9F7EDE}"/>
              </a:ext>
            </a:extLst>
          </p:cNvPr>
          <p:cNvSpPr txBox="1">
            <a:spLocks/>
          </p:cNvSpPr>
          <p:nvPr/>
        </p:nvSpPr>
        <p:spPr>
          <a:xfrm>
            <a:off x="608304" y="777268"/>
            <a:ext cx="5839589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アカウント作成のサイト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F5ECA76-CEB9-441E-A7F9-8305AE6D2F80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9FDD9D-BA62-4B9A-94E5-C80983AB86C8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22D7C5B-41F4-4EDC-B630-150F881F42E8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84F1EC0-678B-408A-B4F3-164C0A88EF43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書籍名入ル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936697C-FB48-4296-8733-866CFDFF3425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968AB56-88B6-4309-9261-385E5FF14547}"/>
              </a:ext>
            </a:extLst>
          </p:cNvPr>
          <p:cNvSpPr/>
          <p:nvPr/>
        </p:nvSpPr>
        <p:spPr>
          <a:xfrm>
            <a:off x="5296106" y="194193"/>
            <a:ext cx="5119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https://accounts.google.com/SignUp</a:t>
            </a:r>
            <a:endParaRPr lang="ja-JP" altLang="en-US" sz="1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23F1994-D5FE-4B1A-8617-2F18707F8010}"/>
              </a:ext>
            </a:extLst>
          </p:cNvPr>
          <p:cNvSpPr txBox="1">
            <a:spLocks/>
          </p:cNvSpPr>
          <p:nvPr/>
        </p:nvSpPr>
        <p:spPr>
          <a:xfrm>
            <a:off x="838296" y="1272536"/>
            <a:ext cx="10515409" cy="50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87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197F2EF2-9F3C-435F-B89D-29D8AD5F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81" y="2366963"/>
            <a:ext cx="4482637" cy="3424237"/>
          </a:xfr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727615-1D8C-49B3-9EA6-C6DEB7EDF6A1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1B776F71-D1B8-4326-9321-D69CBE1F68FA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409340-27BC-4FA7-9ED0-E7C889CE59FD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B84032-56F2-4A4A-A71D-BFA30C2D161F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C6311AE-5CB7-48ED-9C0E-8A7BFE54E504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書籍名入ル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631C2E2-56A4-4A7A-B6F5-ABF29AB3B20F}"/>
              </a:ext>
            </a:extLst>
          </p:cNvPr>
          <p:cNvSpPr/>
          <p:nvPr/>
        </p:nvSpPr>
        <p:spPr>
          <a:xfrm>
            <a:off x="5296106" y="194193"/>
            <a:ext cx="5119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https://accounts.google.com/SignUp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73AB531-49C1-4223-9A9C-6E238C28AD3D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9CCE4D50-F849-409E-99BD-895E1F70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92" y="1613942"/>
            <a:ext cx="6288003" cy="5002383"/>
          </a:xfr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9550B63-E178-44E2-A747-109E29F8958C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3C025FB7-F135-4AA3-9D0C-88D13D385A86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4FF2070-DE47-4A8C-BF48-8236F1A5FED5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03C322-13D4-4C31-9423-18429F2AF960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D3D3DF6-895E-4D68-BC4C-297EAE643874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書籍名入ル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ACF4B68-87D0-4D55-A52A-21AC86DE98BA}"/>
              </a:ext>
            </a:extLst>
          </p:cNvPr>
          <p:cNvSpPr/>
          <p:nvPr/>
        </p:nvSpPr>
        <p:spPr>
          <a:xfrm>
            <a:off x="5296106" y="194193"/>
            <a:ext cx="5119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https://accounts.google.com/SignUp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17337791-4600-4136-910B-F139DF3D5030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11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AF71CF7C-8800-431D-BED5-083930E80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21" y="2366963"/>
            <a:ext cx="3557557" cy="3424237"/>
          </a:xfr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2C6A1E-4B19-4612-9C5A-5E6C8AEB712D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95E20C9-31BF-40D3-880C-CE599D4806C3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4DEC7F-EF8F-47D5-8159-B9CC6E9977C2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FA5D0C-3012-41F1-A8C0-641E32E21682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23F7FBF3-A4CC-43A0-AB17-6321144131DD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書籍名入ル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529A81-62CB-41F4-BE6C-CF46AA9B2DC5}"/>
              </a:ext>
            </a:extLst>
          </p:cNvPr>
          <p:cNvSpPr/>
          <p:nvPr/>
        </p:nvSpPr>
        <p:spPr>
          <a:xfrm>
            <a:off x="5296106" y="194193"/>
            <a:ext cx="5119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https://accounts.google.com/SignUp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E68F2EB8-B56E-428D-BFE8-893842954E84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96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945F953A-18EF-4FC3-B06B-0CA4FBDC0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04" y="2366963"/>
            <a:ext cx="3596392" cy="3424237"/>
          </a:xfr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6A5218-581D-4239-B00E-96AD3E645F08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4605D7E7-5A44-45ED-93CC-F4D57575D3B0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E97B27-72E5-4A09-A122-A270E8D1974B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1DAECF-2F1E-456A-82BF-36FBB04448F7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154F8B0-7BD5-4FD4-BF82-7AEF14BC845C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書籍名入ル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C5A58B-B6CD-4A97-8504-F69FF784AB1F}"/>
              </a:ext>
            </a:extLst>
          </p:cNvPr>
          <p:cNvSpPr/>
          <p:nvPr/>
        </p:nvSpPr>
        <p:spPr>
          <a:xfrm>
            <a:off x="5296106" y="194193"/>
            <a:ext cx="5119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https://accounts.google.com/SignUp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2EBB64B1-2297-4CE1-95A0-B15EFF610BA6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374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CC967205-8E1F-4024-950C-79312EC1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3" y="1476110"/>
            <a:ext cx="3749416" cy="3424237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271374-2F4C-40AB-BF14-59CCB8AFA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62" y="1921205"/>
            <a:ext cx="5134231" cy="469512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89F9B3B-11DE-466D-B141-8E6D3074A0F4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4BA94919-2A9A-4106-A99E-CFB0A2458897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F6AC64B-E214-4E9A-B1D7-081336C5F467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BB688B-A823-460D-8618-721E900304A2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318F3C1A-3820-45A0-A764-EAF2D5209FE6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書籍名入ル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DCD09E-BB18-4DA5-9F3C-AC1620FCB5D9}"/>
              </a:ext>
            </a:extLst>
          </p:cNvPr>
          <p:cNvSpPr/>
          <p:nvPr/>
        </p:nvSpPr>
        <p:spPr>
          <a:xfrm>
            <a:off x="5296106" y="194193"/>
            <a:ext cx="5119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https://accounts.google.com/SignUp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3732A75-A6BC-420A-9372-67394E69ACE7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19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3CDDE395-4DB2-41EB-AED8-47A702E57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87" y="2366963"/>
            <a:ext cx="4966626" cy="3424237"/>
          </a:xfr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D9286C3-D89D-4689-909C-E7966B09C209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AD9D125F-8C2D-4D9D-A6E3-5AED6B3B3567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05D469-3F77-41B9-A884-486A460F9EEB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2AD3E3-CEE7-4769-9107-5D5A82E84836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CCBDDA5-4C0C-4092-8C36-F0FCF05870B2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書籍名入ル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55E232-53E1-450F-BF0B-BB86C8554FD4}"/>
              </a:ext>
            </a:extLst>
          </p:cNvPr>
          <p:cNvSpPr/>
          <p:nvPr/>
        </p:nvSpPr>
        <p:spPr>
          <a:xfrm>
            <a:off x="5296106" y="194193"/>
            <a:ext cx="5119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https://accounts.google.com/SignUp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6F3899E-C4A8-4305-B705-80DDA46CD62C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7780101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293</Words>
  <Application>Microsoft Office PowerPoint</Application>
  <PresentationFormat>ワイド画面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Arial</vt:lpstr>
      <vt:lpstr>Times New Roman</vt:lpstr>
      <vt:lpstr>Tw Cen MT</vt:lpstr>
      <vt:lpstr>しずく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ハンズオンセミナー</dc:title>
  <dc:creator>03 aoiumi</dc:creator>
  <cp:lastModifiedBy>03 aoiumi</cp:lastModifiedBy>
  <cp:revision>54</cp:revision>
  <dcterms:created xsi:type="dcterms:W3CDTF">2019-07-15T01:51:03Z</dcterms:created>
  <dcterms:modified xsi:type="dcterms:W3CDTF">2019-07-28T03:08:50Z</dcterms:modified>
</cp:coreProperties>
</file>