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Roboto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6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32" Type="http://schemas.openxmlformats.org/officeDocument/2006/relationships/font" Target="fonts/Raleway-italic.fntdata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1041c7815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1041c7815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857dc504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2857dc504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857dc504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857dc504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857dc504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2857dc504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857dc504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2857dc504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2857dc504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2857dc504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fa0589fce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fa0589fce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051a650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051a650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fa0589fce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fa0589fce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fa0589fce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fa0589fce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fa0589fce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fa0589fce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fa0589fce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fa0589fce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fa0589fce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fa0589fce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857dc504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2857dc504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041c7815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041c7815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rgbClr val="A2C4C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Presentations on employment preference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Based on </a:t>
            </a:r>
            <a:r>
              <a:rPr lang="en" sz="2400"/>
              <a:t>the</a:t>
            </a:r>
            <a:r>
              <a:rPr lang="en" sz="2400"/>
              <a:t> sample survey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-4337300" y="-225725"/>
            <a:ext cx="17655600" cy="52725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QUALIFICATION. Number of responses: 60 responses." id="168" name="Google Shape;168;p22" title="QUALIFICATIO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600" y="162725"/>
            <a:ext cx="9144003" cy="430357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/>
          <p:nvPr/>
        </p:nvSpPr>
        <p:spPr>
          <a:xfrm>
            <a:off x="6320550" y="612700"/>
            <a:ext cx="604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highlight>
                <a:srgbClr val="A4C2F4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2855550" y="369350"/>
            <a:ext cx="5129700" cy="6294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Qualification wise employment preference</a:t>
            </a:r>
            <a:endParaRPr b="1"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/>
          <p:nvPr/>
        </p:nvSpPr>
        <p:spPr>
          <a:xfrm>
            <a:off x="-4240575" y="-370850"/>
            <a:ext cx="17720100" cy="551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WHAT IS YOUR JOB PEFERENCE ?. Number of responses: 60 responses." id="176" name="Google Shape;176;p23" title="WHAT IS YOUR JOB PEFERENCE 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4625" y="186625"/>
            <a:ext cx="8674601" cy="439935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/>
        </p:nvSpPr>
        <p:spPr>
          <a:xfrm>
            <a:off x="6562400" y="951300"/>
            <a:ext cx="5369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highlight>
                <a:srgbClr val="6D9EEB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3009500" y="465100"/>
            <a:ext cx="4090200" cy="588300"/>
          </a:xfrm>
          <a:prstGeom prst="roundRect">
            <a:avLst>
              <a:gd fmla="val 16667" name="adj"/>
            </a:avLst>
          </a:prstGeom>
          <a:solidFill>
            <a:srgbClr val="F1F3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People preference to sectors</a:t>
            </a:r>
            <a:endParaRPr b="1" sz="2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4832750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 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-4385675" y="-209600"/>
            <a:ext cx="17768400" cy="53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WHY DO YOU PREFFERED PRIVATE/GOVT JOB?. Number of responses: 60 responses." id="185" name="Google Shape;185;p24" title="WHY DO YOU PREFFERED PRIVATE/GOVT JOB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4625" y="397371"/>
            <a:ext cx="9144003" cy="434875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4"/>
          <p:cNvSpPr txBox="1"/>
          <p:nvPr/>
        </p:nvSpPr>
        <p:spPr>
          <a:xfrm>
            <a:off x="6401150" y="741700"/>
            <a:ext cx="5417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4490100" y="556200"/>
            <a:ext cx="3761700" cy="4242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People </a:t>
            </a:r>
            <a:r>
              <a:rPr b="1" lang="en" sz="1600"/>
              <a:t>preferring</a:t>
            </a:r>
            <a:r>
              <a:rPr b="1" lang="en" sz="1600"/>
              <a:t> job for__________</a:t>
            </a:r>
            <a:endParaRPr b="1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idx="1" type="subTitle"/>
          </p:nvPr>
        </p:nvSpPr>
        <p:spPr>
          <a:xfrm>
            <a:off x="265500" y="653700"/>
            <a:ext cx="4045200" cy="3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3" name="Google Shape;193;p25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Story for illustration purposes only</a:t>
            </a:r>
            <a:endParaRPr i="1"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-4321175" y="-290225"/>
            <a:ext cx="17494500" cy="55626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E9E9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WOULD YOU PREFER TO WORK?. Number of responses: 59 responses." id="195" name="Google Shape;195;p25" title="WOULD YOU PREFER TO WORK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3600" y="112812"/>
            <a:ext cx="9144003" cy="475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5"/>
          <p:cNvSpPr txBox="1"/>
          <p:nvPr/>
        </p:nvSpPr>
        <p:spPr>
          <a:xfrm>
            <a:off x="6272175" y="773950"/>
            <a:ext cx="5256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3255725" y="342000"/>
            <a:ext cx="4555200" cy="642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Peoples </a:t>
            </a:r>
            <a:r>
              <a:rPr b="1" lang="en" sz="2200"/>
              <a:t>preference</a:t>
            </a:r>
            <a:r>
              <a:rPr b="1" lang="en" sz="2200"/>
              <a:t> for working</a:t>
            </a:r>
            <a:endParaRPr b="1"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6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6"/>
          <p:cNvSpPr/>
          <p:nvPr/>
        </p:nvSpPr>
        <p:spPr>
          <a:xfrm>
            <a:off x="-2954775" y="-246225"/>
            <a:ext cx="14856000" cy="538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83024" y="478775"/>
            <a:ext cx="9089100" cy="458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6"/>
          <p:cNvSpPr/>
          <p:nvPr/>
        </p:nvSpPr>
        <p:spPr>
          <a:xfrm>
            <a:off x="-437750" y="-150475"/>
            <a:ext cx="9083100" cy="5610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Area wise job </a:t>
            </a:r>
            <a:r>
              <a:rPr b="1" lang="en" sz="2400"/>
              <a:t>preference</a:t>
            </a:r>
            <a:r>
              <a:rPr b="1" lang="en" sz="2400"/>
              <a:t> in sector</a:t>
            </a:r>
            <a:endParaRPr b="1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7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7"/>
          <p:cNvSpPr/>
          <p:nvPr/>
        </p:nvSpPr>
        <p:spPr>
          <a:xfrm>
            <a:off x="-2941100" y="-273600"/>
            <a:ext cx="15074700" cy="554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60850" y="601900"/>
            <a:ext cx="9704850" cy="45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7"/>
          <p:cNvSpPr/>
          <p:nvPr/>
        </p:nvSpPr>
        <p:spPr>
          <a:xfrm>
            <a:off x="-574550" y="-150475"/>
            <a:ext cx="9718500" cy="6978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Gender wise job preference in sector</a:t>
            </a:r>
            <a:endParaRPr b="1" sz="2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8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8"/>
          <p:cNvSpPr/>
          <p:nvPr/>
        </p:nvSpPr>
        <p:spPr>
          <a:xfrm>
            <a:off x="-3105250" y="-191525"/>
            <a:ext cx="15115800" cy="548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20775" y="574550"/>
            <a:ext cx="9753501" cy="456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8"/>
          <p:cNvSpPr/>
          <p:nvPr/>
        </p:nvSpPr>
        <p:spPr>
          <a:xfrm>
            <a:off x="-807100" y="-150475"/>
            <a:ext cx="9583500" cy="725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Qualification wise employment preference in sector</a:t>
            </a:r>
            <a:endParaRPr b="1" sz="2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9"/>
          <p:cNvSpPr/>
          <p:nvPr/>
        </p:nvSpPr>
        <p:spPr>
          <a:xfrm>
            <a:off x="-3242050" y="-205200"/>
            <a:ext cx="15239100" cy="534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2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667500" y="300950"/>
            <a:ext cx="13830000" cy="484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9"/>
          <p:cNvSpPr/>
          <p:nvPr/>
        </p:nvSpPr>
        <p:spPr>
          <a:xfrm>
            <a:off x="-2257125" y="-177825"/>
            <a:ext cx="11983200" cy="451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Age wise preffering job in sectors</a:t>
            </a:r>
            <a:endParaRPr b="1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0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0"/>
          <p:cNvSpPr/>
          <p:nvPr/>
        </p:nvSpPr>
        <p:spPr>
          <a:xfrm>
            <a:off x="-3064225" y="-150475"/>
            <a:ext cx="15061200" cy="538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3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5200" y="615575"/>
            <a:ext cx="9349200" cy="452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0"/>
          <p:cNvSpPr/>
          <p:nvPr/>
        </p:nvSpPr>
        <p:spPr>
          <a:xfrm>
            <a:off x="-191525" y="-68400"/>
            <a:ext cx="9247500" cy="5883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Gender wise preferring work from</a:t>
            </a:r>
            <a:endParaRPr b="1"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1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1"/>
          <p:cNvSpPr/>
          <p:nvPr/>
        </p:nvSpPr>
        <p:spPr>
          <a:xfrm>
            <a:off x="-3091575" y="-259900"/>
            <a:ext cx="14979000" cy="540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3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80600" y="478775"/>
            <a:ext cx="8318349" cy="4664726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1"/>
          <p:cNvSpPr/>
          <p:nvPr/>
        </p:nvSpPr>
        <p:spPr>
          <a:xfrm>
            <a:off x="-396700" y="-136800"/>
            <a:ext cx="8454000" cy="5745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/>
              <a:t>Area wise </a:t>
            </a:r>
            <a:r>
              <a:rPr b="1" lang="en" sz="2700"/>
              <a:t>preferring</a:t>
            </a:r>
            <a:r>
              <a:rPr b="1" lang="en" sz="2700"/>
              <a:t> work from</a:t>
            </a:r>
            <a:endParaRPr b="1"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-3512625" y="-123125"/>
            <a:ext cx="17704200" cy="662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-3047400" y="1322150"/>
            <a:ext cx="2789400" cy="2015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983550" y="1467275"/>
            <a:ext cx="2579700" cy="196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4473200" y="1518425"/>
            <a:ext cx="41100" cy="16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4473200" y="1586825"/>
            <a:ext cx="2579700" cy="196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7783650" y="1436350"/>
            <a:ext cx="41100" cy="30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7920450" y="1627875"/>
            <a:ext cx="2462400" cy="196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 txBox="1"/>
          <p:nvPr/>
        </p:nvSpPr>
        <p:spPr>
          <a:xfrm>
            <a:off x="-2886375" y="1696250"/>
            <a:ext cx="24624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Lato"/>
                <a:ea typeface="Lato"/>
                <a:cs typeface="Lato"/>
                <a:sym typeface="Lato"/>
              </a:rPr>
              <a:t>Topic:employement preference by individuals</a:t>
            </a:r>
            <a:endParaRPr b="1" sz="2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1381625" y="1742825"/>
            <a:ext cx="1942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Lato"/>
                <a:ea typeface="Lato"/>
                <a:cs typeface="Lato"/>
                <a:sym typeface="Lato"/>
              </a:rPr>
              <a:t>Conducted online sample survey and collected data</a:t>
            </a:r>
            <a:endParaRPr b="1"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-218875" y="2065600"/>
            <a:ext cx="1202400" cy="73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3584025" y="2311850"/>
            <a:ext cx="889200" cy="63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7168075" y="2243450"/>
            <a:ext cx="752400" cy="63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4787825" y="1942500"/>
            <a:ext cx="20793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Lato"/>
                <a:ea typeface="Lato"/>
                <a:cs typeface="Lato"/>
                <a:sym typeface="Lato"/>
              </a:rPr>
              <a:t>Processed and summarized the data</a:t>
            </a:r>
            <a:endParaRPr b="1" sz="2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8091700" y="2040750"/>
            <a:ext cx="21405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Lato"/>
                <a:ea typeface="Lato"/>
                <a:cs typeface="Lato"/>
                <a:sym typeface="Lato"/>
              </a:rPr>
              <a:t>Analysed the data made slides for presentation</a:t>
            </a:r>
            <a:endParaRPr b="1"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2"/>
          <p:cNvSpPr/>
          <p:nvPr/>
        </p:nvSpPr>
        <p:spPr>
          <a:xfrm>
            <a:off x="-3064225" y="-136800"/>
            <a:ext cx="15156900" cy="528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3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0375"/>
            <a:ext cx="8318349" cy="473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2"/>
          <p:cNvSpPr/>
          <p:nvPr/>
        </p:nvSpPr>
        <p:spPr>
          <a:xfrm>
            <a:off x="0" y="-205200"/>
            <a:ext cx="8385600" cy="615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Qualification wise perefering to work</a:t>
            </a:r>
            <a:r>
              <a:rPr lang="en"/>
              <a:t> </a:t>
            </a:r>
            <a:r>
              <a:rPr b="1" lang="en" sz="2600"/>
              <a:t>from</a:t>
            </a:r>
            <a:endParaRPr b="1" sz="2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3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3"/>
          <p:cNvSpPr/>
          <p:nvPr/>
        </p:nvSpPr>
        <p:spPr>
          <a:xfrm>
            <a:off x="-2900050" y="-150475"/>
            <a:ext cx="14856000" cy="529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3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9900" y="601900"/>
            <a:ext cx="9493575" cy="45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3"/>
          <p:cNvSpPr/>
          <p:nvPr/>
        </p:nvSpPr>
        <p:spPr>
          <a:xfrm>
            <a:off x="-410375" y="-27350"/>
            <a:ext cx="9931200" cy="6156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Gender wise prefering governament jobs for purpose</a:t>
            </a:r>
            <a:endParaRPr b="1" sz="2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4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4"/>
          <p:cNvSpPr/>
          <p:nvPr/>
        </p:nvSpPr>
        <p:spPr>
          <a:xfrm>
            <a:off x="-2995825" y="-273600"/>
            <a:ext cx="14992800" cy="552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3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25" y="629250"/>
            <a:ext cx="8318349" cy="451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4"/>
          <p:cNvSpPr/>
          <p:nvPr/>
        </p:nvSpPr>
        <p:spPr>
          <a:xfrm>
            <a:off x="342000" y="-13675"/>
            <a:ext cx="8604300" cy="5883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Gender wise preferening private sector jobs</a:t>
            </a:r>
            <a:endParaRPr b="1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5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5"/>
          <p:cNvSpPr/>
          <p:nvPr/>
        </p:nvSpPr>
        <p:spPr>
          <a:xfrm>
            <a:off x="-2859025" y="-191525"/>
            <a:ext cx="14760300" cy="530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5"/>
          <p:cNvSpPr/>
          <p:nvPr/>
        </p:nvSpPr>
        <p:spPr>
          <a:xfrm>
            <a:off x="424075" y="-82075"/>
            <a:ext cx="8481300" cy="656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Area wise </a:t>
            </a:r>
            <a:r>
              <a:rPr b="1" lang="en" sz="2800"/>
              <a:t>preferring</a:t>
            </a:r>
            <a:r>
              <a:rPr b="1" lang="en" sz="2800"/>
              <a:t> govt job for those purpose</a:t>
            </a:r>
            <a:endParaRPr b="1" sz="2800"/>
          </a:p>
        </p:txBody>
      </p:sp>
      <p:pic>
        <p:nvPicPr>
          <p:cNvPr id="297" name="Google Shape;297;p3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00" y="574625"/>
            <a:ext cx="9144000" cy="456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6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6"/>
          <p:cNvSpPr/>
          <p:nvPr/>
        </p:nvSpPr>
        <p:spPr>
          <a:xfrm>
            <a:off x="-3173650" y="-205200"/>
            <a:ext cx="15198000" cy="534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3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25" y="383025"/>
            <a:ext cx="8318349" cy="47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6"/>
          <p:cNvSpPr/>
          <p:nvPr/>
        </p:nvSpPr>
        <p:spPr>
          <a:xfrm>
            <a:off x="342000" y="-150475"/>
            <a:ext cx="8563500" cy="547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Area wise </a:t>
            </a:r>
            <a:r>
              <a:rPr b="1" lang="en" sz="2600"/>
              <a:t>preferring</a:t>
            </a:r>
            <a:r>
              <a:rPr b="1" lang="en" sz="2600"/>
              <a:t> private jobs for purpose</a:t>
            </a:r>
            <a:endParaRPr b="1"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-3050525" y="-109500"/>
            <a:ext cx="14965500" cy="5362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43434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-2147675" y="177825"/>
            <a:ext cx="13405800" cy="6312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 u="sng">
                <a:highlight>
                  <a:srgbClr val="C9DAF8"/>
                </a:highlight>
                <a:latin typeface="Lato"/>
                <a:ea typeface="Lato"/>
                <a:cs typeface="Lato"/>
                <a:sym typeface="Lato"/>
              </a:rPr>
              <a:t>Questions asked in survey</a:t>
            </a:r>
            <a:endParaRPr b="1" sz="2900" u="sng">
              <a:highlight>
                <a:srgbClr val="C9DAF8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-2175125" y="752375"/>
            <a:ext cx="13460700" cy="3798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1.</a:t>
            </a:r>
            <a:r>
              <a:rPr b="1" lang="en" sz="1600">
                <a:solidFill>
                  <a:srgbClr val="202124"/>
                </a:solidFill>
                <a:highlight>
                  <a:srgbClr val="F1F3F4"/>
                </a:highlight>
              </a:rPr>
              <a:t>FULL NAME</a:t>
            </a:r>
            <a:endParaRPr b="1" sz="1600">
              <a:solidFill>
                <a:srgbClr val="202124"/>
              </a:solidFill>
              <a:highlight>
                <a:srgbClr val="F1F3F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02124"/>
                </a:solidFill>
                <a:highlight>
                  <a:srgbClr val="F1F3F4"/>
                </a:highlight>
              </a:rPr>
              <a:t>2.</a:t>
            </a:r>
            <a:r>
              <a:rPr b="1" lang="en" sz="1600">
                <a:solidFill>
                  <a:srgbClr val="202124"/>
                </a:solidFill>
                <a:highlight>
                  <a:srgbClr val="F8F9FA"/>
                </a:highlight>
              </a:rPr>
              <a:t>AGE</a:t>
            </a:r>
            <a:endParaRPr b="1"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02124"/>
                </a:solidFill>
                <a:highlight>
                  <a:srgbClr val="F8F9FA"/>
                </a:highlight>
              </a:rPr>
              <a:t>3.GENDER</a:t>
            </a:r>
            <a:endParaRPr b="1"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02124"/>
                </a:solidFill>
                <a:highlight>
                  <a:srgbClr val="F8F9FA"/>
                </a:highlight>
              </a:rPr>
              <a:t>4.DISTRICT</a:t>
            </a:r>
            <a:endParaRPr b="1" sz="16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02124"/>
                </a:solidFill>
                <a:highlight>
                  <a:srgbClr val="F8F9FA"/>
                </a:highlight>
              </a:rPr>
              <a:t>5.</a:t>
            </a:r>
            <a:r>
              <a:rPr b="1" lang="en" sz="1600">
                <a:solidFill>
                  <a:srgbClr val="202124"/>
                </a:solidFill>
                <a:highlight>
                  <a:srgbClr val="FFFFFF"/>
                </a:highlight>
              </a:rPr>
              <a:t>YOU ARE BELONGS TO ?(</a:t>
            </a: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URBAN/RURAL)</a:t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6.</a:t>
            </a:r>
            <a:r>
              <a:rPr b="1" lang="en" sz="1600">
                <a:solidFill>
                  <a:srgbClr val="202124"/>
                </a:solidFill>
                <a:highlight>
                  <a:srgbClr val="FFFFFF"/>
                </a:highlight>
              </a:rPr>
              <a:t>QUALIFICATION</a:t>
            </a:r>
            <a:endParaRPr b="1"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202124"/>
                </a:solidFill>
                <a:highlight>
                  <a:srgbClr val="FFFFFF"/>
                </a:highlight>
              </a:rPr>
              <a:t>7.</a:t>
            </a:r>
            <a:r>
              <a:rPr b="1" lang="en" sz="1600">
                <a:solidFill>
                  <a:srgbClr val="202124"/>
                </a:solidFill>
              </a:rPr>
              <a:t>WHAT IS YOUR JOB PEFERENCE ?</a:t>
            </a:r>
            <a:endParaRPr b="1" sz="1600">
              <a:solidFill>
                <a:srgbClr val="202124"/>
              </a:solidFill>
            </a:endParaRPr>
          </a:p>
          <a:p>
            <a:pPr indent="0" lvl="0" marL="1016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PRIVATE SECTOR</a:t>
            </a:r>
            <a:endParaRPr sz="15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016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GOVERNAMENT SECTOR</a:t>
            </a:r>
            <a:endParaRPr sz="15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8.</a:t>
            </a:r>
            <a:r>
              <a:rPr b="1" lang="en" sz="1600">
                <a:solidFill>
                  <a:srgbClr val="202124"/>
                </a:solidFill>
              </a:rPr>
              <a:t>WHY DO YOU PREFFERED PRIVATE/GOVT JOB?(</a:t>
            </a:r>
            <a:r>
              <a:rPr lang="en" sz="15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SECURITY/SALARY/RESPECT//FAMILY FORCE/PASSION)</a:t>
            </a:r>
            <a:endParaRPr sz="15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9.</a:t>
            </a:r>
            <a:r>
              <a:rPr b="1" lang="en" sz="1600">
                <a:solidFill>
                  <a:srgbClr val="202124"/>
                </a:solidFill>
              </a:rPr>
              <a:t>WOULD YOU PREFER TO WORK?</a:t>
            </a:r>
            <a:endParaRPr b="1" sz="1600">
              <a:solidFill>
                <a:srgbClr val="202124"/>
              </a:solidFill>
            </a:endParaRPr>
          </a:p>
          <a:p>
            <a:pPr indent="0" lvl="0" marL="1016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WORK FROM OFFICE</a:t>
            </a:r>
            <a:endParaRPr sz="15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016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WORK FROM HOME</a:t>
            </a:r>
            <a:endParaRPr sz="150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016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BOTH FLEXIBLE</a:t>
            </a:r>
            <a:endParaRPr b="1" sz="1200">
              <a:solidFill>
                <a:srgbClr val="202124"/>
              </a:solidFill>
              <a:highlight>
                <a:srgbClr val="F8F9FA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63" y="1480150"/>
            <a:ext cx="5347225" cy="306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1644625" y="677200"/>
            <a:ext cx="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535775" y="264850"/>
            <a:ext cx="5562600" cy="10158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We understand what you priorities and make data useful</a:t>
            </a:r>
            <a:endParaRPr b="1" sz="2700"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930200" y="1696250"/>
            <a:ext cx="1094400" cy="47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00" y="854575"/>
            <a:ext cx="8529500" cy="415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354725" y="209600"/>
            <a:ext cx="8448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highlight>
                  <a:srgbClr val="00FFFF"/>
                </a:highlight>
                <a:latin typeface="Lato"/>
                <a:ea typeface="Lato"/>
                <a:cs typeface="Lato"/>
                <a:sym typeface="Lato"/>
              </a:rPr>
              <a:t>The survey is  about </a:t>
            </a:r>
            <a:r>
              <a:rPr b="1" lang="en" sz="2200">
                <a:highlight>
                  <a:srgbClr val="00FFFF"/>
                </a:highlight>
                <a:latin typeface="Lato"/>
                <a:ea typeface="Lato"/>
                <a:cs typeface="Lato"/>
                <a:sym typeface="Lato"/>
              </a:rPr>
              <a:t>individual</a:t>
            </a:r>
            <a:r>
              <a:rPr b="1" lang="en" sz="2200">
                <a:highlight>
                  <a:srgbClr val="00FFFF"/>
                </a:highlight>
                <a:latin typeface="Lato"/>
                <a:ea typeface="Lato"/>
                <a:cs typeface="Lato"/>
                <a:sym typeface="Lato"/>
              </a:rPr>
              <a:t> preferences for there employement</a:t>
            </a:r>
            <a:endParaRPr b="1" sz="3000">
              <a:highlight>
                <a:srgbClr val="00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193475" y="3950325"/>
            <a:ext cx="89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-208113"/>
            <a:ext cx="4254600" cy="481803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5" name="Google Shape;125;p18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Forms response chart. Question title: AGE. Number of responses: 60 responses." id="126" name="Google Shape;126;p18" title="AG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6200" y="0"/>
            <a:ext cx="9144003" cy="5143499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7" name="Google Shape;127;p18"/>
          <p:cNvSpPr txBox="1"/>
          <p:nvPr/>
        </p:nvSpPr>
        <p:spPr>
          <a:xfrm>
            <a:off x="-4063200" y="628825"/>
            <a:ext cx="3708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highlight>
                <a:srgbClr val="FFF2CC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-4063200" y="177350"/>
            <a:ext cx="36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-3998700" y="403100"/>
            <a:ext cx="48300" cy="3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1586825" y="355675"/>
            <a:ext cx="5649600" cy="492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Age wise preference for employment</a:t>
            </a:r>
            <a:endParaRPr b="1"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ms response chart. Question title: GENDER. Number of responses: 60 responses." id="135" name="Google Shape;135;p19" title="GENDE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49383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/>
          <p:nvPr/>
        </p:nvSpPr>
        <p:spPr>
          <a:xfrm>
            <a:off x="1751000" y="232550"/>
            <a:ext cx="5499300" cy="6294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Gender wise employment preference</a:t>
            </a:r>
            <a:endParaRPr b="1"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Just one!</a:t>
            </a:r>
            <a:r>
              <a:rPr lang="en"/>
              <a:t> Your own.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n" sz="2400"/>
              <a:t>(With a little help from your smart phone)</a:t>
            </a:r>
            <a:endParaRPr b="0" sz="2400"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43" name="Google Shape;143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44" name="Google Shape;144;p20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20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Remember. If something sounds like common sense, people will ignore it. 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Highlight what is unexpected about </a:t>
              </a:r>
              <a:b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</a:b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your topic.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46" name="Google Shape;146;p20"/>
          <p:cNvSpPr/>
          <p:nvPr/>
        </p:nvSpPr>
        <p:spPr>
          <a:xfrm>
            <a:off x="-4127700" y="96750"/>
            <a:ext cx="16200" cy="4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-4111500" y="-725575"/>
            <a:ext cx="17784300" cy="540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DISTRICT. Number of responses: 60 responses." id="148" name="Google Shape;148;p20" title="DISTRIC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650" y="-445600"/>
            <a:ext cx="8393349" cy="440180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/>
        </p:nvSpPr>
        <p:spPr>
          <a:xfrm>
            <a:off x="6110925" y="677200"/>
            <a:ext cx="306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5836825" y="467600"/>
            <a:ext cx="6594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2284500" y="-148550"/>
            <a:ext cx="5110200" cy="5745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District wise employment preference </a:t>
            </a:r>
            <a:endParaRPr b="1"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chemeClr val="dk2"/>
              </a:solidFill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-4192200" y="-96750"/>
            <a:ext cx="17349300" cy="53370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YOU ARE BELONGS TO ?. Number of responses: 59 responses." id="158" name="Google Shape;158;p21" title="YOU ARE BELONGS TO 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2425" y="647400"/>
            <a:ext cx="8361098" cy="384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6159300" y="886800"/>
            <a:ext cx="569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2444850" y="908250"/>
            <a:ext cx="4254300" cy="465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Area wise employment preference</a:t>
            </a:r>
            <a:endParaRPr b="1"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