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Mono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font" Target="fonts/RobotoMonoMedium-regular.fntdata"/><Relationship Id="rId8" Type="http://schemas.openxmlformats.org/officeDocument/2006/relationships/font" Target="fonts/Roboto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2E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2800"/>
              <a:buFont typeface="Roboto Mono Medium"/>
              <a:buNone/>
              <a:defRPr sz="2800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Rise of Low-Code/No-Code Platforms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