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 Medium" panose="00000009000000000000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2E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1712"/>
              </a:buClr>
              <a:buSzPts val="2800"/>
              <a:buFont typeface="Roboto Mono Medium"/>
              <a:buNone/>
              <a:defRPr sz="2800">
                <a:solidFill>
                  <a:srgbClr val="17171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10358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2400"/>
              </a:spcBef>
            </a:pPr>
            <a:r>
              <a:rPr lang="en-US" sz="2400" dirty="0"/>
              <a:t>Risks and Challenges of Low-Code/No-Code Platforms:</a:t>
            </a:r>
            <a:endParaRPr sz="2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15AF5-01A2-1E96-8C7B-AACA6C53BB40}"/>
              </a:ext>
            </a:extLst>
          </p:cNvPr>
          <p:cNvSpPr txBox="1"/>
          <p:nvPr/>
        </p:nvSpPr>
        <p:spPr>
          <a:xfrm>
            <a:off x="864394" y="138201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CA" dirty="0"/>
              <a:t>Governance &amp; Security Risks: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631C7-5D2B-E192-C7DF-C3683F991BE8}"/>
              </a:ext>
            </a:extLst>
          </p:cNvPr>
          <p:cNvSpPr txBox="1"/>
          <p:nvPr/>
        </p:nvSpPr>
        <p:spPr>
          <a:xfrm>
            <a:off x="864394" y="163443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CA" dirty="0"/>
              <a:t>Migration Difficulties: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B22B9-C59C-26C9-2623-E8A88D9D076E}"/>
              </a:ext>
            </a:extLst>
          </p:cNvPr>
          <p:cNvSpPr txBox="1"/>
          <p:nvPr/>
        </p:nvSpPr>
        <p:spPr>
          <a:xfrm>
            <a:off x="864394" y="188684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*  Need for Oversight: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691DA-2D86-2862-C6D8-C9B4D2FFB615}"/>
              </a:ext>
            </a:extLst>
          </p:cNvPr>
          <p:cNvSpPr txBox="1"/>
          <p:nvPr/>
        </p:nvSpPr>
        <p:spPr>
          <a:xfrm>
            <a:off x="1021558" y="2571750"/>
            <a:ext cx="73437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The Future of Low-Code/No-Code Development:</a:t>
            </a:r>
            <a:endParaRPr lang="en-CA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47F7B-04CC-E6C9-DF09-266C56C48A74}"/>
              </a:ext>
            </a:extLst>
          </p:cNvPr>
          <p:cNvSpPr txBox="1"/>
          <p:nvPr/>
        </p:nvSpPr>
        <p:spPr>
          <a:xfrm>
            <a:off x="1021558" y="30718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* Empowering Developers and Users: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279E8-4854-A21E-2D73-28C83960B02F}"/>
              </a:ext>
            </a:extLst>
          </p:cNvPr>
          <p:cNvSpPr txBox="1"/>
          <p:nvPr/>
        </p:nvSpPr>
        <p:spPr>
          <a:xfrm>
            <a:off x="1021558" y="33795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* Inclusive Innovation: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909B-3D91-6332-928E-25BC9712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92288"/>
            <a:ext cx="8520600" cy="841800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latin typeface="+mj-lt"/>
              </a:rPr>
              <a:t>Governance &amp; Security Risks:</a:t>
            </a:r>
            <a:br>
              <a:rPr lang="en-US" sz="1200" dirty="0">
                <a:latin typeface="+mj-lt"/>
              </a:rPr>
            </a:br>
            <a:r>
              <a:rPr lang="en-US" sz="1100" dirty="0">
                <a:latin typeface="+mj-lt"/>
              </a:rPr>
              <a:t>Employees may build internal apps without IT approval (known as Shadow IT), creating security vulnerabilities.</a:t>
            </a:r>
            <a:endParaRPr lang="en-CA" sz="1200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1BB6A3-559C-E534-61CF-A57CF7195E4C}"/>
              </a:ext>
            </a:extLst>
          </p:cNvPr>
          <p:cNvSpPr txBox="1">
            <a:spLocks/>
          </p:cNvSpPr>
          <p:nvPr/>
        </p:nvSpPr>
        <p:spPr>
          <a:xfrm>
            <a:off x="248718" y="745807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2"/>
              </a:buClr>
              <a:buSzPts val="3600"/>
              <a:buFont typeface="Roboto Mono Medium"/>
              <a:buNone/>
              <a:defRPr sz="3600" b="0" i="0" u="none" strike="noStrike" cap="none">
                <a:solidFill>
                  <a:srgbClr val="17171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400" b="1" dirty="0">
                <a:latin typeface="+mj-lt"/>
              </a:rPr>
              <a:t>Migration Difficulties:</a:t>
            </a:r>
            <a:br>
              <a:rPr lang="en-US" sz="1400" dirty="0">
                <a:latin typeface="+mj-lt"/>
              </a:rPr>
            </a:br>
            <a:r>
              <a:rPr lang="en-US" sz="1100" dirty="0">
                <a:latin typeface="+mj-lt"/>
              </a:rPr>
              <a:t>Moving applications to other systems or custom code can be costly and time-consuming, reducing long-term flexibility.</a:t>
            </a:r>
            <a:endParaRPr lang="en-CA" sz="1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0593A-BE2F-7DDA-5E76-201EAD7E14CD}"/>
              </a:ext>
            </a:extLst>
          </p:cNvPr>
          <p:cNvSpPr txBox="1"/>
          <p:nvPr/>
        </p:nvSpPr>
        <p:spPr>
          <a:xfrm>
            <a:off x="311699" y="1587607"/>
            <a:ext cx="457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Need for Oversight:</a:t>
            </a:r>
            <a:br>
              <a:rPr lang="en-US" dirty="0"/>
            </a:br>
            <a:r>
              <a:rPr lang="en-US" sz="1200" dirty="0"/>
              <a:t>Without proper management, organizations risk data breaches and compliance issues.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00C67-FB24-B071-88DA-455E5D102D46}"/>
              </a:ext>
            </a:extLst>
          </p:cNvPr>
          <p:cNvSpPr txBox="1"/>
          <p:nvPr/>
        </p:nvSpPr>
        <p:spPr>
          <a:xfrm>
            <a:off x="248718" y="3323274"/>
            <a:ext cx="864656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Empowering Developers and Users:</a:t>
            </a:r>
            <a:br>
              <a:rPr lang="en-US" dirty="0"/>
            </a:br>
            <a:r>
              <a:rPr lang="en-US" sz="1100" dirty="0"/>
              <a:t>These platforms won’t replace professional developers; they free them to focus on more complex, high-value tasks.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567FB-2AA7-C4D5-68A4-8D6039B8654E}"/>
              </a:ext>
            </a:extLst>
          </p:cNvPr>
          <p:cNvSpPr txBox="1"/>
          <p:nvPr/>
        </p:nvSpPr>
        <p:spPr>
          <a:xfrm>
            <a:off x="248718" y="3920639"/>
            <a:ext cx="879527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Inclusive Innovation:</a:t>
            </a:r>
            <a:br>
              <a:rPr lang="en-US" dirty="0"/>
            </a:br>
            <a:r>
              <a:rPr lang="en-US" sz="1100" dirty="0"/>
              <a:t>Collaboration between business users, developers, and AI will make app creation faster, smarter, and more accessible for everyone.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67926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On-screen Show (16:9)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Roboto Mono Medium</vt:lpstr>
      <vt:lpstr>Roboto</vt:lpstr>
      <vt:lpstr>Simple Light</vt:lpstr>
      <vt:lpstr>Risks and Challenges of Low-Code/No-Code Platforms:</vt:lpstr>
      <vt:lpstr>Governance &amp; Security Risks: Employees may build internal apps without IT approval (known as Shadow IT), creating security vulnerabilities.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HP User</cp:lastModifiedBy>
  <cp:revision>1</cp:revision>
  <dcterms:modified xsi:type="dcterms:W3CDTF">2025-10-17T01:37:04Z</dcterms:modified>
</cp:coreProperties>
</file>