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5"/>
  </p:notesMasterIdLst>
  <p:sldIdLst>
    <p:sldId id="256" r:id="rId2"/>
    <p:sldId id="257" r:id="rId3"/>
    <p:sldId id="258" r:id="rId4"/>
  </p:sldIdLst>
  <p:sldSz cx="9144000" cy="5143500" type="screen16x9"/>
  <p:notesSz cx="6858000" cy="9144000"/>
  <p:embeddedFontLst>
    <p:embeddedFont>
      <p:font typeface="Roboto Mono" panose="020B0604020202020204" charset="0"/>
      <p:regular r:id="rId6"/>
      <p:bold r:id="rId7"/>
      <p:italic r:id="rId8"/>
      <p:boldItalic r:id="rId9"/>
    </p:embeddedFont>
    <p:embeddedFont>
      <p:font typeface="Roboto" panose="020B0604020202020204" charset="0"/>
      <p:regular r:id="rId10"/>
      <p:bold r:id="rId11"/>
      <p:italic r:id="rId12"/>
      <p:boldItalic r:id="rId13"/>
    </p:embeddedFont>
    <p:embeddedFont>
      <p:font typeface="Roboto Mono Medium" panose="020B0604020202020204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46" y="23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3.fntdata"/><Relationship Id="rId13" Type="http://schemas.openxmlformats.org/officeDocument/2006/relationships/font" Target="fonts/font8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font" Target="fonts/font2.fntdata"/><Relationship Id="rId12" Type="http://schemas.openxmlformats.org/officeDocument/2006/relationships/font" Target="fonts/font7.fntdata"/><Relationship Id="rId17" Type="http://schemas.openxmlformats.org/officeDocument/2006/relationships/font" Target="fonts/font12.fntdata"/><Relationship Id="rId2" Type="http://schemas.openxmlformats.org/officeDocument/2006/relationships/slide" Target="slides/slide1.xml"/><Relationship Id="rId16" Type="http://schemas.openxmlformats.org/officeDocument/2006/relationships/font" Target="fonts/font1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11" Type="http://schemas.openxmlformats.org/officeDocument/2006/relationships/font" Target="fonts/font6.fntdata"/><Relationship Id="rId5" Type="http://schemas.openxmlformats.org/officeDocument/2006/relationships/notesMaster" Target="notesMasters/notesMaster1.xml"/><Relationship Id="rId15" Type="http://schemas.openxmlformats.org/officeDocument/2006/relationships/font" Target="fonts/font10.fntdata"/><Relationship Id="rId10" Type="http://schemas.openxmlformats.org/officeDocument/2006/relationships/font" Target="fonts/font5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4.fntdata"/><Relationship Id="rId14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42261938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94954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9F2E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2800"/>
              <a:buFont typeface="Roboto Mono Medium"/>
              <a:buNone/>
              <a:defRPr sz="2800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2300" b="1" dirty="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Rise of Low-Code/No-Code Platforms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endParaRPr sz="23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332482" y="439814"/>
            <a:ext cx="8520600" cy="954646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What Are Low-Code / No-Code Platforms?</a:t>
            </a:r>
            <a:endParaRPr lang="tr-TR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378202" y="309372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people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without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deep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coding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editors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drag-and-drop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logic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software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creation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faster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Accessible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everyone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not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just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programmers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5445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220980" y="337290"/>
            <a:ext cx="8520600" cy="841800"/>
          </a:xfrm>
        </p:spPr>
        <p:txBody>
          <a:bodyPr/>
          <a:lstStyle/>
          <a:p>
            <a:r>
              <a:rPr lang="tr-TR" b="1" dirty="0" err="1"/>
              <a:t>Why</a:t>
            </a:r>
            <a:r>
              <a:rPr lang="tr-TR" b="1" dirty="0"/>
              <a:t> </a:t>
            </a:r>
            <a:r>
              <a:rPr lang="tr-TR" b="1" dirty="0" err="1"/>
              <a:t>They</a:t>
            </a:r>
            <a:r>
              <a:rPr lang="tr-TR" b="1" dirty="0"/>
              <a:t> </a:t>
            </a:r>
            <a:r>
              <a:rPr lang="tr-TR" b="1" dirty="0" err="1"/>
              <a:t>Matter</a:t>
            </a:r>
            <a:endParaRPr lang="tr-TR" b="1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381000" y="2409735"/>
            <a:ext cx="786946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time &amp;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software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non-technical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Popular </a:t>
            </a: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examples</a:t>
            </a:r>
            <a:r>
              <a:rPr kumimoji="0" lang="tr-TR" altLang="tr-TR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Microsoft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OutSystems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Bubble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Webflow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r-TR" altLang="tr-TR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Transforming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how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businesses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individuals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build</a:t>
            </a:r>
            <a:r>
              <a:rPr kumimoji="0" lang="tr-TR" altLang="tr-TR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tr-TR" altLang="tr-TR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technology</a:t>
            </a:r>
            <a:endParaRPr kumimoji="0" lang="tr-TR" altLang="tr-TR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010309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78</Words>
  <Application>Microsoft Office PowerPoint</Application>
  <PresentationFormat>Ekran Gösterisi (16:9)</PresentationFormat>
  <Paragraphs>11</Paragraphs>
  <Slides>3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</vt:i4>
      </vt:variant>
    </vt:vector>
  </HeadingPairs>
  <TitlesOfParts>
    <vt:vector size="8" baseType="lpstr">
      <vt:lpstr>Roboto Mono</vt:lpstr>
      <vt:lpstr>Arial</vt:lpstr>
      <vt:lpstr>Roboto</vt:lpstr>
      <vt:lpstr>Roboto Mono Medium</vt:lpstr>
      <vt:lpstr>Simple Light</vt:lpstr>
      <vt:lpstr>Rise of Low-Code/No-Code Platforms </vt:lpstr>
      <vt:lpstr>What Are Low-Code / No-Code Platforms?</vt:lpstr>
      <vt:lpstr>Why They Matter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Rise of Low-Code/No-Code Platforms </dc:title>
  <dc:creator>Mert ÇOBAN</dc:creator>
  <cp:lastModifiedBy>Asus</cp:lastModifiedBy>
  <cp:revision>2</cp:revision>
  <dcterms:modified xsi:type="dcterms:W3CDTF">2025-10-17T03:37:52Z</dcterms:modified>
</cp:coreProperties>
</file>