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"/>
      <p:bold r:id="rId5"/>
      <p:italic r:id="rId6"/>
      <p:boldItalic r:id="rId7"/>
    </p:embeddedFont>
    <p:embeddedFont>
      <p:font typeface="Roboto Mono Medium" panose="020F050202020403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9"/>
  </p:normalViewPr>
  <p:slideViewPr>
    <p:cSldViewPr snapToGrid="0">
      <p:cViewPr varScale="1">
        <p:scale>
          <a:sx n="154" d="100"/>
          <a:sy n="154" d="100"/>
        </p:scale>
        <p:origin x="4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2E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1712"/>
              </a:buClr>
              <a:buSzPts val="2800"/>
              <a:buFont typeface="Roboto Mono Medium"/>
              <a:buNone/>
              <a:defRPr sz="2800">
                <a:solidFill>
                  <a:srgbClr val="17171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E4C6-A4C6-4A30-B0AF-112C7C19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787563"/>
            <a:ext cx="8520600" cy="841800"/>
          </a:xfrm>
        </p:spPr>
        <p:txBody>
          <a:bodyPr/>
          <a:lstStyle/>
          <a:p>
            <a:r>
              <a:rPr lang="en-US" dirty="0"/>
              <a:t>Growth &amp; Drivers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19CD1-8D45-8FC5-CC46-5E7D28B7F5AF}"/>
              </a:ext>
            </a:extLst>
          </p:cNvPr>
          <p:cNvSpPr txBox="1"/>
          <p:nvPr/>
        </p:nvSpPr>
        <p:spPr>
          <a:xfrm>
            <a:off x="1128589" y="1629363"/>
            <a:ext cx="6886822" cy="13181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Market growth: more companies adopting to reduce development costs and time.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Business needs: rapid prototyping, faster innovation, remote work demands.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Explain that it empowers “citizen developers” alongside IT teams.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5D8C1-F15E-E7F1-7C20-B8FF8256BE75}"/>
              </a:ext>
            </a:extLst>
          </p:cNvPr>
          <p:cNvSpPr txBox="1"/>
          <p:nvPr/>
        </p:nvSpPr>
        <p:spPr>
          <a:xfrm>
            <a:off x="1125383" y="3981796"/>
            <a:ext cx="6890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Gartner predicts that by 2025, 70% of new applications will use low-code or no-code.</a:t>
            </a:r>
          </a:p>
        </p:txBody>
      </p:sp>
    </p:spTree>
    <p:extLst>
      <p:ext uri="{BB962C8B-B14F-4D97-AF65-F5344CB8AC3E}">
        <p14:creationId xmlns:p14="http://schemas.microsoft.com/office/powerpoint/2010/main" val="13898296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Macintosh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Roboto Mono Medium</vt:lpstr>
      <vt:lpstr>Roboto</vt:lpstr>
      <vt:lpstr>Arial</vt:lpstr>
      <vt:lpstr>Simple Light</vt:lpstr>
      <vt:lpstr>Growth &amp; Drivers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Fatih Erdoğan Sevim</cp:lastModifiedBy>
  <cp:revision>1</cp:revision>
  <dcterms:modified xsi:type="dcterms:W3CDTF">2025-10-17T16:05:41Z</dcterms:modified>
</cp:coreProperties>
</file>