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2" r:id="rId4"/>
    <p:sldId id="269" r:id="rId5"/>
    <p:sldId id="270" r:id="rId6"/>
    <p:sldId id="271" r:id="rId7"/>
    <p:sldId id="259" r:id="rId8"/>
    <p:sldId id="260" r:id="rId9"/>
    <p:sldId id="267" r:id="rId10"/>
    <p:sldId id="261" r:id="rId11"/>
    <p:sldId id="262" r:id="rId12"/>
    <p:sldId id="266"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727"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540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1059FBDD-58AA-4DC7-AD1B-0CC66A756E8A}" type="datetimeFigureOut">
              <a:rPr lang="tr-TR" smtClean="0"/>
              <a:t>26.12.2022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138846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13755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4163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522649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44309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3969846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937965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318202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178847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236188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059FBDD-58AA-4DC7-AD1B-0CC66A756E8A}" type="datetimeFigureOut">
              <a:rPr lang="tr-TR" smtClean="0"/>
              <a:t>26.12.2022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66110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059FBDD-58AA-4DC7-AD1B-0CC66A756E8A}" type="datetimeFigureOut">
              <a:rPr lang="tr-TR" smtClean="0"/>
              <a:t>26.12.2022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105686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059FBDD-58AA-4DC7-AD1B-0CC66A756E8A}" type="datetimeFigureOut">
              <a:rPr lang="tr-TR" smtClean="0"/>
              <a:t>26.12.2022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45007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9FBDD-58AA-4DC7-AD1B-0CC66A756E8A}" type="datetimeFigureOut">
              <a:rPr lang="tr-TR" smtClean="0"/>
              <a:t>26.12.2022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163384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059FBDD-58AA-4DC7-AD1B-0CC66A756E8A}" type="datetimeFigureOut">
              <a:rPr lang="tr-TR" smtClean="0"/>
              <a:t>26.12.2022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36923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059FBDD-58AA-4DC7-AD1B-0CC66A756E8A}" type="datetimeFigureOut">
              <a:rPr lang="tr-TR" smtClean="0"/>
              <a:t>26.12.2022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265049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059FBDD-58AA-4DC7-AD1B-0CC66A756E8A}" type="datetimeFigureOut">
              <a:rPr lang="tr-TR" smtClean="0"/>
              <a:t>26.12.2022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20C9D14-4933-455C-86BE-B520C207BA0D}" type="slidenum">
              <a:rPr lang="tr-TR" smtClean="0"/>
              <a:t>‹#›</a:t>
            </a:fld>
            <a:endParaRPr lang="tr-TR"/>
          </a:p>
        </p:txBody>
      </p:sp>
    </p:spTree>
    <p:extLst>
      <p:ext uri="{BB962C8B-B14F-4D97-AF65-F5344CB8AC3E}">
        <p14:creationId xmlns:p14="http://schemas.microsoft.com/office/powerpoint/2010/main" val="30124658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b="1" dirty="0" smtClean="0"/>
              <a:t>BMT-209</a:t>
            </a:r>
            <a:br>
              <a:rPr lang="tr-TR" b="1" dirty="0" smtClean="0"/>
            </a:br>
            <a:r>
              <a:rPr lang="tr-TR" b="1" dirty="0" smtClean="0"/>
              <a:t>NESNE YÖNELİMLİ PROGRAMLAMA</a:t>
            </a:r>
            <a:br>
              <a:rPr lang="tr-TR" b="1" dirty="0" smtClean="0"/>
            </a:br>
            <a:r>
              <a:rPr lang="tr-TR" b="1" dirty="0" smtClean="0"/>
              <a:t>PROJE ÖDEVİ</a:t>
            </a:r>
            <a:endParaRPr lang="tr-TR" b="1" dirty="0"/>
          </a:p>
        </p:txBody>
      </p:sp>
      <p:sp>
        <p:nvSpPr>
          <p:cNvPr id="3" name="Alt Başlık 2"/>
          <p:cNvSpPr>
            <a:spLocks noGrp="1"/>
          </p:cNvSpPr>
          <p:nvPr>
            <p:ph type="subTitle" idx="1"/>
          </p:nvPr>
        </p:nvSpPr>
        <p:spPr/>
        <p:txBody>
          <a:bodyPr>
            <a:normAutofit lnSpcReduction="10000"/>
          </a:bodyPr>
          <a:lstStyle/>
          <a:p>
            <a:r>
              <a:rPr lang="tr-TR" sz="4800" b="1" dirty="0" smtClean="0"/>
              <a:t>BANKA UYGULAMASI</a:t>
            </a:r>
            <a:endParaRPr lang="tr-TR" sz="4800" b="1" dirty="0" smtClean="0"/>
          </a:p>
          <a:p>
            <a:r>
              <a:rPr lang="tr-TR" sz="2800" b="1" dirty="0" smtClean="0"/>
              <a:t>Eray </a:t>
            </a:r>
            <a:r>
              <a:rPr lang="tr-TR" sz="2800" b="1" dirty="0" err="1" smtClean="0"/>
              <a:t>Dikyoloğlu</a:t>
            </a:r>
            <a:r>
              <a:rPr lang="tr-TR" sz="2800" b="1" dirty="0" smtClean="0"/>
              <a:t> 21181617021</a:t>
            </a:r>
            <a:endParaRPr lang="tr-TR" sz="2800" b="1" dirty="0" smtClean="0"/>
          </a:p>
          <a:p>
            <a:r>
              <a:rPr lang="tr-TR" sz="2800" b="1" dirty="0" smtClean="0"/>
              <a:t>Ahmet </a:t>
            </a:r>
            <a:r>
              <a:rPr lang="tr-TR" sz="2800" b="1" dirty="0" err="1" smtClean="0"/>
              <a:t>Enhar</a:t>
            </a:r>
            <a:r>
              <a:rPr lang="tr-TR" sz="2800" b="1" dirty="0" smtClean="0"/>
              <a:t> </a:t>
            </a:r>
            <a:r>
              <a:rPr lang="tr-TR" sz="2800" b="1" dirty="0" smtClean="0"/>
              <a:t>Örmeci 21181616021</a:t>
            </a:r>
            <a:endParaRPr lang="tr-TR" sz="2800" b="1" dirty="0"/>
          </a:p>
          <a:p>
            <a:endParaRPr lang="tr-TR" dirty="0"/>
          </a:p>
        </p:txBody>
      </p:sp>
    </p:spTree>
    <p:extLst>
      <p:ext uri="{BB962C8B-B14F-4D97-AF65-F5344CB8AC3E}">
        <p14:creationId xmlns:p14="http://schemas.microsoft.com/office/powerpoint/2010/main" val="4123188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5841" y="589335"/>
            <a:ext cx="9836330" cy="4709161"/>
          </a:xfrm>
          <a:prstGeom prst="rect">
            <a:avLst/>
          </a:prstGeom>
        </p:spPr>
      </p:pic>
      <p:sp>
        <p:nvSpPr>
          <p:cNvPr id="4" name="İçerik Yer Tutucusu 3"/>
          <p:cNvSpPr>
            <a:spLocks noGrp="1"/>
          </p:cNvSpPr>
          <p:nvPr>
            <p:ph sz="half" idx="2"/>
          </p:nvPr>
        </p:nvSpPr>
        <p:spPr>
          <a:xfrm>
            <a:off x="0" y="5298496"/>
            <a:ext cx="12192000" cy="1559504"/>
          </a:xfrm>
        </p:spPr>
        <p:txBody>
          <a:bodyPr>
            <a:normAutofit/>
          </a:bodyPr>
          <a:lstStyle/>
          <a:p>
            <a:r>
              <a:rPr lang="tr-TR" sz="2800" b="1" dirty="0" err="1" smtClean="0"/>
              <a:t>CalculateInterest</a:t>
            </a:r>
            <a:r>
              <a:rPr lang="tr-TR" sz="2800" b="1" dirty="0" smtClean="0"/>
              <a:t> sınıfında sahip olunan </a:t>
            </a:r>
            <a:r>
              <a:rPr lang="tr-TR" sz="2800" b="1" dirty="0" err="1" smtClean="0"/>
              <a:t>mesleğe,öğrenci</a:t>
            </a:r>
            <a:r>
              <a:rPr lang="tr-TR" sz="2800" b="1" dirty="0" smtClean="0"/>
              <a:t> veya emekli olmasına göre faizleri belirledik. </a:t>
            </a:r>
            <a:endParaRPr lang="tr-TR" sz="2800" b="1" dirty="0"/>
          </a:p>
        </p:txBody>
      </p:sp>
    </p:spTree>
    <p:extLst>
      <p:ext uri="{BB962C8B-B14F-4D97-AF65-F5344CB8AC3E}">
        <p14:creationId xmlns:p14="http://schemas.microsoft.com/office/powerpoint/2010/main" val="2506674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a:stretch>
            <a:fillRect/>
          </a:stretch>
        </p:blipFill>
        <p:spPr>
          <a:xfrm>
            <a:off x="-1" y="25976"/>
            <a:ext cx="9901647" cy="3701963"/>
          </a:xfrm>
          <a:prstGeom prst="rect">
            <a:avLst/>
          </a:prstGeom>
        </p:spPr>
      </p:pic>
      <p:sp>
        <p:nvSpPr>
          <p:cNvPr id="4" name="İçerik Yer Tutucusu 3"/>
          <p:cNvSpPr>
            <a:spLocks noGrp="1"/>
          </p:cNvSpPr>
          <p:nvPr>
            <p:ph sz="half" idx="2"/>
          </p:nvPr>
        </p:nvSpPr>
        <p:spPr>
          <a:xfrm>
            <a:off x="0" y="3727939"/>
            <a:ext cx="12192000" cy="3017520"/>
          </a:xfrm>
        </p:spPr>
        <p:txBody>
          <a:bodyPr/>
          <a:lstStyle/>
          <a:p>
            <a:r>
              <a:rPr lang="tr-TR" dirty="0" smtClean="0"/>
              <a:t>Burada para dönüştürme kısmının </a:t>
            </a:r>
            <a:r>
              <a:rPr lang="tr-TR" dirty="0" err="1" smtClean="0"/>
              <a:t>getter-setterlarını</a:t>
            </a:r>
            <a:r>
              <a:rPr lang="tr-TR" dirty="0" smtClean="0"/>
              <a:t> yazdık.</a:t>
            </a:r>
            <a:endParaRPr lang="tr-TR" dirty="0"/>
          </a:p>
        </p:txBody>
      </p:sp>
    </p:spTree>
    <p:extLst>
      <p:ext uri="{BB962C8B-B14F-4D97-AF65-F5344CB8AC3E}">
        <p14:creationId xmlns:p14="http://schemas.microsoft.com/office/powerpoint/2010/main" val="2913340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wingkodu">
            <a:hlinkClick r:id="" action="ppaction://media"/>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143692" y="0"/>
            <a:ext cx="11887200" cy="6283234"/>
          </a:xfrm>
        </p:spPr>
      </p:pic>
    </p:spTree>
    <p:extLst>
      <p:ext uri="{BB962C8B-B14F-4D97-AF65-F5344CB8AC3E}">
        <p14:creationId xmlns:p14="http://schemas.microsoft.com/office/powerpoint/2010/main" val="38495406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a:stretch>
            <a:fillRect/>
          </a:stretch>
        </p:blipFill>
        <p:spPr>
          <a:xfrm>
            <a:off x="544463" y="509451"/>
            <a:ext cx="6169845" cy="5459056"/>
          </a:xfrm>
          <a:prstGeom prst="rect">
            <a:avLst/>
          </a:prstGeom>
        </p:spPr>
      </p:pic>
      <p:sp>
        <p:nvSpPr>
          <p:cNvPr id="4" name="İçerik Yer Tutucusu 3"/>
          <p:cNvSpPr>
            <a:spLocks noGrp="1"/>
          </p:cNvSpPr>
          <p:nvPr>
            <p:ph sz="half" idx="2"/>
          </p:nvPr>
        </p:nvSpPr>
        <p:spPr>
          <a:xfrm>
            <a:off x="7010400" y="937351"/>
            <a:ext cx="5181600" cy="1191895"/>
          </a:xfrm>
        </p:spPr>
        <p:txBody>
          <a:bodyPr>
            <a:noAutofit/>
          </a:bodyPr>
          <a:lstStyle/>
          <a:p>
            <a:pPr marL="0" indent="0">
              <a:buNone/>
            </a:pPr>
            <a:r>
              <a:rPr lang="tr-TR" sz="3600" b="1" dirty="0" smtClean="0"/>
              <a:t>Bu main dosyası ile </a:t>
            </a:r>
            <a:r>
              <a:rPr lang="tr-TR" sz="3600" b="1" dirty="0" err="1" smtClean="0"/>
              <a:t>Swingi</a:t>
            </a:r>
            <a:r>
              <a:rPr lang="tr-TR" sz="3600" b="1" dirty="0" smtClean="0"/>
              <a:t> çalıştırıp görünür kılıyoruz.</a:t>
            </a:r>
            <a:endParaRPr lang="tr-TR" sz="3600" b="1" dirty="0"/>
          </a:p>
        </p:txBody>
      </p:sp>
    </p:spTree>
    <p:extLst>
      <p:ext uri="{BB962C8B-B14F-4D97-AF65-F5344CB8AC3E}">
        <p14:creationId xmlns:p14="http://schemas.microsoft.com/office/powerpoint/2010/main" val="113632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8534400" cy="1507067"/>
          </a:xfrm>
        </p:spPr>
        <p:txBody>
          <a:bodyPr/>
          <a:lstStyle/>
          <a:p>
            <a:r>
              <a:rPr lang="tr-TR" b="1" dirty="0" smtClean="0"/>
              <a:t>Proje Özeti ve Kullanılan Teknolojiler:</a:t>
            </a:r>
            <a:endParaRPr lang="tr-TR" b="1" dirty="0"/>
          </a:p>
        </p:txBody>
      </p:sp>
      <p:sp>
        <p:nvSpPr>
          <p:cNvPr id="3" name="İçerik Yer Tutucusu 2"/>
          <p:cNvSpPr>
            <a:spLocks noGrp="1"/>
          </p:cNvSpPr>
          <p:nvPr>
            <p:ph idx="1"/>
          </p:nvPr>
        </p:nvSpPr>
        <p:spPr>
          <a:xfrm>
            <a:off x="0" y="1625598"/>
            <a:ext cx="8534400" cy="3615267"/>
          </a:xfrm>
        </p:spPr>
        <p:txBody>
          <a:bodyPr/>
          <a:lstStyle/>
          <a:p>
            <a:r>
              <a:rPr lang="tr-TR" sz="2400" b="1" u="sng" dirty="0" smtClean="0"/>
              <a:t>Özet</a:t>
            </a:r>
            <a:r>
              <a:rPr lang="tr-TR" sz="2400" b="1" dirty="0" smtClean="0"/>
              <a:t>: Projemiz döviz işlemleri ve mesleğe göre belirlenen faizler ile kredi çekme imkanı sağlayan bir banka otomasyonudur.</a:t>
            </a:r>
          </a:p>
          <a:p>
            <a:r>
              <a:rPr lang="tr-TR" sz="2400" b="1" u="sng" dirty="0" smtClean="0"/>
              <a:t>Teknolojiler</a:t>
            </a:r>
            <a:r>
              <a:rPr lang="tr-TR" sz="2400" b="1" dirty="0" smtClean="0"/>
              <a:t>: </a:t>
            </a:r>
            <a:r>
              <a:rPr lang="tr-TR" sz="2400" b="1" dirty="0" smtClean="0"/>
              <a:t>Getter-Setter,Inheritance,Encapsulation,Abstract,Polymorphism,Swing,JSON</a:t>
            </a:r>
            <a:endParaRPr lang="tr-TR" sz="2400" b="1" dirty="0" smtClean="0"/>
          </a:p>
          <a:p>
            <a:pPr marL="0" indent="0">
              <a:buNone/>
            </a:pPr>
            <a:endParaRPr lang="tr-TR" dirty="0"/>
          </a:p>
        </p:txBody>
      </p:sp>
    </p:spTree>
    <p:extLst>
      <p:ext uri="{BB962C8B-B14F-4D97-AF65-F5344CB8AC3E}">
        <p14:creationId xmlns:p14="http://schemas.microsoft.com/office/powerpoint/2010/main" val="1472162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2074130" y="672737"/>
            <a:ext cx="7736076" cy="5231674"/>
          </a:xfrm>
          <a:prstGeom prst="rect">
            <a:avLst/>
          </a:prstGeom>
        </p:spPr>
      </p:pic>
    </p:spTree>
    <p:extLst>
      <p:ext uri="{BB962C8B-B14F-4D97-AF65-F5344CB8AC3E}">
        <p14:creationId xmlns:p14="http://schemas.microsoft.com/office/powerpoint/2010/main" val="2523875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707058" y="685799"/>
            <a:ext cx="10892759" cy="5793377"/>
          </a:xfrm>
          <a:prstGeom prst="rect">
            <a:avLst/>
          </a:prstGeom>
        </p:spPr>
      </p:pic>
    </p:spTree>
    <p:extLst>
      <p:ext uri="{BB962C8B-B14F-4D97-AF65-F5344CB8AC3E}">
        <p14:creationId xmlns:p14="http://schemas.microsoft.com/office/powerpoint/2010/main" val="222096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862285" y="698863"/>
            <a:ext cx="10711406" cy="5741126"/>
          </a:xfrm>
          <a:prstGeom prst="rect">
            <a:avLst/>
          </a:prstGeom>
        </p:spPr>
      </p:pic>
    </p:spTree>
    <p:extLst>
      <p:ext uri="{BB962C8B-B14F-4D97-AF65-F5344CB8AC3E}">
        <p14:creationId xmlns:p14="http://schemas.microsoft.com/office/powerpoint/2010/main" val="2652095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1306286" y="300446"/>
            <a:ext cx="9353005" cy="5695405"/>
          </a:xfrm>
          <a:prstGeom prst="rect">
            <a:avLst/>
          </a:prstGeom>
        </p:spPr>
      </p:pic>
    </p:spTree>
    <p:extLst>
      <p:ext uri="{BB962C8B-B14F-4D97-AF65-F5344CB8AC3E}">
        <p14:creationId xmlns:p14="http://schemas.microsoft.com/office/powerpoint/2010/main" val="3537833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half" idx="1"/>
          </p:nvPr>
        </p:nvPicPr>
        <p:blipFill>
          <a:blip r:embed="rId2"/>
          <a:stretch>
            <a:fillRect/>
          </a:stretch>
        </p:blipFill>
        <p:spPr>
          <a:xfrm>
            <a:off x="1" y="0"/>
            <a:ext cx="12191999" cy="4741817"/>
          </a:xfrm>
          <a:prstGeom prst="rect">
            <a:avLst/>
          </a:prstGeom>
        </p:spPr>
      </p:pic>
      <p:sp>
        <p:nvSpPr>
          <p:cNvPr id="6" name="İçerik Yer Tutucusu 5"/>
          <p:cNvSpPr>
            <a:spLocks noGrp="1"/>
          </p:cNvSpPr>
          <p:nvPr>
            <p:ph sz="half" idx="2"/>
          </p:nvPr>
        </p:nvSpPr>
        <p:spPr>
          <a:xfrm>
            <a:off x="0" y="4859383"/>
            <a:ext cx="12192000" cy="1774779"/>
          </a:xfrm>
        </p:spPr>
        <p:txBody>
          <a:bodyPr>
            <a:normAutofit/>
          </a:bodyPr>
          <a:lstStyle/>
          <a:p>
            <a:r>
              <a:rPr lang="tr-TR" sz="2400" b="1" dirty="0" smtClean="0"/>
              <a:t>Başlangıçta internetten veri çekerek döviz işlemlerini yapmayı planlamıştık. Fakat JSON ile çektiğimiz bu veriyi (yukarıdaki gibi) </a:t>
            </a:r>
            <a:r>
              <a:rPr lang="tr-TR" sz="2400" b="1" dirty="0" err="1" smtClean="0"/>
              <a:t>Swing</a:t>
            </a:r>
            <a:r>
              <a:rPr lang="tr-TR" sz="2400" b="1" dirty="0" smtClean="0"/>
              <a:t> ile </a:t>
            </a:r>
            <a:r>
              <a:rPr lang="tr-TR" sz="2400" b="1" dirty="0" err="1" smtClean="0"/>
              <a:t>arayüze</a:t>
            </a:r>
            <a:r>
              <a:rPr lang="tr-TR" sz="2400" b="1" dirty="0" smtClean="0"/>
              <a:t> ekleyemedik bir türlü. Bu yüzden kur değerlerini sabit bir şekilde elimizle girdik ve döviz işlemlerini bu şekilde yaptık.</a:t>
            </a:r>
            <a:endParaRPr lang="tr-TR" sz="2400" b="1" dirty="0"/>
          </a:p>
        </p:txBody>
      </p:sp>
    </p:spTree>
    <p:extLst>
      <p:ext uri="{BB962C8B-B14F-4D97-AF65-F5344CB8AC3E}">
        <p14:creationId xmlns:p14="http://schemas.microsoft.com/office/powerpoint/2010/main" val="462317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a:stretch>
            <a:fillRect/>
          </a:stretch>
        </p:blipFill>
        <p:spPr>
          <a:xfrm>
            <a:off x="923925" y="222069"/>
            <a:ext cx="5829572" cy="5917474"/>
          </a:xfrm>
          <a:prstGeom prst="rect">
            <a:avLst/>
          </a:prstGeom>
        </p:spPr>
      </p:pic>
      <p:sp>
        <p:nvSpPr>
          <p:cNvPr id="4" name="İçerik Yer Tutucusu 3"/>
          <p:cNvSpPr>
            <a:spLocks noGrp="1"/>
          </p:cNvSpPr>
          <p:nvPr>
            <p:ph sz="half" idx="2"/>
          </p:nvPr>
        </p:nvSpPr>
        <p:spPr>
          <a:xfrm>
            <a:off x="7010400" y="372066"/>
            <a:ext cx="5181600" cy="4351338"/>
          </a:xfrm>
        </p:spPr>
        <p:txBody>
          <a:bodyPr/>
          <a:lstStyle/>
          <a:p>
            <a:r>
              <a:rPr lang="tr-TR" sz="2400" b="1" dirty="0" smtClean="0"/>
              <a:t>Programda aylık ne kadar ödeyeceği, totalde ne kadar ödeyeceği ve ne kadar faiz uygulanacağı gösteriliyor. Sabit bir şekilde kur değerleri gösteriliyor. Döviz işlemleri kısmında ise Türk Lirası kısmına kaç lira girdiyseniz hedef para (USD,EUR,GBP,ALTIN)birimindeki değerini gösteriyor</a:t>
            </a:r>
            <a:r>
              <a:rPr lang="tr-TR" dirty="0" smtClean="0"/>
              <a:t>.</a:t>
            </a:r>
          </a:p>
        </p:txBody>
      </p:sp>
    </p:spTree>
    <p:extLst>
      <p:ext uri="{BB962C8B-B14F-4D97-AF65-F5344CB8AC3E}">
        <p14:creationId xmlns:p14="http://schemas.microsoft.com/office/powerpoint/2010/main" val="1540771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70703" y="0"/>
            <a:ext cx="8534400" cy="1507067"/>
          </a:xfrm>
        </p:spPr>
        <p:txBody>
          <a:bodyPr/>
          <a:lstStyle/>
          <a:p>
            <a:r>
              <a:rPr lang="tr-TR" b="1" dirty="0" err="1" smtClean="0"/>
              <a:t>Polymorphism</a:t>
            </a:r>
            <a:r>
              <a:rPr lang="tr-TR" b="1" dirty="0"/>
              <a:t>:</a:t>
            </a:r>
          </a:p>
        </p:txBody>
      </p:sp>
      <p:pic>
        <p:nvPicPr>
          <p:cNvPr id="5" name="İçerik Yer Tutucusu 4"/>
          <p:cNvPicPr>
            <a:picLocks noGrp="1" noChangeAspect="1"/>
          </p:cNvPicPr>
          <p:nvPr>
            <p:ph sz="half" idx="1"/>
          </p:nvPr>
        </p:nvPicPr>
        <p:blipFill>
          <a:blip r:embed="rId2"/>
          <a:stretch>
            <a:fillRect/>
          </a:stretch>
        </p:blipFill>
        <p:spPr>
          <a:xfrm>
            <a:off x="2051731" y="1410789"/>
            <a:ext cx="6853372" cy="5133702"/>
          </a:xfrm>
          <a:prstGeom prst="rect">
            <a:avLst/>
          </a:prstGeom>
        </p:spPr>
      </p:pic>
    </p:spTree>
    <p:extLst>
      <p:ext uri="{BB962C8B-B14F-4D97-AF65-F5344CB8AC3E}">
        <p14:creationId xmlns:p14="http://schemas.microsoft.com/office/powerpoint/2010/main" val="829899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lim">
  <a:themeElements>
    <a:clrScheme name="Dilim">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211</TotalTime>
  <Words>151</Words>
  <Application>Microsoft Office PowerPoint</Application>
  <PresentationFormat>Geniş ekran</PresentationFormat>
  <Paragraphs>13</Paragraphs>
  <Slides>13</Slides>
  <Notes>0</Notes>
  <HiddenSlides>0</HiddenSlides>
  <MMClips>1</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Century Gothic</vt:lpstr>
      <vt:lpstr>Wingdings 3</vt:lpstr>
      <vt:lpstr>Dilim</vt:lpstr>
      <vt:lpstr>BMT-209 NESNE YÖNELİMLİ PROGRAMLAMA PROJE ÖDEVİ</vt:lpstr>
      <vt:lpstr>Proje Özeti ve Kullanılan Teknolojiler:</vt:lpstr>
      <vt:lpstr>PowerPoint Sunusu</vt:lpstr>
      <vt:lpstr>PowerPoint Sunusu</vt:lpstr>
      <vt:lpstr>PowerPoint Sunusu</vt:lpstr>
      <vt:lpstr>PowerPoint Sunusu</vt:lpstr>
      <vt:lpstr>PowerPoint Sunusu</vt:lpstr>
      <vt:lpstr>PowerPoint Sunusu</vt:lpstr>
      <vt:lpstr>Polymorphism:</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BMT-209 NESNE YÖNELİMLİ PROGRAMLAMA PROJE ÖDEVİ</dc:title>
  <dc:creator>Acer</dc:creator>
  <cp:lastModifiedBy>Acer</cp:lastModifiedBy>
  <cp:revision>18</cp:revision>
  <dcterms:created xsi:type="dcterms:W3CDTF">2022-12-24T15:39:38Z</dcterms:created>
  <dcterms:modified xsi:type="dcterms:W3CDTF">2022-12-26T12:28:02Z</dcterms:modified>
</cp:coreProperties>
</file>