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10F1B1-60F5-41AD-97D6-F23FE5ED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114B86-C600-4529-BB6B-4C0F8996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851CC5-AF55-4DE1-BC5C-BE4E550D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912771-CFCF-474B-AA62-5CB1F073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011316-07F0-4705-A64F-B5B1BD8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04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3DAA3-C001-4FCE-885A-08AF508C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104DEF-F448-4321-B721-3B946153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A64650-C34A-49EB-9E86-C1010278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9AD663-EEE7-48B9-8E89-AB5D9571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BD2E40-C592-400A-A37A-217BCDB7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6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445D2F-9CC6-44C8-9D81-663E32D59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CC01F54-5D9A-41BC-96DD-A9AAE132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86FBE4-5D15-48A3-969B-0999BB9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8E244C-1938-4592-98EA-79B67B7B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17576F-9C03-4A78-8574-1208037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EC00EC-401C-40EF-A0E0-AE66899E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FC21E5-E9D7-4C1C-A8B6-38C386BC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280220-71E0-4734-9565-37BA3B31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A342DB-E971-4144-928B-3800C53E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9EB2EF-C3F0-4480-886B-41791676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0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3B975-68CD-4F38-A83D-8FC9942F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247360-EAEE-47A9-8F25-BF337275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A6624A-C86F-4D22-BFB1-0C96A9B7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AFAD79-79C1-4C7B-AA88-14DCE21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3C4AB2-BD1C-41D2-9AFF-051BFD36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9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E952D-D2D5-4E21-8FF6-454C0085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41C2C-623C-490D-BB4A-1352C80C0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171F8B-1AD6-41C1-A878-0402CE1D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EEF59F-529F-4D1C-BA5B-4D6CFBE0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E31A0B-B80B-4562-893B-50118D12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A1F757-DA72-409A-A214-BBDC701B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2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738F0-1390-45D5-A989-37A72039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1AF2F2-D899-4F6D-B50B-957C3A21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F70D8B0-032D-4CA7-9A26-9FCF0F56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A5A312-D49E-4BBB-BB68-071984472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E8D55D5-2DE1-41F3-81F9-522593D91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9615FD3-B32B-4C90-BA89-1B4B62E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1E8690-67C4-4AA8-938A-E8378216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EB3A2FF-2F08-48D8-B939-93E77F5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CB0F52-3BCD-4E6E-85AC-2661A80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1676A1-4673-46AB-B695-0CEA1D31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481F710-244F-4F27-9DAE-D6591455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9661046-B27F-484D-83CE-8EA605E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32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76BB04-207A-4FAB-9305-8C787659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8AE529E-7C3D-42F1-A7AC-F4A0BC5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424CA1-587C-40B0-B4DC-490AFE4D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28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767559-7D8C-4C2C-BA25-7B518C87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6F7F0D-A1E3-4B63-A212-D3137B62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561CE-197C-4C58-A419-23DD9EB3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E59F88-05FB-467A-9C21-C84DC2C4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30EF28-720B-4AF6-9C9B-B74DC2E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86816F-BA4E-451D-BB3A-CB55957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2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5D3195-7BEC-460B-B473-CABB753E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89C499-D951-4CEB-84F6-0A18A8987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3AAA83-4BAE-4204-B1B3-025DA827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DBF54A-5D67-496C-87A5-7BD37BB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D84631-F547-4D71-B40A-53DA89F8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A1718A-C528-480C-B65F-C453691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3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548C202-DC98-4C72-91A9-51A7A03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93B9D3-3932-4F09-A6E5-CBDFC39B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FD112F-102B-4385-9AA5-9CF2CDD4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8D9C-283D-4371-8868-D4829750FD88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71EA87-413F-468D-AEFF-19CF7E11C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63FC84-CB13-4C72-8CA8-471C06DD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504B-93AF-4D41-BF99-4D2732B5D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62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3BFF3B-A6F6-48CA-ACEB-7E13D6EFF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tr-TR" sz="6600" b="1" dirty="0"/>
              <a:t>Lineer ve </a:t>
            </a:r>
            <a:r>
              <a:rPr lang="tr-TR" sz="6600" b="1" dirty="0" err="1"/>
              <a:t>Polinom</a:t>
            </a:r>
            <a:r>
              <a:rPr lang="tr-TR" sz="6600" b="1" dirty="0"/>
              <a:t> Regresyonla </a:t>
            </a:r>
            <a:r>
              <a:rPr lang="tr-TR" sz="6600" b="1"/>
              <a:t>Veri Tahmini</a:t>
            </a:r>
            <a:endParaRPr lang="tr-TR" sz="6600" b="1" dirty="0"/>
          </a:p>
        </p:txBody>
      </p: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BCBD81-BBB1-46A5-BC31-A9B27B0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/>
              <a:t>Gerçek</a:t>
            </a:r>
            <a:r>
              <a:rPr lang="en-US" sz="4800" b="1" dirty="0"/>
              <a:t> </a:t>
            </a:r>
            <a:r>
              <a:rPr lang="en-US" sz="4800" b="1" dirty="0" err="1"/>
              <a:t>Verilerin</a:t>
            </a:r>
            <a:r>
              <a:rPr lang="en-US" sz="4800" b="1" dirty="0"/>
              <a:t> </a:t>
            </a:r>
            <a:r>
              <a:rPr lang="en-US" sz="4800" b="1" dirty="0" err="1"/>
              <a:t>Noktasal</a:t>
            </a:r>
            <a:r>
              <a:rPr lang="en-US" sz="4800" b="1" dirty="0"/>
              <a:t> </a:t>
            </a:r>
            <a:r>
              <a:rPr lang="en-US" sz="4800" b="1" dirty="0" err="1"/>
              <a:t>Gösterimi</a:t>
            </a:r>
            <a:endParaRPr lang="en-US" sz="4800" b="1" dirty="0"/>
          </a:p>
        </p:txBody>
      </p:sp>
      <p:sp>
        <p:nvSpPr>
          <p:cNvPr id="43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DD93839-E723-4B6D-839B-EB590D0D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250081"/>
            <a:ext cx="5596128" cy="3875318"/>
          </a:xfrm>
          <a:prstGeom prst="rect">
            <a:avLst/>
          </a:prstGeom>
        </p:spPr>
      </p:pic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82B90F8-AF0E-4AB4-AC97-16626E0B2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272" y="2457789"/>
            <a:ext cx="5157977" cy="31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2825D8-2AFA-4A75-9F67-81018B7F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 err="1"/>
              <a:t>Tahminlerin</a:t>
            </a:r>
            <a:r>
              <a:rPr lang="en-US" sz="4000" b="1" dirty="0"/>
              <a:t> </a:t>
            </a:r>
            <a:r>
              <a:rPr lang="en-US" sz="4000" b="1" dirty="0" err="1"/>
              <a:t>Lineer</a:t>
            </a:r>
            <a:r>
              <a:rPr lang="en-US" sz="4000" b="1" dirty="0"/>
              <a:t> </a:t>
            </a:r>
            <a:r>
              <a:rPr lang="en-US" sz="4000" b="1" dirty="0" err="1"/>
              <a:t>ve</a:t>
            </a:r>
            <a:r>
              <a:rPr lang="en-US" sz="4000" b="1" dirty="0"/>
              <a:t> </a:t>
            </a:r>
            <a:r>
              <a:rPr lang="en-US" sz="4000" b="1" dirty="0" err="1"/>
              <a:t>Polinom</a:t>
            </a:r>
            <a:r>
              <a:rPr lang="en-US" sz="4000" b="1" dirty="0"/>
              <a:t> </a:t>
            </a:r>
            <a:r>
              <a:rPr lang="en-US" sz="4000" b="1" dirty="0" err="1"/>
              <a:t>Regresyon</a:t>
            </a:r>
            <a:r>
              <a:rPr lang="en-US" sz="4000" b="1" dirty="0"/>
              <a:t> </a:t>
            </a:r>
            <a:r>
              <a:rPr lang="en-US" sz="4000" b="1" dirty="0" err="1"/>
              <a:t>Yaklaşımı</a:t>
            </a:r>
            <a:endParaRPr lang="en-US" sz="4000" b="1" dirty="0"/>
          </a:p>
        </p:txBody>
      </p:sp>
      <p:sp>
        <p:nvSpPr>
          <p:cNvPr id="29" name="Rectangle: Rounded Corners 2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4EDC3FB-EBB6-4834-AACA-EC136FCC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3" y="2139484"/>
            <a:ext cx="4570845" cy="4096512"/>
          </a:xfrm>
          <a:prstGeom prst="rect">
            <a:avLst/>
          </a:prstGeom>
        </p:spPr>
      </p:pic>
      <p:pic>
        <p:nvPicPr>
          <p:cNvPr id="7" name="Resim 6" descr="harita içeren bir resim&#10;&#10;Açıklama otomatik olarak oluşturuldu">
            <a:extLst>
              <a:ext uri="{FF2B5EF4-FFF2-40B4-BE49-F238E27FC236}">
                <a16:creationId xmlns:a16="http://schemas.microsoft.com/office/drawing/2014/main" id="{186BF66F-F4EA-4B86-9E1E-42452E35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2" y="2264071"/>
            <a:ext cx="5596128" cy="38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299ADF-C96B-4580-9DF4-9D9269C56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2F135B-BDA0-41EA-9487-617327F0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834" y="720886"/>
            <a:ext cx="6272784" cy="1536192"/>
          </a:xfrm>
        </p:spPr>
        <p:txBody>
          <a:bodyPr anchor="b">
            <a:normAutofit/>
          </a:bodyPr>
          <a:lstStyle/>
          <a:p>
            <a:r>
              <a:rPr lang="tr-TR" sz="6000" b="1" dirty="0"/>
              <a:t>Hata Karesi Hataları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9ED5D-FBCA-4F0D-A30B-F8DB7B42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Resim 10" descr="harita, metin içeren bir resim&#10;&#10;Açıklama otomatik olarak oluşturuldu">
            <a:extLst>
              <a:ext uri="{FF2B5EF4-FFF2-40B4-BE49-F238E27FC236}">
                <a16:creationId xmlns:a16="http://schemas.microsoft.com/office/drawing/2014/main" id="{D1FE2DD7-3436-4E8A-9A81-CA9ABB55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71" y="3664912"/>
            <a:ext cx="3203587" cy="20318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6034C9-73F6-444C-8AF7-50F8847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775CA3F-0C9B-4D0F-AB14-5BE6E16D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242" y="739174"/>
            <a:ext cx="4380229" cy="5185375"/>
          </a:xfrm>
          <a:prstGeom prst="rect">
            <a:avLst/>
          </a:prstGeom>
        </p:spPr>
      </p:pic>
      <p:pic>
        <p:nvPicPr>
          <p:cNvPr id="4" name="Resim 3" descr="kuş içeren bir resim&#10;&#10;Açıklama otomatik olarak oluşturuldu">
            <a:extLst>
              <a:ext uri="{FF2B5EF4-FFF2-40B4-BE49-F238E27FC236}">
                <a16:creationId xmlns:a16="http://schemas.microsoft.com/office/drawing/2014/main" id="{4B8F5EBF-3733-4FB9-863D-D137C9BCB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15" y="3580639"/>
            <a:ext cx="3014235" cy="22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0E0871-812A-4616-A85E-E456CD91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800" b="1" dirty="0" err="1"/>
              <a:t>Polinomsal</a:t>
            </a:r>
            <a:r>
              <a:rPr lang="tr-TR" sz="4800" b="1" dirty="0"/>
              <a:t> Yaklaşım Grafiği</a:t>
            </a:r>
            <a:endParaRPr lang="en-US" sz="48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CF3348E-8F77-4E50-BE5C-8E9ABBE5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2662517"/>
            <a:ext cx="3703320" cy="2984075"/>
          </a:xfrm>
          <a:prstGeom prst="rect">
            <a:avLst/>
          </a:prstGeom>
        </p:spPr>
      </p:pic>
      <p:pic>
        <p:nvPicPr>
          <p:cNvPr id="9" name="Resim 8" descr="harita içeren bir resim&#10;&#10;Açıklama otomatik olarak oluşturuldu">
            <a:extLst>
              <a:ext uri="{FF2B5EF4-FFF2-40B4-BE49-F238E27FC236}">
                <a16:creationId xmlns:a16="http://schemas.microsoft.com/office/drawing/2014/main" id="{684C03DF-D6DB-4360-A7EC-B5E20BDD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14" y="2771774"/>
            <a:ext cx="3703320" cy="2647216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E7B51B2-3949-45FD-8692-1CEBA220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77" y="2993316"/>
            <a:ext cx="3703320" cy="22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F3E594-6BFD-487C-B139-057E1BB3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b="1" dirty="0"/>
              <a:t>Neden 8. Dereceden </a:t>
            </a:r>
            <a:r>
              <a:rPr lang="tr-TR" b="1" dirty="0" err="1"/>
              <a:t>Polinom</a:t>
            </a:r>
            <a:r>
              <a:rPr lang="tr-TR" b="1" dirty="0"/>
              <a:t>?</a:t>
            </a:r>
            <a:endParaRPr lang="en-US" b="1" dirty="0"/>
          </a:p>
        </p:txBody>
      </p:sp>
      <p:sp>
        <p:nvSpPr>
          <p:cNvPr id="29" name="Rectangle: Rounded Corners 2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E0BEE13-4810-4E9F-8523-7AAD9228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" y="2409825"/>
            <a:ext cx="5364480" cy="3724276"/>
          </a:xfrm>
          <a:prstGeom prst="rect">
            <a:avLst/>
          </a:prstGeom>
        </p:spPr>
      </p:pic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72BFE4-F2DD-4B50-BDAA-663507D7D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2" y="3038475"/>
            <a:ext cx="559612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B12E477-CB26-4A84-B91B-B3BEF087E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326" y="1671550"/>
            <a:ext cx="9124950" cy="4214653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D9EF42E-7231-46C0-951D-FDD2A62904E8}"/>
              </a:ext>
            </a:extLst>
          </p:cNvPr>
          <p:cNvSpPr txBox="1"/>
          <p:nvPr/>
        </p:nvSpPr>
        <p:spPr>
          <a:xfrm>
            <a:off x="2018281" y="719793"/>
            <a:ext cx="748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latin typeface="+mj-lt"/>
              </a:rPr>
              <a:t>En Yakın </a:t>
            </a:r>
            <a:r>
              <a:rPr lang="tr-TR" sz="3600" b="1" dirty="0" err="1">
                <a:latin typeface="+mj-lt"/>
              </a:rPr>
              <a:t>Polinomsal</a:t>
            </a:r>
            <a:r>
              <a:rPr lang="tr-TR" sz="3600" b="1" dirty="0">
                <a:latin typeface="+mj-lt"/>
              </a:rPr>
              <a:t> Yaklaşım Gösterimi</a:t>
            </a:r>
          </a:p>
        </p:txBody>
      </p:sp>
    </p:spTree>
    <p:extLst>
      <p:ext uri="{BB962C8B-B14F-4D97-AF65-F5344CB8AC3E}">
        <p14:creationId xmlns:p14="http://schemas.microsoft.com/office/powerpoint/2010/main" val="5381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</Words>
  <Application>Microsoft Office PowerPoint</Application>
  <PresentationFormat>Geniş ekran</PresentationFormat>
  <Paragraphs>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Office Teması</vt:lpstr>
      <vt:lpstr>Lineer ve Polinom Regresyonla Veri Tahmini</vt:lpstr>
      <vt:lpstr>Gerçek Verilerin Noktasal Gösterimi</vt:lpstr>
      <vt:lpstr>Tahminlerin Lineer ve Polinom Regresyon Yaklaşımı</vt:lpstr>
      <vt:lpstr>Hata Karesi Hataları</vt:lpstr>
      <vt:lpstr>Polinomsal Yaklaşım Grafiği</vt:lpstr>
      <vt:lpstr>Neden 8. Dereceden Polinom?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Hata </dc:title>
  <dc:creator>Berkay Eraydın</dc:creator>
  <cp:lastModifiedBy>Berkay Eraydın</cp:lastModifiedBy>
  <cp:revision>12</cp:revision>
  <dcterms:created xsi:type="dcterms:W3CDTF">2019-12-14T06:06:50Z</dcterms:created>
  <dcterms:modified xsi:type="dcterms:W3CDTF">2019-12-18T09:52:48Z</dcterms:modified>
</cp:coreProperties>
</file>