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B7E2F-3CEF-B79A-91F5-EA6A534DF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4C5674-7701-5913-9F1B-B219FCD20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636F12-79D1-D8B5-6DE7-7723E3C7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E6213A-DE91-928F-0B04-5EBD2CF9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682CCD-1C6C-C3F2-17EC-BCC7E38E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3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18B69-1B28-2801-2C1F-79E2544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7971CF-4C7A-A088-78DF-719A2D4B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E2A9C3-B683-492B-694E-88969820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8D4195-6F4F-307E-FF31-3B0D390F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BD597A-9EF2-8B0A-85D5-5A60EDE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69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BEB46F0-BD90-8A5C-A75B-11E185B6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2DB68F-8C08-4DCF-89FC-D858CF61E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602DDE-51B6-0748-BD1E-6342AA44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234576-4145-6C49-945F-1C658FBA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320475-D4A9-F140-317C-889F81C4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47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7374EC-5169-A387-0BC2-C0B36DDE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3D1981-9042-F3D8-4081-E7ADEB6E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B9F5BD-3DB0-94D3-B034-50ED0BA7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A596F1-84E0-166D-2383-C0B0FC75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CE432D-8649-D823-0A8E-6008EB4C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0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4750B9-D5FE-0138-3251-0F9267B4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753C43-1F96-F4DB-FB48-7C6AFFB8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2FB6F7-EBBA-91A9-1B9A-E2537CF2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7A9E8D-9152-8529-A98C-DFB58A53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76B852-04AC-9F32-E139-3E2A439C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40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46385A-B68E-3EE3-8E85-5241D0BB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B63FEE-A979-E3D3-E6D0-13406EA06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AD662B-D456-E8D1-2D94-7F577CD9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219EA9-DC88-E113-862F-BC76856C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D3F1C3A-56F4-470A-FBDC-5BEBC08E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B53CD4-9A09-FD26-45D1-CB4AF28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3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4584F0-2E4F-26D4-314B-B6D3A897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A8606D-8FF7-EFA6-D935-E9420CFF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25F0952-CE15-F99F-7524-6E334ACE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B8CBE1E-448A-B40B-7019-943921FE0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D820B95-C77F-136A-C5C7-90FB6D73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C17DFB-898E-966F-6286-E1463EC5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A5C7095-BF36-ECB0-1517-6D83078D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1F04740-DB65-2640-C115-F2635E05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2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6ABB96-4386-BFA9-8D05-7C1DE5FD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7ACE9A6-B507-8B60-1746-3FE4F3FC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C91CE0D-0C89-00AE-6A81-1F3A362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E83B887-7358-D34A-59FB-A62073B2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8122404-868A-DA4F-0D87-82A2C31A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BA3F1C7-8196-07E6-9119-6CEB69D4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32ECB3-FD19-D1AC-FB8F-E1DCC8A8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6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41F5DC-2653-796B-B693-22B22DD3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98228C-0298-CE51-2AC7-6E3E3C58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5E1739-B643-701F-57ED-DBE43FA2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50A517C-9B85-AEFA-6FD1-FF5D0D8A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81F2346-C9DB-89C6-EB53-CD2BC8D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C23203-6AC3-40F2-807F-8088D84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23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FF58DC-D347-9D08-38BB-05588CFB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090A93D-D90E-45D8-6212-34A62D36F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F456984-E659-4D29-359F-91719FFB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974555-7F88-ABC6-568D-F9B4C15E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1BC20B-7E4B-64CB-8551-99F0AC84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7CE753-87E6-B708-E692-3B5AAF3D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17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106DB21-74A7-ADB0-7C11-3F82BD95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5151FC-016A-0D9C-C97D-A1527542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7C44D-2D4B-E0A8-05A0-2B370A064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FD3F-C6C7-454D-B797-C707C8F9B2F0}" type="datetimeFigureOut">
              <a:rPr lang="tr-TR" smtClean="0"/>
              <a:t>12.03.2023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05BD55-5729-6857-795F-8FCC64F3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0D2233-423E-5BAA-8CBB-3F8EC11A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27332E-A680-3A84-8054-8601808CE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F158C1-D0E4-3978-99DB-593DAE6DF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885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Tunahan Akça</dc:creator>
  <cp:lastModifiedBy>Tunahan Akça</cp:lastModifiedBy>
  <cp:revision>1</cp:revision>
  <dcterms:created xsi:type="dcterms:W3CDTF">2023-03-12T20:53:43Z</dcterms:created>
  <dcterms:modified xsi:type="dcterms:W3CDTF">2023-03-12T20:54:42Z</dcterms:modified>
</cp:coreProperties>
</file>