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D6"/>
    <a:srgbClr val="00C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4"/>
    <p:restoredTop sz="94679"/>
  </p:normalViewPr>
  <p:slideViewPr>
    <p:cSldViewPr snapToGrid="0">
      <p:cViewPr varScale="1">
        <p:scale>
          <a:sx n="158" d="100"/>
          <a:sy n="158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C088C-EE55-154C-9AC8-BC5C920DF30B}" type="datetimeFigureOut">
              <a:rPr lang="tr-TR" smtClean="0"/>
              <a:t>16.03.2023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67602-9964-064F-AEAC-A33314438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6653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FB7E2F-3CEF-B79A-91F5-EA6A534DF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24C5674-7701-5913-9F1B-B219FCD20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B636F12-79D1-D8B5-6DE7-7723E3C7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B2F-D5E0-B242-823E-FE47CCA4DBA0}" type="datetime1">
              <a:rPr lang="tr-TR" smtClean="0"/>
              <a:t>16.03.2023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8E6213A-DE91-928F-0B04-5EBD2CF9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0682CCD-1C6C-C3F2-17EC-BCC7E38E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531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E18B69-1B28-2801-2C1F-79E2544C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27971CF-4C7A-A088-78DF-719A2D4B9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3E2A9C3-B683-492B-694E-88969820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3FB5-D8C3-AB4D-8DC3-034195BC95AC}" type="datetime1">
              <a:rPr lang="tr-TR" smtClean="0"/>
              <a:t>16.03.2023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8D4195-6F4F-307E-FF31-3B0D390F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3BD597A-9EF2-8B0A-85D5-5A60EDE8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569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BEB46F0-BD90-8A5C-A75B-11E185B64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D2DB68F-8C08-4DCF-89FC-D858CF61E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602DDE-51B6-0748-BD1E-6342AA44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5915-7A2F-CA4C-8453-779E38F83BC2}" type="datetime1">
              <a:rPr lang="tr-TR" smtClean="0"/>
              <a:t>16.03.2023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3234576-4145-6C49-945F-1C658FBA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320475-D4A9-F140-317C-889F81C4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476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7374EC-5169-A387-0BC2-C0B36DDE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3D1981-9042-F3D8-4081-E7ADEB6EC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5B9F5BD-3DB0-94D3-B034-50ED0BA7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5B11-7DE9-9048-8EBC-40258560EEE5}" type="datetime1">
              <a:rPr lang="tr-TR" smtClean="0"/>
              <a:t>16.03.2023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6A596F1-84E0-166D-2383-C0B0FC75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2CE432D-8649-D823-0A8E-6008EB4C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509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4750B9-D5FE-0138-3251-0F9267B4A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E753C43-1F96-F4DB-FB48-7C6AFFB87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2FB6F7-EBBA-91A9-1B9A-E2537CF2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ED9F-3ECD-B04F-B2E4-17605AAA5218}" type="datetime1">
              <a:rPr lang="tr-TR" smtClean="0"/>
              <a:t>16.03.2023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7A9E8D-9152-8529-A98C-DFB58A53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76B852-04AC-9F32-E139-3E2A439C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540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46385A-B68E-3EE3-8E85-5241D0BB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B63FEE-A979-E3D3-E6D0-13406EA06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1AD662B-D456-E8D1-2D94-7F577CD94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B219EA9-DC88-E113-862F-BC76856C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6A8C-24B8-0342-AADE-67C35D8E0AA1}" type="datetime1">
              <a:rPr lang="tr-TR" smtClean="0"/>
              <a:t>16.03.2023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D3F1C3A-56F4-470A-FBDC-5BEBC08E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2B53CD4-9A09-FD26-45D1-CB4AF282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838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4584F0-2E4F-26D4-314B-B6D3A897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5A8606D-8FF7-EFA6-D935-E9420CFF5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25F0952-CE15-F99F-7524-6E334ACE9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B8CBE1E-448A-B40B-7019-943921FE0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D820B95-C77F-136A-C5C7-90FB6D731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7C17DFB-898E-966F-6286-E1463EC5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2128-DD1F-5247-98CE-CA35DBD5419D}" type="datetime1">
              <a:rPr lang="tr-TR" smtClean="0"/>
              <a:t>16.03.2023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A5C7095-BF36-ECB0-1517-6D83078D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1F04740-DB65-2640-C115-F2635E05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029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6ABB96-4386-BFA9-8D05-7C1DE5FD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7ACE9A6-B507-8B60-1746-3FE4F3FC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0BA4-85BB-7046-B3DC-B72F2A3A6C0C}" type="datetime1">
              <a:rPr lang="tr-TR" smtClean="0"/>
              <a:t>16.03.2023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C91CE0D-0C89-00AE-6A81-1F3A3620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E83B887-7358-D34A-59FB-A62073B2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04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8122404-868A-DA4F-0D87-82A2C31A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8E9F-A738-1A4A-8F57-7BFA234AA61E}" type="datetime1">
              <a:rPr lang="tr-TR" smtClean="0"/>
              <a:t>16.03.2023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BA3F1C7-8196-07E6-9119-6CEB69D4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932ECB3-FD19-D1AC-FB8F-E1DCC8A8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960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41F5DC-2653-796B-B693-22B22DD3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98228C-0298-CE51-2AC7-6E3E3C58C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75E1739-B643-701F-57ED-DBE43FA26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50A517C-9B85-AEFA-6FD1-FF5D0D8A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A4D-436B-174F-84D3-6BA2006990AC}" type="datetime1">
              <a:rPr lang="tr-TR" smtClean="0"/>
              <a:t>16.03.2023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81F2346-C9DB-89C6-EB53-CD2BC8D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EC23203-6AC3-40F2-807F-8088D841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723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FF58DC-D347-9D08-38BB-05588CFB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090A93D-D90E-45D8-6212-34A62D36F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F456984-E659-4D29-359F-91719FFB0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5974555-7F88-ABC6-568D-F9B4C15E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D2D5-5D92-2A41-8A98-0A4CE906BA91}" type="datetime1">
              <a:rPr lang="tr-TR" smtClean="0"/>
              <a:t>16.03.2023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1BC20B-7E4B-64CB-8551-99F0AC84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17CE753-87E6-B708-E692-3B5AAF3D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176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106DB21-74A7-ADB0-7C11-3F82BD95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15151FC-016A-0D9C-C97D-A15275423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77C44D-2D4B-E0A8-05A0-2B370A064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A471-C20F-5449-B7B7-2115A63A2DB2}" type="datetime1">
              <a:rPr lang="tr-TR" smtClean="0"/>
              <a:t>16.03.2023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05BD55-5729-6857-795F-8FCC64F30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10D2233-423E-5BAA-8CBB-3F8EC11A7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7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jpe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166ECC-E8F6-D948-C6F6-E2C251637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5500" y="334382"/>
            <a:ext cx="2134313" cy="1479521"/>
          </a:xfrm>
        </p:spPr>
        <p:txBody>
          <a:bodyPr>
            <a:noAutofit/>
          </a:bodyPr>
          <a:lstStyle/>
          <a:p>
            <a:r>
              <a:rPr lang="tr-TR" sz="9000" dirty="0">
                <a:solidFill>
                  <a:schemeClr val="tx1">
                    <a:lumMod val="85000"/>
                    <a:lumOff val="15000"/>
                  </a:schemeClr>
                </a:solidFill>
                <a:latin typeface="STHupo" panose="02010800040101010101" pitchFamily="2" charset="-122"/>
                <a:ea typeface="STHupo" panose="02010800040101010101" pitchFamily="2" charset="-122"/>
                <a:cs typeface="Gill Sans" panose="020B0502020104020203" pitchFamily="34" charset="-79"/>
              </a:rPr>
              <a:t>GO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356D5F5-5F06-9D33-C35C-780A0E7EB186}"/>
              </a:ext>
            </a:extLst>
          </p:cNvPr>
          <p:cNvSpPr txBox="1"/>
          <p:nvPr/>
        </p:nvSpPr>
        <p:spPr>
          <a:xfrm>
            <a:off x="-374219" y="1834943"/>
            <a:ext cx="58019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r"/>
            <a:r>
              <a:rPr lang="en-US" sz="2100" dirty="0">
                <a:latin typeface="Gill Sans Ultra Bold" panose="020B0A02020104020203" pitchFamily="34" charset="0"/>
              </a:rPr>
              <a:t>Concepts of Programming        		Languages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537BAB9-85AD-BD04-9497-FC8FB129DC24}"/>
              </a:ext>
            </a:extLst>
          </p:cNvPr>
          <p:cNvSpPr txBox="1"/>
          <p:nvPr/>
        </p:nvSpPr>
        <p:spPr>
          <a:xfrm>
            <a:off x="863144" y="3908115"/>
            <a:ext cx="48066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latin typeface="Gill Sans" panose="020B0502020104020203" pitchFamily="34" charset="-79"/>
                <a:cs typeface="Gill Sans" panose="020B0502020104020203" pitchFamily="34" charset="-79"/>
              </a:rPr>
              <a:t>Ahmet Eray Karadağ – B201202021</a:t>
            </a:r>
          </a:p>
          <a:p>
            <a:r>
              <a:rPr lang="tr-TR" sz="2000" dirty="0">
                <a:latin typeface="Gill Sans" panose="020B0502020104020203" pitchFamily="34" charset="-79"/>
                <a:cs typeface="Gill Sans" panose="020B0502020104020203" pitchFamily="34" charset="-79"/>
              </a:rPr>
              <a:t>Tunahan Akça – B201202056</a:t>
            </a:r>
          </a:p>
          <a:p>
            <a:r>
              <a:rPr lang="tr-TR" sz="2000" dirty="0">
                <a:latin typeface="Gill Sans" panose="020B0502020104020203" pitchFamily="34" charset="-79"/>
                <a:cs typeface="Gill Sans" panose="020B0502020104020203" pitchFamily="34" charset="-79"/>
              </a:rPr>
              <a:t>Ahmet Alkan – B211202378</a:t>
            </a:r>
          </a:p>
          <a:p>
            <a:r>
              <a:rPr lang="tr-TR" sz="2000" dirty="0" err="1">
                <a:latin typeface="Gill Sans" panose="020B0502020104020203" pitchFamily="34" charset="-79"/>
                <a:cs typeface="Gill Sans" panose="020B0502020104020203" pitchFamily="34" charset="-79"/>
              </a:rPr>
              <a:t>Abdulhady</a:t>
            </a:r>
            <a:r>
              <a:rPr lang="tr-TR" sz="2000" dirty="0"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  <a:r>
              <a:rPr lang="tr-TR" sz="2000" dirty="0" err="1">
                <a:latin typeface="Gill Sans" panose="020B0502020104020203" pitchFamily="34" charset="-79"/>
                <a:cs typeface="Gill Sans" panose="020B0502020104020203" pitchFamily="34" charset="-79"/>
              </a:rPr>
              <a:t>Sabbagh</a:t>
            </a:r>
            <a:r>
              <a:rPr lang="tr-TR" sz="2000" dirty="0">
                <a:latin typeface="Gill Sans" panose="020B0502020104020203" pitchFamily="34" charset="-79"/>
                <a:cs typeface="Gill Sans" panose="020B0502020104020203" pitchFamily="34" charset="-79"/>
              </a:rPr>
              <a:t> – B211202555</a:t>
            </a:r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B18D8501-56FF-3A93-DBAA-32235373D404}"/>
              </a:ext>
            </a:extLst>
          </p:cNvPr>
          <p:cNvCxnSpPr>
            <a:cxnSpLocks/>
          </p:cNvCxnSpPr>
          <p:nvPr/>
        </p:nvCxnSpPr>
        <p:spPr>
          <a:xfrm>
            <a:off x="971045" y="3584772"/>
            <a:ext cx="437779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85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A3145DCC-95D4-1982-7BDC-60AB6EA7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2</a:t>
            </a:fld>
            <a:endParaRPr lang="tr-TR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6E1D82F-B1BA-FE7C-44E4-42896D9BC70D}"/>
              </a:ext>
            </a:extLst>
          </p:cNvPr>
          <p:cNvSpPr txBox="1"/>
          <p:nvPr/>
        </p:nvSpPr>
        <p:spPr>
          <a:xfrm>
            <a:off x="2722880" y="457200"/>
            <a:ext cx="299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Overview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46D15FB-0BEF-74C2-9EB1-F6EE36AEBEF1}"/>
              </a:ext>
            </a:extLst>
          </p:cNvPr>
          <p:cNvSpPr txBox="1"/>
          <p:nvPr/>
        </p:nvSpPr>
        <p:spPr>
          <a:xfrm>
            <a:off x="1097280" y="1859280"/>
            <a:ext cx="672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1) About Golang. ……………………………………………………3</a:t>
            </a:r>
          </a:p>
        </p:txBody>
      </p:sp>
    </p:spTree>
    <p:extLst>
      <p:ext uri="{BB962C8B-B14F-4D97-AF65-F5344CB8AC3E}">
        <p14:creationId xmlns:p14="http://schemas.microsoft.com/office/powerpoint/2010/main" val="404995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85E042F7-0256-D9EC-C35C-2D08812F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3</a:t>
            </a:fld>
            <a:endParaRPr lang="tr-TR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1728D22-C9BF-0D58-7237-C7DC6B867AE9}"/>
              </a:ext>
            </a:extLst>
          </p:cNvPr>
          <p:cNvSpPr txBox="1"/>
          <p:nvPr/>
        </p:nvSpPr>
        <p:spPr>
          <a:xfrm>
            <a:off x="3003539" y="240261"/>
            <a:ext cx="6184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Companies Using GO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97774D0-852D-76E1-4C71-7FABDED62FBD}"/>
              </a:ext>
            </a:extLst>
          </p:cNvPr>
          <p:cNvSpPr txBox="1"/>
          <p:nvPr/>
        </p:nvSpPr>
        <p:spPr>
          <a:xfrm>
            <a:off x="796787" y="1471654"/>
            <a:ext cx="105984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Many famous companies in the world use GO language in certain areas like Web Development, Cloud &amp; Network Services, etc. In a few examples: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American Express uses GO for payment &amp; rewards.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Paypal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 taps GO to modernize and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Riot Games - leveraging Golang for game development and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Salesforce - from Python/C to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Uber - GPU-power analytics engine in 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Twitch - GO's march to low-latency GC.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Monzo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 - Building a bank with Golang, microservices and containers.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endParaRPr lang="tr-TR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FAE01FC-9A79-5198-2E14-A2CA799A3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246" y="5691134"/>
            <a:ext cx="651811" cy="650073"/>
          </a:xfrm>
          <a:prstGeom prst="rect">
            <a:avLst/>
          </a:prstGeom>
        </p:spPr>
      </p:pic>
      <p:pic>
        <p:nvPicPr>
          <p:cNvPr id="41" name="Resim 40" descr="logo içeren bir resim&#10;&#10;Açıklama otomatik olarak oluşturuldu">
            <a:extLst>
              <a:ext uri="{FF2B5EF4-FFF2-40B4-BE49-F238E27FC236}">
                <a16:creationId xmlns:a16="http://schemas.microsoft.com/office/drawing/2014/main" id="{A4F834E4-523C-DD25-6378-B43653602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7101" y="5646698"/>
            <a:ext cx="2040092" cy="652529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7404BCF3-3C03-7AA8-B81C-24AB4CBF1F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5031" y="5691134"/>
            <a:ext cx="1386451" cy="744666"/>
          </a:xfrm>
          <a:prstGeom prst="rect">
            <a:avLst/>
          </a:prstGeom>
        </p:spPr>
      </p:pic>
      <p:pic>
        <p:nvPicPr>
          <p:cNvPr id="45" name="Resim 44" descr="zemin, bina, hafif, kontrol eden, damalı içeren bir resim&#10;&#10;Açıklama otomatik olarak oluşturuldu">
            <a:extLst>
              <a:ext uri="{FF2B5EF4-FFF2-40B4-BE49-F238E27FC236}">
                <a16:creationId xmlns:a16="http://schemas.microsoft.com/office/drawing/2014/main" id="{BC631CB9-C82D-47FD-F461-B03FFE2353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0888" y="5646698"/>
            <a:ext cx="704917" cy="658800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D32FCF55-476B-0BA5-D8C4-D224095820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27789" y="5702111"/>
            <a:ext cx="1173687" cy="541702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39A9E02E-713A-F16B-2F00-A6A7E291E1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63458" y="5718680"/>
            <a:ext cx="1818742" cy="594979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63EDA15F-1538-7424-59D2-AF7A8BEBE3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8246" y="4821277"/>
            <a:ext cx="1919440" cy="387114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B5D8903F-74AA-C800-58B1-0673B0C9409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57135" y="4703053"/>
            <a:ext cx="546088" cy="744666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E391EB21-1336-541F-287F-8FB9507AFE1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78254" y="5737833"/>
            <a:ext cx="1405500" cy="50598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BB66C18C-006C-5E6E-E1BF-E29EF48F0D2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932672" y="4745986"/>
            <a:ext cx="558311" cy="658800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F695169F-637E-BB47-96E0-4710AD6DF7E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020432" y="4844225"/>
            <a:ext cx="1620374" cy="515086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7E4609E0-9A3B-B878-CAEE-D90B7FC6644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104453" y="4798750"/>
            <a:ext cx="1086087" cy="560561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55FF56DF-F324-124D-E5A4-789E9877318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579081" y="4844225"/>
            <a:ext cx="1651012" cy="511281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8AC642A9-03B3-BC28-6377-8631BE54FE4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618634" y="4829601"/>
            <a:ext cx="1278248" cy="56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8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D4D837ED-02C8-0468-52C0-456ED8DB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4</a:t>
            </a:fld>
            <a:endParaRPr lang="tr-TR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C6B911D3-4A82-988E-8D46-892147797781}"/>
              </a:ext>
            </a:extLst>
          </p:cNvPr>
          <p:cNvSpPr txBox="1"/>
          <p:nvPr/>
        </p:nvSpPr>
        <p:spPr>
          <a:xfrm>
            <a:off x="1696720" y="528320"/>
            <a:ext cx="3515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References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8A4BA62-9AE6-72FF-D004-C84476DFFEF5}"/>
              </a:ext>
            </a:extLst>
          </p:cNvPr>
          <p:cNvSpPr txBox="1"/>
          <p:nvPr/>
        </p:nvSpPr>
        <p:spPr>
          <a:xfrm>
            <a:off x="711200" y="19304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  <a:hlinkClick r:id="rId3"/>
              </a:rPr>
              <a:t>https://go.dev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435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136</Words>
  <Application>Microsoft Macintosh PowerPoint</Application>
  <PresentationFormat>Geniş ekran</PresentationFormat>
  <Paragraphs>23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1" baseType="lpstr">
      <vt:lpstr>STHupo</vt:lpstr>
      <vt:lpstr>Arial</vt:lpstr>
      <vt:lpstr>Calibri</vt:lpstr>
      <vt:lpstr>Calibri Light</vt:lpstr>
      <vt:lpstr>Gill Sans</vt:lpstr>
      <vt:lpstr>Gill Sans Ultra Bold</vt:lpstr>
      <vt:lpstr>Office Teması</vt:lpstr>
      <vt:lpstr>GO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Tunahan Akça</dc:creator>
  <cp:lastModifiedBy>Tunahan Akça</cp:lastModifiedBy>
  <cp:revision>42</cp:revision>
  <dcterms:created xsi:type="dcterms:W3CDTF">2023-03-12T20:53:43Z</dcterms:created>
  <dcterms:modified xsi:type="dcterms:W3CDTF">2023-03-16T00:14:53Z</dcterms:modified>
</cp:coreProperties>
</file>