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/>
    <p:restoredTop sz="94679"/>
  </p:normalViewPr>
  <p:slideViewPr>
    <p:cSldViewPr snapToGrid="0">
      <p:cViewPr varScale="1">
        <p:scale>
          <a:sx n="125" d="100"/>
          <a:sy n="125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C088C-EE55-154C-9AC8-BC5C920DF30B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67602-9964-064F-AEAC-A33314438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65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B7E2F-3CEF-B79A-91F5-EA6A534D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4C5674-7701-5913-9F1B-B219FCD2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636F12-79D1-D8B5-6DE7-7723E3C7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B2F-D5E0-B242-823E-FE47CCA4DBA0}" type="datetime1">
              <a:rPr lang="tr-TR" smtClean="0"/>
              <a:t>14.03.2023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E6213A-DE91-928F-0B04-5EBD2CF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682CCD-1C6C-C3F2-17EC-BCC7E38E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3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18B69-1B28-2801-2C1F-79E2544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7971CF-4C7A-A088-78DF-719A2D4B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E2A9C3-B683-492B-694E-8896982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3FB5-D8C3-AB4D-8DC3-034195BC95AC}" type="datetime1">
              <a:rPr lang="tr-TR" smtClean="0"/>
              <a:t>14.03.2023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8D4195-6F4F-307E-FF31-3B0D390F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BD597A-9EF2-8B0A-85D5-5A60EDE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69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EB46F0-BD90-8A5C-A75B-11E185B6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2DB68F-8C08-4DCF-89FC-D858CF61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602DDE-51B6-0748-BD1E-6342AA4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5915-7A2F-CA4C-8453-779E38F83BC2}" type="datetime1">
              <a:rPr lang="tr-TR" smtClean="0"/>
              <a:t>14.03.2023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234576-4145-6C49-945F-1C658FBA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320475-D4A9-F140-317C-889F81C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7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7374EC-5169-A387-0BC2-C0B36DD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D1981-9042-F3D8-4081-E7ADEB6E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B9F5BD-3DB0-94D3-B034-50ED0BA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5B11-7DE9-9048-8EBC-40258560EEE5}" type="datetime1">
              <a:rPr lang="tr-TR" smtClean="0"/>
              <a:t>14.03.2023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A596F1-84E0-166D-2383-C0B0FC7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CE432D-8649-D823-0A8E-6008EB4C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0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750B9-D5FE-0138-3251-0F9267B4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753C43-1F96-F4DB-FB48-7C6AFFB8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2FB6F7-EBBA-91A9-1B9A-E2537CF2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ED9F-3ECD-B04F-B2E4-17605AAA5218}" type="datetime1">
              <a:rPr lang="tr-TR" smtClean="0"/>
              <a:t>14.03.2023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7A9E8D-9152-8529-A98C-DFB58A5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76B852-04AC-9F32-E139-3E2A439C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40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6385A-B68E-3EE3-8E85-5241D0BB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B63FEE-A979-E3D3-E6D0-13406EA06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AD662B-D456-E8D1-2D94-7F577CD9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219EA9-DC88-E113-862F-BC76856C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6A8C-24B8-0342-AADE-67C35D8E0AA1}" type="datetime1">
              <a:rPr lang="tr-TR" smtClean="0"/>
              <a:t>14.03.2023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D3F1C3A-56F4-470A-FBDC-5BEBC08E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B53CD4-9A09-FD26-45D1-CB4AF28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3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4584F0-2E4F-26D4-314B-B6D3A897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A8606D-8FF7-EFA6-D935-E9420CFF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25F0952-CE15-F99F-7524-6E334ACE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B8CBE1E-448A-B40B-7019-943921FE0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D820B95-C77F-136A-C5C7-90FB6D73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C17DFB-898E-966F-6286-E1463EC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2128-DD1F-5247-98CE-CA35DBD5419D}" type="datetime1">
              <a:rPr lang="tr-TR" smtClean="0"/>
              <a:t>14.03.2023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5C7095-BF36-ECB0-1517-6D83078D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1F04740-DB65-2640-C115-F2635E05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2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6ABB96-4386-BFA9-8D05-7C1DE5FD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7ACE9A6-B507-8B60-1746-3FE4F3FC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0BA4-85BB-7046-B3DC-B72F2A3A6C0C}" type="datetime1">
              <a:rPr lang="tr-TR" smtClean="0"/>
              <a:t>14.03.2023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C91CE0D-0C89-00AE-6A81-1F3A362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E83B887-7358-D34A-59FB-A62073B2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122404-868A-DA4F-0D87-82A2C31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E9F-A738-1A4A-8F57-7BFA234AA61E}" type="datetime1">
              <a:rPr lang="tr-TR" smtClean="0"/>
              <a:t>14.03.2023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BA3F1C7-8196-07E6-9119-6CEB69D4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32ECB3-FD19-D1AC-FB8F-E1DCC8A8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6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41F5DC-2653-796B-B693-22B22DD3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98228C-0298-CE51-2AC7-6E3E3C58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5E1739-B643-701F-57ED-DBE43FA2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0A517C-9B85-AEFA-6FD1-FF5D0D8A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A4D-436B-174F-84D3-6BA2006990AC}" type="datetime1">
              <a:rPr lang="tr-TR" smtClean="0"/>
              <a:t>14.03.2023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81F2346-C9DB-89C6-EB53-CD2BC8D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C23203-6AC3-40F2-807F-8088D84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23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FF58DC-D347-9D08-38BB-05588CF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090A93D-D90E-45D8-6212-34A62D36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456984-E659-4D29-359F-91719FFB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974555-7F88-ABC6-568D-F9B4C15E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D2D5-5D92-2A41-8A98-0A4CE906BA91}" type="datetime1">
              <a:rPr lang="tr-TR" smtClean="0"/>
              <a:t>14.03.2023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1BC20B-7E4B-64CB-8551-99F0AC8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7CE753-87E6-B708-E692-3B5AAF3D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7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06DB21-74A7-ADB0-7C11-3F82BD9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5151FC-016A-0D9C-C97D-A1527542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7C44D-2D4B-E0A8-05A0-2B370A064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A471-C20F-5449-B7B7-2115A63A2DB2}" type="datetime1">
              <a:rPr lang="tr-TR" smtClean="0"/>
              <a:t>14.03.2023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05BD55-5729-6857-795F-8FCC64F3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0D2233-423E-5BAA-8CBB-3F8EC11A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0F06-4CB6-4145-AA97-71AD1A1461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166ECC-E8F6-D948-C6F6-E2C25163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5500" y="334382"/>
            <a:ext cx="2134313" cy="1479521"/>
          </a:xfrm>
        </p:spPr>
        <p:txBody>
          <a:bodyPr>
            <a:noAutofit/>
          </a:bodyPr>
          <a:lstStyle/>
          <a:p>
            <a:r>
              <a:rPr lang="tr-TR" sz="9000" dirty="0">
                <a:solidFill>
                  <a:schemeClr val="tx1">
                    <a:lumMod val="85000"/>
                    <a:lumOff val="15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  <a:cs typeface="Gill Sans" panose="020B0502020104020203" pitchFamily="34" charset="-79"/>
              </a:rPr>
              <a:t>GO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356D5F5-5F06-9D33-C35C-780A0E7EB186}"/>
              </a:ext>
            </a:extLst>
          </p:cNvPr>
          <p:cNvSpPr txBox="1"/>
          <p:nvPr/>
        </p:nvSpPr>
        <p:spPr>
          <a:xfrm>
            <a:off x="-374219" y="1834943"/>
            <a:ext cx="5801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r"/>
            <a:r>
              <a:rPr lang="en-US" sz="2100" dirty="0">
                <a:latin typeface="Gill Sans Ultra Bold" panose="020B0A02020104020203" pitchFamily="34" charset="0"/>
              </a:rPr>
              <a:t>Concepts of Programming        		Languages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37BAB9-85AD-BD04-9497-FC8FB129DC24}"/>
              </a:ext>
            </a:extLst>
          </p:cNvPr>
          <p:cNvSpPr txBox="1"/>
          <p:nvPr/>
        </p:nvSpPr>
        <p:spPr>
          <a:xfrm>
            <a:off x="863144" y="3908115"/>
            <a:ext cx="4806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Ahmet Eray Karadağ – B201202021</a:t>
            </a:r>
          </a:p>
          <a:p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Tunahan Akça – B201202056</a:t>
            </a:r>
          </a:p>
          <a:p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Ahmet Alkan – B211202378</a:t>
            </a:r>
          </a:p>
          <a:p>
            <a:r>
              <a:rPr lang="tr-TR" sz="20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Abdulhady</a:t>
            </a:r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tr-TR" sz="20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Sabbagh</a:t>
            </a:r>
            <a:r>
              <a:rPr lang="tr-TR" sz="2000" dirty="0">
                <a:latin typeface="Gill Sans" panose="020B0502020104020203" pitchFamily="34" charset="-79"/>
                <a:cs typeface="Gill Sans" panose="020B0502020104020203" pitchFamily="34" charset="-79"/>
              </a:rPr>
              <a:t> – B211202555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B18D8501-56FF-3A93-DBAA-32235373D404}"/>
              </a:ext>
            </a:extLst>
          </p:cNvPr>
          <p:cNvCxnSpPr>
            <a:cxnSpLocks/>
          </p:cNvCxnSpPr>
          <p:nvPr/>
        </p:nvCxnSpPr>
        <p:spPr>
          <a:xfrm>
            <a:off x="971045" y="3584772"/>
            <a:ext cx="43777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5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3145DCC-95D4-1982-7BDC-60AB6EA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2</a:t>
            </a:fld>
            <a:endParaRPr lang="tr-TR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E1D82F-B1BA-FE7C-44E4-42896D9BC70D}"/>
              </a:ext>
            </a:extLst>
          </p:cNvPr>
          <p:cNvSpPr txBox="1"/>
          <p:nvPr/>
        </p:nvSpPr>
        <p:spPr>
          <a:xfrm>
            <a:off x="2722880" y="457200"/>
            <a:ext cx="299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Overview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46D15FB-0BEF-74C2-9EB1-F6EE36AEBEF1}"/>
              </a:ext>
            </a:extLst>
          </p:cNvPr>
          <p:cNvSpPr txBox="1"/>
          <p:nvPr/>
        </p:nvSpPr>
        <p:spPr>
          <a:xfrm>
            <a:off x="1097280" y="1859280"/>
            <a:ext cx="672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1) About Golang. ……………………………………………………3</a:t>
            </a:r>
          </a:p>
        </p:txBody>
      </p:sp>
    </p:spTree>
    <p:extLst>
      <p:ext uri="{BB962C8B-B14F-4D97-AF65-F5344CB8AC3E}">
        <p14:creationId xmlns:p14="http://schemas.microsoft.com/office/powerpoint/2010/main" val="40499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4D837ED-02C8-0468-52C0-456ED8D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0F06-4CB6-4145-AA97-71AD1A1461D0}" type="slidenum">
              <a:rPr lang="tr-TR" smtClean="0"/>
              <a:t>3</a:t>
            </a:fld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6B911D3-4A82-988E-8D46-892147797781}"/>
              </a:ext>
            </a:extLst>
          </p:cNvPr>
          <p:cNvSpPr txBox="1"/>
          <p:nvPr/>
        </p:nvSpPr>
        <p:spPr>
          <a:xfrm>
            <a:off x="1696720" y="528320"/>
            <a:ext cx="351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References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8A4BA62-9AE6-72FF-D004-C84476DFFEF5}"/>
              </a:ext>
            </a:extLst>
          </p:cNvPr>
          <p:cNvSpPr txBox="1"/>
          <p:nvPr/>
        </p:nvSpPr>
        <p:spPr>
          <a:xfrm>
            <a:off x="711200" y="19304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3"/>
              </a:rPr>
              <a:t>https://go.dev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35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</Words>
  <Application>Microsoft Macintosh PowerPoint</Application>
  <PresentationFormat>Geniş ekran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10" baseType="lpstr">
      <vt:lpstr>STHupo</vt:lpstr>
      <vt:lpstr>Arial</vt:lpstr>
      <vt:lpstr>Calibri</vt:lpstr>
      <vt:lpstr>Calibri Light</vt:lpstr>
      <vt:lpstr>Gill Sans</vt:lpstr>
      <vt:lpstr>Gill Sans Ultra Bold</vt:lpstr>
      <vt:lpstr>Office Teması</vt:lpstr>
      <vt:lpstr>GO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Tunahan Akça</dc:creator>
  <cp:lastModifiedBy>Tunahan Akça</cp:lastModifiedBy>
  <cp:revision>20</cp:revision>
  <dcterms:created xsi:type="dcterms:W3CDTF">2023-03-12T20:53:43Z</dcterms:created>
  <dcterms:modified xsi:type="dcterms:W3CDTF">2023-03-14T17:01:56Z</dcterms:modified>
</cp:coreProperties>
</file>