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4" r:id="rId18"/>
    <p:sldId id="271" r:id="rId19"/>
    <p:sldId id="302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8" r:id="rId38"/>
    <p:sldId id="301" r:id="rId39"/>
    <p:sldId id="291" r:id="rId40"/>
    <p:sldId id="292" r:id="rId41"/>
    <p:sldId id="293" r:id="rId42"/>
    <p:sldId id="299" r:id="rId43"/>
    <p:sldId id="294" r:id="rId44"/>
    <p:sldId id="300" r:id="rId45"/>
    <p:sldId id="295" r:id="rId46"/>
    <p:sldId id="296" r:id="rId47"/>
    <p:sldId id="297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05" autoAdjust="0"/>
  </p:normalViewPr>
  <p:slideViewPr>
    <p:cSldViewPr snapToGrid="0">
      <p:cViewPr>
        <p:scale>
          <a:sx n="75" d="100"/>
          <a:sy n="75" d="100"/>
        </p:scale>
        <p:origin x="25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518E-3CEA-EB09-FC9D-D07B8F9E3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4761A-1ECA-D6C6-B755-AE583C52A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E2E80-FB38-5E15-A6B7-8807ACEA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0F15-9C49-934B-4CD2-8069AC21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5C36-BDD8-D966-A621-7BD678AE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2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8DB-9D64-10E3-E470-F6E6D826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100CC-2EA5-00E3-86A5-4C1F63D5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0F45-B195-CF57-E512-4D1AD7A9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9BDA-0BAC-226F-3A92-3093F8AA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7535-A119-3BB4-25E7-CECFDBD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35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2A6E-DD80-DBEA-A111-58CB9119D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E2D5D-4043-B2AA-D989-38A80E1E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DA3F-F853-C4B0-7394-CBC4795C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B327-14F7-A85E-CB4C-F4F24133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2E6F-EF30-B61B-88D6-5AC03150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8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54E1-9A3C-A257-0662-6A5DA164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43EE-6CD8-3025-20DE-5B2F32A0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8C71-780D-AFA0-C834-3F50A572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E909-B316-DF51-B5C7-2609C8FF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D410-86DD-AF93-ABEE-6E67F7DA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3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445A-C63C-254C-64A7-128C4513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AB69-A4B7-0DDC-04FE-509B6315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DED-B9B1-B7D6-BC93-7239B97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68AC-6F23-FF6E-105B-41102F18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A519-3BD5-2BAC-242F-757C6FB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8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FE18-C9D2-E3D5-1C67-E66F557D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3CEB-5257-E971-D6CD-A3D65CF46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5266-40EE-B84B-244F-BDBBFCBD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B1B65-379A-B8C8-7E57-4B6FD25B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9866-2271-068F-283B-D1F4425F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7336-D16D-A563-F5AD-647FFE48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09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E1A0-6E28-E3A0-01B6-33454C24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4D0A-A747-0D54-8D39-E18E1CB0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6EAE-BAB1-24F9-FDFD-40D0BCD6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86EB6-0BDB-657D-8FFC-403A8506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CBD0-6ECB-F2E5-122F-FB707433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7DBD0-92E1-92DA-87E1-17C52D9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98EFB-6BB4-D5A8-EF88-A877DD7E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02350-6AED-5D05-E812-D4D8AFE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1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A1-F26E-401B-01F4-C5A10ECB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425D0-13C8-7087-3863-EF2E15C9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F5A0E-A96F-E31D-C621-D561FBD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0D05D-FD16-6AE2-EF87-8F03E81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82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C13DC-12A5-681C-5735-6315C555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18EDF-54D8-5628-0BDF-F86D6F9A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0AB95-A0D0-2D86-B9D5-9FBE0824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10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357E-D0E4-FD8F-4DD6-3E1C8C9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CB1-5BCC-FC84-403D-5DFFA4B3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AE85-4D0B-2693-1064-311DA675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D1138-0572-89BA-ECF0-6B30558F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3111-0838-22AD-BA2A-89AF553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0A32B-580A-EFBE-8A2D-1EA2F4DC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1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6B39-B1ED-F4D1-3190-95AFA89F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BB90A-CBA8-5B5F-0E58-4E21243B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97A0A-ECBB-3FA8-A941-B330B3D4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178C-D5E5-0754-7DA7-8D3A85C7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A0A1-F31B-07E4-85F8-AB928844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13478-2F15-9BBE-B6A2-332E5699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4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169C5-C955-120D-4F4D-8CB34B53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8521-E2EE-14DA-AC69-7DD70B09E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AEB3-B708-6B01-F255-C77B09DA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594F-D3D1-402B-90A5-8EFC650B449E}" type="datetimeFigureOut">
              <a:rPr lang="tr-TR" smtClean="0"/>
              <a:t>13.04.2025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FED4-5752-5EBD-B69B-60646C132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1BCD-556C-8457-54C1-92EFE5BC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B919-035B-46F8-B8E8-E62F243627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8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4383-AFE0-2E6F-7B7D-A7FA810E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YILAN OYUNU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0CA6-8A77-5033-53A3-704F5249F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Tek Oyunculu, İki Oyunculu ve Bilgisayara Karşı oynayabileceğiniz Java programlama dilinin Swing frameworkü ile geliştirilmiş yılan oyunu.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6207E-BCDB-4DA5-1E54-4CED9210F701}"/>
              </a:ext>
            </a:extLst>
          </p:cNvPr>
          <p:cNvSpPr txBox="1"/>
          <p:nvPr/>
        </p:nvSpPr>
        <p:spPr>
          <a:xfrm>
            <a:off x="2187019" y="5499967"/>
            <a:ext cx="768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/>
              <a:t>ERAY SEMİZ, 360123056</a:t>
            </a:r>
          </a:p>
        </p:txBody>
      </p:sp>
    </p:spTree>
    <p:extLst>
      <p:ext uri="{BB962C8B-B14F-4D97-AF65-F5344CB8AC3E}">
        <p14:creationId xmlns:p14="http://schemas.microsoft.com/office/powerpoint/2010/main" val="361626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8E06-05DB-62CC-35DB-1F36C6F6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Kodları İnceleyelim – Oyun Modu Ekranı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78169-DD04-13D6-1C25-9941E2CD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02" y="2224633"/>
            <a:ext cx="4629796" cy="3553321"/>
          </a:xfrm>
        </p:spPr>
      </p:pic>
    </p:spTree>
    <p:extLst>
      <p:ext uri="{BB962C8B-B14F-4D97-AF65-F5344CB8AC3E}">
        <p14:creationId xmlns:p14="http://schemas.microsoft.com/office/powerpoint/2010/main" val="73135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A3266-2B80-A92B-6969-BCFE0CB6A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25" y="124697"/>
            <a:ext cx="8725546" cy="6608606"/>
          </a:xfrm>
        </p:spPr>
      </p:pic>
    </p:spTree>
    <p:extLst>
      <p:ext uri="{BB962C8B-B14F-4D97-AF65-F5344CB8AC3E}">
        <p14:creationId xmlns:p14="http://schemas.microsoft.com/office/powerpoint/2010/main" val="34714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E54A-8354-4E86-3690-4CD48037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8934-8839-09A6-1BC0-04236D90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Kodları İnceleyelim – Başlangıç Menüsü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550AA6-F3E0-5CFF-0D84-42C75A3F1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94" y="1761294"/>
            <a:ext cx="4582164" cy="34771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FF6E6-25D8-64DC-C3A0-D97DE794B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81" y="1761294"/>
            <a:ext cx="464884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0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D3813-8BB7-659B-B489-8113C4DD0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2398"/>
            <a:ext cx="7724329" cy="67132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7657CD-F648-7DAD-D7BC-1EC09ECDCFF7}"/>
              </a:ext>
            </a:extLst>
          </p:cNvPr>
          <p:cNvSpPr txBox="1"/>
          <p:nvPr/>
        </p:nvSpPr>
        <p:spPr>
          <a:xfrm>
            <a:off x="10315575" y="2809874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79023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827360-B93D-C696-118A-27421A3B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350" y="279426"/>
            <a:ext cx="8206580" cy="62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CDF2-B5CE-2BFA-8722-F7BA726E9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2" y="2515318"/>
            <a:ext cx="10631956" cy="1238042"/>
          </a:xfrm>
        </p:spPr>
      </p:pic>
    </p:spTree>
    <p:extLst>
      <p:ext uri="{BB962C8B-B14F-4D97-AF65-F5344CB8AC3E}">
        <p14:creationId xmlns:p14="http://schemas.microsoft.com/office/powerpoint/2010/main" val="223556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85EC-1522-6D37-1E06-D265C981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EB52E-1534-D013-1DAE-628593128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097" y="1419906"/>
            <a:ext cx="11145805" cy="3616194"/>
          </a:xfrm>
        </p:spPr>
      </p:pic>
    </p:spTree>
    <p:extLst>
      <p:ext uri="{BB962C8B-B14F-4D97-AF65-F5344CB8AC3E}">
        <p14:creationId xmlns:p14="http://schemas.microsoft.com/office/powerpoint/2010/main" val="388343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B9838-7563-C1CD-3432-B9787C142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A824F-A80E-D43F-8703-22D9A3A65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1354" y="148036"/>
            <a:ext cx="8014786" cy="6561927"/>
          </a:xfrm>
        </p:spPr>
      </p:pic>
    </p:spTree>
    <p:extLst>
      <p:ext uri="{BB962C8B-B14F-4D97-AF65-F5344CB8AC3E}">
        <p14:creationId xmlns:p14="http://schemas.microsoft.com/office/powerpoint/2010/main" val="136570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30503-3949-3441-A52D-971BF28B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3D9A-1C84-1D66-33BB-60F9224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Kodları İnceleyelim – Oyun Paneli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53D4-A4BD-D858-818E-C7BA7EEF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05" y="1544899"/>
            <a:ext cx="6331389" cy="49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9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BCF33-90A4-5D3A-CEF0-1829B9D6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A342-C629-5FF4-A8BE-CCC7B45B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/>
              <a:t>GamePanel</a:t>
            </a:r>
          </a:p>
        </p:txBody>
      </p:sp>
    </p:spTree>
    <p:extLst>
      <p:ext uri="{BB962C8B-B14F-4D97-AF65-F5344CB8AC3E}">
        <p14:creationId xmlns:p14="http://schemas.microsoft.com/office/powerpoint/2010/main" val="15050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2333-A0A4-9785-F8BE-D362F4B0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Açılış Ekranı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5F807-BFEE-A3E9-52E8-962FDD2DB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99" y="1470489"/>
            <a:ext cx="4629796" cy="3553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1E4C1-7852-4941-3BAB-ABD442694C31}"/>
              </a:ext>
            </a:extLst>
          </p:cNvPr>
          <p:cNvSpPr txBox="1"/>
          <p:nvPr/>
        </p:nvSpPr>
        <p:spPr>
          <a:xfrm>
            <a:off x="3634987" y="5552387"/>
            <a:ext cx="4157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Oyuncu açılış ekranında 3 oyun modundan birini seçer.</a:t>
            </a:r>
          </a:p>
        </p:txBody>
      </p:sp>
    </p:spTree>
    <p:extLst>
      <p:ext uri="{BB962C8B-B14F-4D97-AF65-F5344CB8AC3E}">
        <p14:creationId xmlns:p14="http://schemas.microsoft.com/office/powerpoint/2010/main" val="151662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8DA06-9BE9-E6A5-D8D3-F7B343524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638281"/>
            <a:ext cx="6917830" cy="48224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B2B21-842C-F567-5275-9184FF7C0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46" y="3773334"/>
            <a:ext cx="6523154" cy="26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1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E8126-004C-C346-3C6A-9B981C46B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7" y="144298"/>
            <a:ext cx="10136586" cy="6341296"/>
          </a:xfrm>
        </p:spPr>
      </p:pic>
    </p:spTree>
    <p:extLst>
      <p:ext uri="{BB962C8B-B14F-4D97-AF65-F5344CB8AC3E}">
        <p14:creationId xmlns:p14="http://schemas.microsoft.com/office/powerpoint/2010/main" val="358442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9A0834-5165-5B26-4B2C-9CB0635BF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7" y="151133"/>
            <a:ext cx="9398486" cy="6555734"/>
          </a:xfrm>
        </p:spPr>
      </p:pic>
    </p:spTree>
    <p:extLst>
      <p:ext uri="{BB962C8B-B14F-4D97-AF65-F5344CB8AC3E}">
        <p14:creationId xmlns:p14="http://schemas.microsoft.com/office/powerpoint/2010/main" val="389862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294C9-49D1-6667-76AC-3A64417FA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8" y="1548399"/>
            <a:ext cx="11013389" cy="3238000"/>
          </a:xfrm>
        </p:spPr>
      </p:pic>
    </p:spTree>
    <p:extLst>
      <p:ext uri="{BB962C8B-B14F-4D97-AF65-F5344CB8AC3E}">
        <p14:creationId xmlns:p14="http://schemas.microsoft.com/office/powerpoint/2010/main" val="250292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6FEB8-1331-04A5-5413-69BDA29D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72A2A0-9FE7-4079-DA17-97E4E0E87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31" y="307744"/>
            <a:ext cx="10887737" cy="6034167"/>
          </a:xfrm>
        </p:spPr>
      </p:pic>
    </p:spTree>
    <p:extLst>
      <p:ext uri="{BB962C8B-B14F-4D97-AF65-F5344CB8AC3E}">
        <p14:creationId xmlns:p14="http://schemas.microsoft.com/office/powerpoint/2010/main" val="255943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94002-12CD-C1CA-5657-9558DB4A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4D156B-0BF7-E173-3BE8-DFE5F32AB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63" y="202956"/>
            <a:ext cx="8113860" cy="645208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181A0-1065-060C-0548-C2CF0F6C6ED6}"/>
              </a:ext>
            </a:extLst>
          </p:cNvPr>
          <p:cNvSpPr txBox="1"/>
          <p:nvPr/>
        </p:nvSpPr>
        <p:spPr>
          <a:xfrm>
            <a:off x="10315575" y="2809874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7504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56D65-8323-852A-3C8F-2722A6BE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30A65-18A7-3E3A-8C71-FFA1B7FB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25" y="156134"/>
            <a:ext cx="7353945" cy="6545731"/>
          </a:xfrm>
        </p:spPr>
      </p:pic>
    </p:spTree>
    <p:extLst>
      <p:ext uri="{BB962C8B-B14F-4D97-AF65-F5344CB8AC3E}">
        <p14:creationId xmlns:p14="http://schemas.microsoft.com/office/powerpoint/2010/main" val="359689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4686-6310-E16E-E0AB-A955F112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058F1-D530-8064-26C9-BEB1D376D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30" y="638163"/>
            <a:ext cx="9956539" cy="5372087"/>
          </a:xfrm>
        </p:spPr>
      </p:pic>
    </p:spTree>
    <p:extLst>
      <p:ext uri="{BB962C8B-B14F-4D97-AF65-F5344CB8AC3E}">
        <p14:creationId xmlns:p14="http://schemas.microsoft.com/office/powerpoint/2010/main" val="374754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8CC8-A068-B5A9-97AA-B8424E89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CB2534-9181-78AB-E73F-B638CA79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53" y="218722"/>
            <a:ext cx="8721926" cy="6420555"/>
          </a:xfrm>
        </p:spPr>
      </p:pic>
    </p:spTree>
    <p:extLst>
      <p:ext uri="{BB962C8B-B14F-4D97-AF65-F5344CB8AC3E}">
        <p14:creationId xmlns:p14="http://schemas.microsoft.com/office/powerpoint/2010/main" val="3917314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39A6-051A-91B8-AE3A-F8C327D77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7FF3A-962F-9887-36DD-B96CE4AA0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02" y="249348"/>
            <a:ext cx="6996136" cy="64397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9847D-7C30-F124-20AB-7831E5B4B0DD}"/>
              </a:ext>
            </a:extLst>
          </p:cNvPr>
          <p:cNvSpPr txBox="1"/>
          <p:nvPr/>
        </p:nvSpPr>
        <p:spPr>
          <a:xfrm>
            <a:off x="10315575" y="2809874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74833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7B44A-027A-EB25-2E22-03A237867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5" y="952413"/>
            <a:ext cx="4582164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83530-885A-28B9-08AA-00A4CC80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689" y="952413"/>
            <a:ext cx="4648849" cy="3477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0424E-2FC7-33A9-1767-B4DA787F3121}"/>
              </a:ext>
            </a:extLst>
          </p:cNvPr>
          <p:cNvSpPr txBox="1"/>
          <p:nvPr/>
        </p:nvSpPr>
        <p:spPr>
          <a:xfrm>
            <a:off x="1086465" y="4741682"/>
            <a:ext cx="995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Seçilen oyun moduna göre kullanıcı adları girilip oyun başlatılır.</a:t>
            </a:r>
          </a:p>
        </p:txBody>
      </p:sp>
    </p:spTree>
    <p:extLst>
      <p:ext uri="{BB962C8B-B14F-4D97-AF65-F5344CB8AC3E}">
        <p14:creationId xmlns:p14="http://schemas.microsoft.com/office/powerpoint/2010/main" val="1955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2FAF7-68CF-9B91-F532-BE741A2F9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1AB6CC-A9CB-72EB-1A26-F3734A7CE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1" y="1018838"/>
            <a:ext cx="10265097" cy="4820323"/>
          </a:xfrm>
        </p:spPr>
      </p:pic>
    </p:spTree>
    <p:extLst>
      <p:ext uri="{BB962C8B-B14F-4D97-AF65-F5344CB8AC3E}">
        <p14:creationId xmlns:p14="http://schemas.microsoft.com/office/powerpoint/2010/main" val="137759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749B-BC39-C183-9AA5-00601352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7853B-4F23-C87C-2E6C-B0269529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6" y="1529259"/>
            <a:ext cx="10353024" cy="3799481"/>
          </a:xfrm>
        </p:spPr>
      </p:pic>
    </p:spTree>
    <p:extLst>
      <p:ext uri="{BB962C8B-B14F-4D97-AF65-F5344CB8AC3E}">
        <p14:creationId xmlns:p14="http://schemas.microsoft.com/office/powerpoint/2010/main" val="95405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E323-59C2-566A-DB5D-4AB0144F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F929B-D2E8-4823-4F5A-8FD5C757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59" y="113455"/>
            <a:ext cx="7183901" cy="65820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6ADA8-AFC7-AC0D-CAC0-A72952A48195}"/>
              </a:ext>
            </a:extLst>
          </p:cNvPr>
          <p:cNvSpPr txBox="1"/>
          <p:nvPr/>
        </p:nvSpPr>
        <p:spPr>
          <a:xfrm>
            <a:off x="10315575" y="2809874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379296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89FC5-603E-84F8-073B-72EE6FFC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9C464-C302-AAC5-956D-9C583204D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8" y="92117"/>
            <a:ext cx="9818597" cy="6673766"/>
          </a:xfrm>
        </p:spPr>
      </p:pic>
    </p:spTree>
    <p:extLst>
      <p:ext uri="{BB962C8B-B14F-4D97-AF65-F5344CB8AC3E}">
        <p14:creationId xmlns:p14="http://schemas.microsoft.com/office/powerpoint/2010/main" val="324778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3311-5C62-7699-16E7-A91D24D6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15196-E943-DD22-FEB8-B3E98085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6" y="2584714"/>
            <a:ext cx="10532786" cy="1030273"/>
          </a:xfrm>
        </p:spPr>
      </p:pic>
    </p:spTree>
    <p:extLst>
      <p:ext uri="{BB962C8B-B14F-4D97-AF65-F5344CB8AC3E}">
        <p14:creationId xmlns:p14="http://schemas.microsoft.com/office/powerpoint/2010/main" val="218815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CE81F-59CB-249C-39E0-6159FA41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58DA25-EE26-5585-88DC-0920D89F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" y="335993"/>
            <a:ext cx="5611008" cy="63712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EF6F3-B23E-BC09-D751-75F2DA4F9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73" y="1007216"/>
            <a:ext cx="5831828" cy="48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51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E6F2-FDE4-5F51-63E4-5696AD1E9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22F18-AAB3-DAF6-7527-6576D65F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76408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7D5A3-19E0-74D0-7C06-295B1A04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69" t="1" r="-206" b="1278"/>
          <a:stretch/>
        </p:blipFill>
        <p:spPr>
          <a:xfrm>
            <a:off x="5436000" y="1785327"/>
            <a:ext cx="6732000" cy="478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96413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3FB-4558-6FB4-4C5D-120FED3A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/>
              <a:t>Kodları İnceleyelim - Yılan</a:t>
            </a:r>
          </a:p>
        </p:txBody>
      </p:sp>
    </p:spTree>
    <p:extLst>
      <p:ext uri="{BB962C8B-B14F-4D97-AF65-F5344CB8AC3E}">
        <p14:creationId xmlns:p14="http://schemas.microsoft.com/office/powerpoint/2010/main" val="91504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B1E4-AF2F-504F-2B9D-62007300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CFAF-1093-B12D-B6BB-E80E54E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/>
              <a:t>SnakeBase</a:t>
            </a:r>
          </a:p>
        </p:txBody>
      </p:sp>
    </p:spTree>
    <p:extLst>
      <p:ext uri="{BB962C8B-B14F-4D97-AF65-F5344CB8AC3E}">
        <p14:creationId xmlns:p14="http://schemas.microsoft.com/office/powerpoint/2010/main" val="390282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96D35-B8A4-6B93-CD0F-C222E3A2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684E2B-7273-DC24-0B03-A16BC5632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34" y="113837"/>
            <a:ext cx="8985234" cy="663032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ED8A1-B420-57DE-0D9F-3137378817D1}"/>
              </a:ext>
            </a:extLst>
          </p:cNvPr>
          <p:cNvSpPr txBox="1"/>
          <p:nvPr/>
        </p:nvSpPr>
        <p:spPr>
          <a:xfrm>
            <a:off x="10803766" y="2782669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42753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660F-6BCF-1794-D52D-7F279485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Ekranı – Tek Oyunculu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53A51-4307-78F7-48C7-6C510DB30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4449" y="1825625"/>
            <a:ext cx="5583101" cy="4351338"/>
          </a:xfrm>
        </p:spPr>
      </p:pic>
    </p:spTree>
    <p:extLst>
      <p:ext uri="{BB962C8B-B14F-4D97-AF65-F5344CB8AC3E}">
        <p14:creationId xmlns:p14="http://schemas.microsoft.com/office/powerpoint/2010/main" val="179002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AD059-CEEC-A701-1855-C1B93716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70001-B7ED-EE30-3F18-0776304FB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93" y="237584"/>
            <a:ext cx="10023794" cy="63828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11BEF-8AE6-9F34-B4BC-73E5310B2C75}"/>
              </a:ext>
            </a:extLst>
          </p:cNvPr>
          <p:cNvSpPr txBox="1"/>
          <p:nvPr/>
        </p:nvSpPr>
        <p:spPr>
          <a:xfrm>
            <a:off x="10803766" y="2782669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4250762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5DA5-983C-AFCB-3F24-830508F7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8C592F-814F-DC62-1BC5-8ABFBDC86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93" y="194478"/>
            <a:ext cx="9046489" cy="6469044"/>
          </a:xfrm>
        </p:spPr>
      </p:pic>
    </p:spTree>
    <p:extLst>
      <p:ext uri="{BB962C8B-B14F-4D97-AF65-F5344CB8AC3E}">
        <p14:creationId xmlns:p14="http://schemas.microsoft.com/office/powerpoint/2010/main" val="2967814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F6BE-925C-AFB8-3F3A-C71160F4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1A3F-64E4-84E3-A6B1-7B52F4B9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/>
              <a:t>PlayerSnake</a:t>
            </a:r>
          </a:p>
        </p:txBody>
      </p:sp>
    </p:spTree>
    <p:extLst>
      <p:ext uri="{BB962C8B-B14F-4D97-AF65-F5344CB8AC3E}">
        <p14:creationId xmlns:p14="http://schemas.microsoft.com/office/powerpoint/2010/main" val="1553878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5AB4-7B77-6CBE-3924-CC30FF45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8D996-393A-0997-37E7-7CB05373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68" y="152038"/>
            <a:ext cx="4741635" cy="6553924"/>
          </a:xfrm>
        </p:spPr>
      </p:pic>
    </p:spTree>
    <p:extLst>
      <p:ext uri="{BB962C8B-B14F-4D97-AF65-F5344CB8AC3E}">
        <p14:creationId xmlns:p14="http://schemas.microsoft.com/office/powerpoint/2010/main" val="3231706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BF9B-16EA-62CC-F86D-C50CB819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444-128A-FA46-1FE1-C5FFA98B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6000" b="1" dirty="0"/>
              <a:t>AISnake</a:t>
            </a:r>
          </a:p>
        </p:txBody>
      </p:sp>
    </p:spTree>
    <p:extLst>
      <p:ext uri="{BB962C8B-B14F-4D97-AF65-F5344CB8AC3E}">
        <p14:creationId xmlns:p14="http://schemas.microsoft.com/office/powerpoint/2010/main" val="433560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C4BF-7503-EAEC-203A-F6BEF846B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3903C-A5F8-B7BE-5658-6F1A9BA29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57" y="961656"/>
            <a:ext cx="9311415" cy="5436390"/>
          </a:xfrm>
        </p:spPr>
      </p:pic>
    </p:spTree>
    <p:extLst>
      <p:ext uri="{BB962C8B-B14F-4D97-AF65-F5344CB8AC3E}">
        <p14:creationId xmlns:p14="http://schemas.microsoft.com/office/powerpoint/2010/main" val="1615435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C2EF3-877C-0B4F-8269-96B2C8C2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2FA87A-3923-CF84-CF12-AC4355E3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48" y="222152"/>
            <a:ext cx="9382482" cy="641369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C265A-3D60-4D03-0820-1AD32B9E7DC8}"/>
              </a:ext>
            </a:extLst>
          </p:cNvPr>
          <p:cNvSpPr txBox="1"/>
          <p:nvPr/>
        </p:nvSpPr>
        <p:spPr>
          <a:xfrm>
            <a:off x="10803766" y="2782669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DEVAMI &gt;&gt;&gt;&gt;&gt;&gt;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2711866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0C737-6BB1-045E-D9D4-2C2C4922E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C4D67-9B34-4CEF-178F-7C14CC6B7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2" y="205004"/>
            <a:ext cx="7318222" cy="6447991"/>
          </a:xfrm>
        </p:spPr>
      </p:pic>
    </p:spTree>
    <p:extLst>
      <p:ext uri="{BB962C8B-B14F-4D97-AF65-F5344CB8AC3E}">
        <p14:creationId xmlns:p14="http://schemas.microsoft.com/office/powerpoint/2010/main" val="3764741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4A75C-483A-DBAD-42C2-97AA2C78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84" y="0"/>
            <a:ext cx="7909235" cy="6520296"/>
          </a:xfrm>
        </p:spPr>
      </p:pic>
    </p:spTree>
    <p:extLst>
      <p:ext uri="{BB962C8B-B14F-4D97-AF65-F5344CB8AC3E}">
        <p14:creationId xmlns:p14="http://schemas.microsoft.com/office/powerpoint/2010/main" val="2478010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1250E-6BF0-5DC7-626A-C2286A421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4" y="1691304"/>
            <a:ext cx="8881683" cy="3306875"/>
          </a:xfrm>
        </p:spPr>
      </p:pic>
    </p:spTree>
    <p:extLst>
      <p:ext uri="{BB962C8B-B14F-4D97-AF65-F5344CB8AC3E}">
        <p14:creationId xmlns:p14="http://schemas.microsoft.com/office/powerpoint/2010/main" val="10513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D851-AAB5-24A3-03B0-181AAD99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Mekaniği – Tek Oyunculu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002F-E823-3EC4-93FC-A2D794DD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Tek Oyunculu oyun modunda, oyuncu duvarlara veya kendine çarpmadan ekranda beliren elmaları toplayarak yılanını büyütmeye çalışır. </a:t>
            </a:r>
          </a:p>
          <a:p>
            <a:r>
              <a:rPr lang="tr-TR" dirty="0"/>
              <a:t>Yılan ok tuşları ile kontrol edilir.</a:t>
            </a:r>
          </a:p>
          <a:p>
            <a:r>
              <a:rPr lang="tr-TR" dirty="0"/>
              <a:t>Oyun çarpışma gerçekleşene kadar devam eder.</a:t>
            </a:r>
          </a:p>
        </p:txBody>
      </p:sp>
    </p:spTree>
    <p:extLst>
      <p:ext uri="{BB962C8B-B14F-4D97-AF65-F5344CB8AC3E}">
        <p14:creationId xmlns:p14="http://schemas.microsoft.com/office/powerpoint/2010/main" val="4252858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7A6F-E263-C1F3-92E0-126DEA5C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sz="9600" dirty="0"/>
              <a:t>BİTTİ</a:t>
            </a:r>
          </a:p>
        </p:txBody>
      </p:sp>
    </p:spTree>
    <p:extLst>
      <p:ext uri="{BB962C8B-B14F-4D97-AF65-F5344CB8AC3E}">
        <p14:creationId xmlns:p14="http://schemas.microsoft.com/office/powerpoint/2010/main" val="218824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E532-B170-E709-12A9-192D412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Ekranı – İki Oyunculu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47CF1-C321-ABD5-8BA4-7D641FFE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595" y="1825625"/>
            <a:ext cx="5528810" cy="4351338"/>
          </a:xfrm>
        </p:spPr>
      </p:pic>
    </p:spTree>
    <p:extLst>
      <p:ext uri="{BB962C8B-B14F-4D97-AF65-F5344CB8AC3E}">
        <p14:creationId xmlns:p14="http://schemas.microsoft.com/office/powerpoint/2010/main" val="295562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E855-BD0A-A8A5-5F83-BD1EC63E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Mekaniği – İki Oyunculu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44E4-B921-32A7-EF64-4CBE12A1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Oyuncular 60 saniye içerisinde duvarlara veya diğer oyuncunun yılanına çarpmadan en fazla elmayı toplamaya çalışır.</a:t>
            </a:r>
          </a:p>
          <a:p>
            <a:r>
              <a:rPr lang="tr-TR" dirty="0"/>
              <a:t>60 saniye içerisinde çarpışma olmazsa süre bitiminde en çok elmayı toplayan kazanır</a:t>
            </a:r>
          </a:p>
          <a:p>
            <a:r>
              <a:rPr lang="tr-TR" dirty="0"/>
              <a:t>Yılan kontrolünü birinci oyuncu ok tuşları, ikinci oyuncu ise WASD tuşları ile yapar.</a:t>
            </a:r>
          </a:p>
        </p:txBody>
      </p:sp>
    </p:spTree>
    <p:extLst>
      <p:ext uri="{BB962C8B-B14F-4D97-AF65-F5344CB8AC3E}">
        <p14:creationId xmlns:p14="http://schemas.microsoft.com/office/powerpoint/2010/main" val="268355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A9D8-544B-4EFB-6071-D3276517E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1E0A-A867-9AB8-2783-5DB93504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Ekranı – Bilgisayara Karşı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A21A0-61DB-88B9-6CB1-EDE7BAE26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595" y="1825625"/>
            <a:ext cx="5528810" cy="4351338"/>
          </a:xfrm>
        </p:spPr>
      </p:pic>
    </p:spTree>
    <p:extLst>
      <p:ext uri="{BB962C8B-B14F-4D97-AF65-F5344CB8AC3E}">
        <p14:creationId xmlns:p14="http://schemas.microsoft.com/office/powerpoint/2010/main" val="417736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2D9D-874E-D993-38ED-46610F89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AAC8-B45E-45FD-5925-7CB7B97C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Oyun Mekaniği – Bilgisayara Karşı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116D-97BD-DDD1-C81B-6A42A7BC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/>
              <a:t>Bilgisayara karşı modunda oyuncu 60 saniye içerisinde duvarlara veya bilgisayarın yılanına çarpmadan elma toplar.</a:t>
            </a:r>
          </a:p>
          <a:p>
            <a:r>
              <a:rPr lang="tr-TR" dirty="0"/>
              <a:t>60 saniye içerisinde herhangi bir çarpışma olmamışsa süre bitiminde en çok elmayı toplamış oyuncu kazanır.</a:t>
            </a:r>
          </a:p>
          <a:p>
            <a:r>
              <a:rPr lang="tr-TR" dirty="0"/>
              <a:t>Oyuncu yılanını ok tuşları ile hareket ettirir.</a:t>
            </a:r>
          </a:p>
        </p:txBody>
      </p:sp>
    </p:spTree>
    <p:extLst>
      <p:ext uri="{BB962C8B-B14F-4D97-AF65-F5344CB8AC3E}">
        <p14:creationId xmlns:p14="http://schemas.microsoft.com/office/powerpoint/2010/main" val="346735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229</Words>
  <Application>Microsoft Office PowerPoint</Application>
  <PresentationFormat>Widescreen</PresentationFormat>
  <Paragraphs>39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YILAN OYUNU</vt:lpstr>
      <vt:lpstr>Açılış Ekranı</vt:lpstr>
      <vt:lpstr>PowerPoint Presentation</vt:lpstr>
      <vt:lpstr>Oyun Ekranı – Tek Oyunculu</vt:lpstr>
      <vt:lpstr>Oyun Mekaniği – Tek Oyunculu</vt:lpstr>
      <vt:lpstr>Oyun Ekranı – İki Oyunculu</vt:lpstr>
      <vt:lpstr>Oyun Mekaniği – İki Oyunculu</vt:lpstr>
      <vt:lpstr>Oyun Ekranı – Bilgisayara Karşı</vt:lpstr>
      <vt:lpstr>Oyun Mekaniği – Bilgisayara Karşı</vt:lpstr>
      <vt:lpstr>Kodları İnceleyelim – Oyun Modu Ekranı</vt:lpstr>
      <vt:lpstr>PowerPoint Presentation</vt:lpstr>
      <vt:lpstr>Kodları İnceleyelim – Başlangıç Menüsü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Kodları İnceleyelim – Oyun Paneli</vt:lpstr>
      <vt:lpstr>GamePanel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Kodları İnceleyelim - Yılan</vt:lpstr>
      <vt:lpstr>SnakeBase</vt:lpstr>
      <vt:lpstr>PowerPoint Presentation</vt:lpstr>
      <vt:lpstr>PowerPoint Presentation</vt:lpstr>
      <vt:lpstr>PowerPoint Presentation</vt:lpstr>
      <vt:lpstr>PlayerSnake</vt:lpstr>
      <vt:lpstr>PowerPoint Presentation</vt:lpstr>
      <vt:lpstr>AISnake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BİTTİ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Eray</dc:creator>
  <cp:lastModifiedBy>Eray</cp:lastModifiedBy>
  <cp:revision>56</cp:revision>
  <dcterms:created xsi:type="dcterms:W3CDTF">2025-04-12T18:52:19Z</dcterms:created>
  <dcterms:modified xsi:type="dcterms:W3CDTF">2025-04-13T14:03:25Z</dcterms:modified>
</cp:coreProperties>
</file>