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CD12-7588-4EEF-A310-DA147FBC829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Preprocessing steps: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Tokenization, </a:t>
            </a:r>
          </a:p>
          <a:p>
            <a:r>
              <a:rPr lang="en-US" dirty="0" smtClean="0"/>
              <a:t>(2) Lowercase all characters</a:t>
            </a:r>
          </a:p>
          <a:p>
            <a:r>
              <a:rPr lang="en-US" dirty="0" smtClean="0"/>
              <a:t>(3) Stop word removal</a:t>
            </a:r>
          </a:p>
          <a:p>
            <a:r>
              <a:rPr lang="en-US" dirty="0" smtClean="0"/>
              <a:t>(4) Non-word removal (punctuations and numbers)</a:t>
            </a:r>
          </a:p>
          <a:p>
            <a:r>
              <a:rPr lang="en-US" dirty="0" smtClean="0"/>
              <a:t>(5) Naive rule based stemming for Turkish</a:t>
            </a:r>
            <a:endParaRPr lang="tr-TR" dirty="0" smtClean="0"/>
          </a:p>
          <a:p>
            <a:r>
              <a:rPr lang="en-US" dirty="0" smtClean="0"/>
              <a:t>(6) </a:t>
            </a:r>
            <a:r>
              <a:rPr lang="en-US" dirty="0" err="1" smtClean="0"/>
              <a:t>Asci</a:t>
            </a:r>
            <a:r>
              <a:rPr lang="tr-TR" dirty="0" smtClean="0"/>
              <a:t>i</a:t>
            </a:r>
            <a:r>
              <a:rPr lang="en-US" dirty="0" err="1" smtClean="0"/>
              <a:t>ficat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# Preprocessing steps: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Eray Yıldız</dc:creator>
  <cp:lastModifiedBy>Eray Yıldız</cp:lastModifiedBy>
  <cp:revision>1</cp:revision>
  <dcterms:created xsi:type="dcterms:W3CDTF">2018-04-28T08:13:44Z</dcterms:created>
  <dcterms:modified xsi:type="dcterms:W3CDTF">2018-04-28T19:27:54Z</dcterms:modified>
</cp:coreProperties>
</file>