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90"/>
  </p:normalViewPr>
  <p:slideViewPr>
    <p:cSldViewPr snapToGrid="0">
      <p:cViewPr varScale="1">
        <p:scale>
          <a:sx n="111" d="100"/>
          <a:sy n="111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52EC9-28BA-474D-89A0-79B14E4FC22E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DA1CF9-AE4E-4C37-8D2E-ACD9C02D7524}">
      <dgm:prSet/>
      <dgm:spPr/>
      <dgm:t>
        <a:bodyPr/>
        <a:lstStyle/>
        <a:p>
          <a:r>
            <a:rPr lang="hr-HR" dirty="0" err="1"/>
            <a:t>Trenuten</a:t>
          </a:r>
          <a:r>
            <a:rPr lang="hr-HR" dirty="0"/>
            <a:t> „</a:t>
          </a:r>
          <a:r>
            <a:rPr lang="en-US" dirty="0"/>
            <a:t>SOTA”: </a:t>
          </a:r>
          <a:r>
            <a:rPr lang="en-US" dirty="0" err="1"/>
            <a:t>Poravnava</a:t>
          </a:r>
          <a:r>
            <a:rPr lang="en-US" dirty="0"/>
            <a:t> </a:t>
          </a:r>
          <a:r>
            <a:rPr lang="en-US" dirty="0" err="1"/>
            <a:t>medicinskih</a:t>
          </a:r>
          <a:r>
            <a:rPr lang="en-US" dirty="0"/>
            <a:t> </a:t>
          </a:r>
          <a:r>
            <a:rPr lang="en-US" dirty="0" err="1"/>
            <a:t>slik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osnovi</a:t>
          </a:r>
          <a:r>
            <a:rPr lang="en-US" dirty="0"/>
            <a:t> (</a:t>
          </a:r>
          <a:r>
            <a:rPr lang="en-US" dirty="0" err="1"/>
            <a:t>globokega</a:t>
          </a:r>
          <a:r>
            <a:rPr lang="en-US" dirty="0"/>
            <a:t>) </a:t>
          </a:r>
          <a:r>
            <a:rPr lang="en-US" dirty="0" err="1"/>
            <a:t>učenja</a:t>
          </a:r>
          <a:r>
            <a:rPr lang="en-US" dirty="0"/>
            <a:t> (LBR)</a:t>
          </a:r>
        </a:p>
      </dgm:t>
    </dgm:pt>
    <dgm:pt modelId="{080E4624-8F6C-4F75-AC65-891F05B47F54}" type="parTrans" cxnId="{44ADF54F-D9D7-418D-BCA5-134775A5AC6C}">
      <dgm:prSet/>
      <dgm:spPr/>
      <dgm:t>
        <a:bodyPr/>
        <a:lstStyle/>
        <a:p>
          <a:endParaRPr lang="en-US"/>
        </a:p>
      </dgm:t>
    </dgm:pt>
    <dgm:pt modelId="{80C91608-A185-407A-BB42-05F966CDEBBB}" type="sibTrans" cxnId="{44ADF54F-D9D7-418D-BCA5-134775A5AC6C}">
      <dgm:prSet/>
      <dgm:spPr/>
      <dgm:t>
        <a:bodyPr/>
        <a:lstStyle/>
        <a:p>
          <a:endParaRPr lang="en-US"/>
        </a:p>
      </dgm:t>
    </dgm:pt>
    <dgm:pt modelId="{FCED4214-41C5-4184-9215-F691DFE61027}">
      <dgm:prSet/>
      <dgm:spPr/>
      <dgm:t>
        <a:bodyPr/>
        <a:lstStyle/>
        <a:p>
          <a:r>
            <a:rPr lang="en-US"/>
            <a:t>Dobro deluje za slike ene vrste modalitete.</a:t>
          </a:r>
        </a:p>
      </dgm:t>
    </dgm:pt>
    <dgm:pt modelId="{B93D955D-42AF-4731-A698-B0710DA366E8}" type="parTrans" cxnId="{D22994A5-3FB2-4286-8E87-1C97DF28AB48}">
      <dgm:prSet/>
      <dgm:spPr/>
      <dgm:t>
        <a:bodyPr/>
        <a:lstStyle/>
        <a:p>
          <a:endParaRPr lang="en-US"/>
        </a:p>
      </dgm:t>
    </dgm:pt>
    <dgm:pt modelId="{E584FFBE-CB78-45CA-982C-793A74BFC3C9}" type="sibTrans" cxnId="{D22994A5-3FB2-4286-8E87-1C97DF28AB48}">
      <dgm:prSet/>
      <dgm:spPr/>
      <dgm:t>
        <a:bodyPr/>
        <a:lstStyle/>
        <a:p>
          <a:endParaRPr lang="en-US"/>
        </a:p>
      </dgm:t>
    </dgm:pt>
    <dgm:pt modelId="{4A32A90C-CF28-4816-8313-B104D46A2D94}">
      <dgm:prSet/>
      <dgm:spPr/>
      <dgm:t>
        <a:bodyPr/>
        <a:lstStyle/>
        <a:p>
          <a:r>
            <a:rPr lang="en-US"/>
            <a:t>Trend v medicini: združevanje informacij različnih modalitet</a:t>
          </a:r>
        </a:p>
      </dgm:t>
    </dgm:pt>
    <dgm:pt modelId="{4F6AE809-3AB2-4594-9AC0-688C018E16A0}" type="parTrans" cxnId="{3B8F9E18-544D-47B8-836F-7E6408C7BB03}">
      <dgm:prSet/>
      <dgm:spPr/>
      <dgm:t>
        <a:bodyPr/>
        <a:lstStyle/>
        <a:p>
          <a:endParaRPr lang="en-US"/>
        </a:p>
      </dgm:t>
    </dgm:pt>
    <dgm:pt modelId="{D584A7AC-710A-4AE3-A8CC-849BF6243ED3}" type="sibTrans" cxnId="{3B8F9E18-544D-47B8-836F-7E6408C7BB03}">
      <dgm:prSet/>
      <dgm:spPr/>
      <dgm:t>
        <a:bodyPr/>
        <a:lstStyle/>
        <a:p>
          <a:endParaRPr lang="en-US"/>
        </a:p>
      </dgm:t>
    </dgm:pt>
    <dgm:pt modelId="{C321107D-2CE4-4057-B18A-DB4D3E25F59B}">
      <dgm:prSet/>
      <dgm:spPr/>
      <dgm:t>
        <a:bodyPr/>
        <a:lstStyle/>
        <a:p>
          <a:r>
            <a:rPr lang="en-US" dirty="0" err="1"/>
            <a:t>Inženirski</a:t>
          </a:r>
          <a:r>
            <a:rPr lang="en-US" dirty="0"/>
            <a:t> </a:t>
          </a:r>
          <a:r>
            <a:rPr lang="en-US" dirty="0" err="1"/>
            <a:t>izziv</a:t>
          </a:r>
          <a:r>
            <a:rPr lang="en-US" dirty="0"/>
            <a:t>: VEČMODALNA </a:t>
          </a:r>
          <a:r>
            <a:rPr lang="en-US" dirty="0" err="1"/>
            <a:t>poravnava</a:t>
          </a:r>
          <a:endParaRPr lang="en-US" dirty="0"/>
        </a:p>
      </dgm:t>
    </dgm:pt>
    <dgm:pt modelId="{26407C35-3CD6-4E27-B92E-3221ABE71E09}" type="parTrans" cxnId="{D77579C7-5046-4206-BC57-A1CD3312D3A5}">
      <dgm:prSet/>
      <dgm:spPr/>
      <dgm:t>
        <a:bodyPr/>
        <a:lstStyle/>
        <a:p>
          <a:endParaRPr lang="en-US"/>
        </a:p>
      </dgm:t>
    </dgm:pt>
    <dgm:pt modelId="{DA6C287D-84E5-4E7F-9290-34586773F324}" type="sibTrans" cxnId="{D77579C7-5046-4206-BC57-A1CD3312D3A5}">
      <dgm:prSet/>
      <dgm:spPr/>
      <dgm:t>
        <a:bodyPr/>
        <a:lstStyle/>
        <a:p>
          <a:endParaRPr lang="en-US"/>
        </a:p>
      </dgm:t>
    </dgm:pt>
    <dgm:pt modelId="{73EB6EE9-9969-3A41-92AC-8EB1AF2A3D4B}" type="pres">
      <dgm:prSet presAssocID="{D2C52EC9-28BA-474D-89A0-79B14E4FC2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5B610D-8387-AF48-BC55-F39065A17A93}" type="pres">
      <dgm:prSet presAssocID="{8EDA1CF9-AE4E-4C37-8D2E-ACD9C02D7524}" presName="hierRoot1" presStyleCnt="0"/>
      <dgm:spPr/>
    </dgm:pt>
    <dgm:pt modelId="{63DB27A6-56DD-6449-8FCC-56BD02DA01C5}" type="pres">
      <dgm:prSet presAssocID="{8EDA1CF9-AE4E-4C37-8D2E-ACD9C02D7524}" presName="composite" presStyleCnt="0"/>
      <dgm:spPr/>
    </dgm:pt>
    <dgm:pt modelId="{8343FE50-AAEA-6D48-8CCB-B3020D9D5C1A}" type="pres">
      <dgm:prSet presAssocID="{8EDA1CF9-AE4E-4C37-8D2E-ACD9C02D7524}" presName="background" presStyleLbl="node0" presStyleIdx="0" presStyleCnt="4"/>
      <dgm:spPr/>
    </dgm:pt>
    <dgm:pt modelId="{F4D75536-3549-5447-8F2C-E268BC492E27}" type="pres">
      <dgm:prSet presAssocID="{8EDA1CF9-AE4E-4C37-8D2E-ACD9C02D7524}" presName="text" presStyleLbl="fgAcc0" presStyleIdx="0" presStyleCnt="4">
        <dgm:presLayoutVars>
          <dgm:chPref val="3"/>
        </dgm:presLayoutVars>
      </dgm:prSet>
      <dgm:spPr/>
    </dgm:pt>
    <dgm:pt modelId="{1049BEF7-E5DA-9046-B5B1-834361D8563D}" type="pres">
      <dgm:prSet presAssocID="{8EDA1CF9-AE4E-4C37-8D2E-ACD9C02D7524}" presName="hierChild2" presStyleCnt="0"/>
      <dgm:spPr/>
    </dgm:pt>
    <dgm:pt modelId="{15442DDF-9751-4F49-B259-8DC84066AC5A}" type="pres">
      <dgm:prSet presAssocID="{FCED4214-41C5-4184-9215-F691DFE61027}" presName="hierRoot1" presStyleCnt="0"/>
      <dgm:spPr/>
    </dgm:pt>
    <dgm:pt modelId="{0B15D6C2-A377-B049-9FF3-56A4E57A9B87}" type="pres">
      <dgm:prSet presAssocID="{FCED4214-41C5-4184-9215-F691DFE61027}" presName="composite" presStyleCnt="0"/>
      <dgm:spPr/>
    </dgm:pt>
    <dgm:pt modelId="{C81D7D5C-78F5-4B4B-8B8F-53BB5059855A}" type="pres">
      <dgm:prSet presAssocID="{FCED4214-41C5-4184-9215-F691DFE61027}" presName="background" presStyleLbl="node0" presStyleIdx="1" presStyleCnt="4"/>
      <dgm:spPr/>
    </dgm:pt>
    <dgm:pt modelId="{905BA807-D77A-CE42-9110-189A827A83ED}" type="pres">
      <dgm:prSet presAssocID="{FCED4214-41C5-4184-9215-F691DFE61027}" presName="text" presStyleLbl="fgAcc0" presStyleIdx="1" presStyleCnt="4">
        <dgm:presLayoutVars>
          <dgm:chPref val="3"/>
        </dgm:presLayoutVars>
      </dgm:prSet>
      <dgm:spPr/>
    </dgm:pt>
    <dgm:pt modelId="{51909D8E-7C36-1742-B1C4-10EE1FB3A811}" type="pres">
      <dgm:prSet presAssocID="{FCED4214-41C5-4184-9215-F691DFE61027}" presName="hierChild2" presStyleCnt="0"/>
      <dgm:spPr/>
    </dgm:pt>
    <dgm:pt modelId="{8D2A28A6-9E31-114B-B008-E380E499083A}" type="pres">
      <dgm:prSet presAssocID="{4A32A90C-CF28-4816-8313-B104D46A2D94}" presName="hierRoot1" presStyleCnt="0"/>
      <dgm:spPr/>
    </dgm:pt>
    <dgm:pt modelId="{ADBCEB1A-8B01-824F-AF7D-7F71D649566F}" type="pres">
      <dgm:prSet presAssocID="{4A32A90C-CF28-4816-8313-B104D46A2D94}" presName="composite" presStyleCnt="0"/>
      <dgm:spPr/>
    </dgm:pt>
    <dgm:pt modelId="{D60AE60E-7942-7F49-B09D-EBEA83D363AB}" type="pres">
      <dgm:prSet presAssocID="{4A32A90C-CF28-4816-8313-B104D46A2D94}" presName="background" presStyleLbl="node0" presStyleIdx="2" presStyleCnt="4"/>
      <dgm:spPr/>
    </dgm:pt>
    <dgm:pt modelId="{50D02746-18D4-7E41-A322-2D17E205BC32}" type="pres">
      <dgm:prSet presAssocID="{4A32A90C-CF28-4816-8313-B104D46A2D94}" presName="text" presStyleLbl="fgAcc0" presStyleIdx="2" presStyleCnt="4">
        <dgm:presLayoutVars>
          <dgm:chPref val="3"/>
        </dgm:presLayoutVars>
      </dgm:prSet>
      <dgm:spPr/>
    </dgm:pt>
    <dgm:pt modelId="{028EAD1F-300F-DF4D-B559-D7710A4DE049}" type="pres">
      <dgm:prSet presAssocID="{4A32A90C-CF28-4816-8313-B104D46A2D94}" presName="hierChild2" presStyleCnt="0"/>
      <dgm:spPr/>
    </dgm:pt>
    <dgm:pt modelId="{7E824407-0A53-D74C-A792-D388AC31E635}" type="pres">
      <dgm:prSet presAssocID="{C321107D-2CE4-4057-B18A-DB4D3E25F59B}" presName="hierRoot1" presStyleCnt="0"/>
      <dgm:spPr/>
    </dgm:pt>
    <dgm:pt modelId="{1362220A-A743-7448-BD44-EC159570D0B9}" type="pres">
      <dgm:prSet presAssocID="{C321107D-2CE4-4057-B18A-DB4D3E25F59B}" presName="composite" presStyleCnt="0"/>
      <dgm:spPr/>
    </dgm:pt>
    <dgm:pt modelId="{680DA8AB-075B-E74C-8058-848985C929D6}" type="pres">
      <dgm:prSet presAssocID="{C321107D-2CE4-4057-B18A-DB4D3E25F59B}" presName="background" presStyleLbl="node0" presStyleIdx="3" presStyleCnt="4"/>
      <dgm:spPr/>
    </dgm:pt>
    <dgm:pt modelId="{66564199-D53B-D543-9E79-7BA7BF8C0260}" type="pres">
      <dgm:prSet presAssocID="{C321107D-2CE4-4057-B18A-DB4D3E25F59B}" presName="text" presStyleLbl="fgAcc0" presStyleIdx="3" presStyleCnt="4">
        <dgm:presLayoutVars>
          <dgm:chPref val="3"/>
        </dgm:presLayoutVars>
      </dgm:prSet>
      <dgm:spPr/>
    </dgm:pt>
    <dgm:pt modelId="{3C0B1CB5-9906-244B-B3BF-076614864B39}" type="pres">
      <dgm:prSet presAssocID="{C321107D-2CE4-4057-B18A-DB4D3E25F59B}" presName="hierChild2" presStyleCnt="0"/>
      <dgm:spPr/>
    </dgm:pt>
  </dgm:ptLst>
  <dgm:cxnLst>
    <dgm:cxn modelId="{29C67408-8F61-284D-A0DA-5B2C630C9E19}" type="presOf" srcId="{8EDA1CF9-AE4E-4C37-8D2E-ACD9C02D7524}" destId="{F4D75536-3549-5447-8F2C-E268BC492E27}" srcOrd="0" destOrd="0" presId="urn:microsoft.com/office/officeart/2005/8/layout/hierarchy1"/>
    <dgm:cxn modelId="{3B8F9E18-544D-47B8-836F-7E6408C7BB03}" srcId="{D2C52EC9-28BA-474D-89A0-79B14E4FC22E}" destId="{4A32A90C-CF28-4816-8313-B104D46A2D94}" srcOrd="2" destOrd="0" parTransId="{4F6AE809-3AB2-4594-9AC0-688C018E16A0}" sibTransId="{D584A7AC-710A-4AE3-A8CC-849BF6243ED3}"/>
    <dgm:cxn modelId="{B0358E34-41D8-0B42-A1D4-C9B55F5D8BFE}" type="presOf" srcId="{FCED4214-41C5-4184-9215-F691DFE61027}" destId="{905BA807-D77A-CE42-9110-189A827A83ED}" srcOrd="0" destOrd="0" presId="urn:microsoft.com/office/officeart/2005/8/layout/hierarchy1"/>
    <dgm:cxn modelId="{44ADF54F-D9D7-418D-BCA5-134775A5AC6C}" srcId="{D2C52EC9-28BA-474D-89A0-79B14E4FC22E}" destId="{8EDA1CF9-AE4E-4C37-8D2E-ACD9C02D7524}" srcOrd="0" destOrd="0" parTransId="{080E4624-8F6C-4F75-AC65-891F05B47F54}" sibTransId="{80C91608-A185-407A-BB42-05F966CDEBBB}"/>
    <dgm:cxn modelId="{E27E4073-4D26-8E45-9815-D6B51C1ACF4B}" type="presOf" srcId="{D2C52EC9-28BA-474D-89A0-79B14E4FC22E}" destId="{73EB6EE9-9969-3A41-92AC-8EB1AF2A3D4B}" srcOrd="0" destOrd="0" presId="urn:microsoft.com/office/officeart/2005/8/layout/hierarchy1"/>
    <dgm:cxn modelId="{E7FFCD82-AFCF-BC49-86CA-1361F93DBA7B}" type="presOf" srcId="{C321107D-2CE4-4057-B18A-DB4D3E25F59B}" destId="{66564199-D53B-D543-9E79-7BA7BF8C0260}" srcOrd="0" destOrd="0" presId="urn:microsoft.com/office/officeart/2005/8/layout/hierarchy1"/>
    <dgm:cxn modelId="{D22994A5-3FB2-4286-8E87-1C97DF28AB48}" srcId="{D2C52EC9-28BA-474D-89A0-79B14E4FC22E}" destId="{FCED4214-41C5-4184-9215-F691DFE61027}" srcOrd="1" destOrd="0" parTransId="{B93D955D-42AF-4731-A698-B0710DA366E8}" sibTransId="{E584FFBE-CB78-45CA-982C-793A74BFC3C9}"/>
    <dgm:cxn modelId="{ED4808BE-B6B0-0F46-8E51-8CAA471737B4}" type="presOf" srcId="{4A32A90C-CF28-4816-8313-B104D46A2D94}" destId="{50D02746-18D4-7E41-A322-2D17E205BC32}" srcOrd="0" destOrd="0" presId="urn:microsoft.com/office/officeart/2005/8/layout/hierarchy1"/>
    <dgm:cxn modelId="{D77579C7-5046-4206-BC57-A1CD3312D3A5}" srcId="{D2C52EC9-28BA-474D-89A0-79B14E4FC22E}" destId="{C321107D-2CE4-4057-B18A-DB4D3E25F59B}" srcOrd="3" destOrd="0" parTransId="{26407C35-3CD6-4E27-B92E-3221ABE71E09}" sibTransId="{DA6C287D-84E5-4E7F-9290-34586773F324}"/>
    <dgm:cxn modelId="{09873977-7D55-5E40-9649-0FCD2C1ED111}" type="presParOf" srcId="{73EB6EE9-9969-3A41-92AC-8EB1AF2A3D4B}" destId="{0A5B610D-8387-AF48-BC55-F39065A17A93}" srcOrd="0" destOrd="0" presId="urn:microsoft.com/office/officeart/2005/8/layout/hierarchy1"/>
    <dgm:cxn modelId="{76E0AAB8-62B2-F54A-963F-520B97C1BA84}" type="presParOf" srcId="{0A5B610D-8387-AF48-BC55-F39065A17A93}" destId="{63DB27A6-56DD-6449-8FCC-56BD02DA01C5}" srcOrd="0" destOrd="0" presId="urn:microsoft.com/office/officeart/2005/8/layout/hierarchy1"/>
    <dgm:cxn modelId="{B3C6419D-0F8B-334F-9B42-BD3D00E1F2AE}" type="presParOf" srcId="{63DB27A6-56DD-6449-8FCC-56BD02DA01C5}" destId="{8343FE50-AAEA-6D48-8CCB-B3020D9D5C1A}" srcOrd="0" destOrd="0" presId="urn:microsoft.com/office/officeart/2005/8/layout/hierarchy1"/>
    <dgm:cxn modelId="{F3310010-7BE7-DC42-8CFB-111D1FF1DB12}" type="presParOf" srcId="{63DB27A6-56DD-6449-8FCC-56BD02DA01C5}" destId="{F4D75536-3549-5447-8F2C-E268BC492E27}" srcOrd="1" destOrd="0" presId="urn:microsoft.com/office/officeart/2005/8/layout/hierarchy1"/>
    <dgm:cxn modelId="{9552ECED-7DCD-7045-AB4C-833AFEB36DF9}" type="presParOf" srcId="{0A5B610D-8387-AF48-BC55-F39065A17A93}" destId="{1049BEF7-E5DA-9046-B5B1-834361D8563D}" srcOrd="1" destOrd="0" presId="urn:microsoft.com/office/officeart/2005/8/layout/hierarchy1"/>
    <dgm:cxn modelId="{480F02D3-D567-F84C-BF2E-DABD11160A31}" type="presParOf" srcId="{73EB6EE9-9969-3A41-92AC-8EB1AF2A3D4B}" destId="{15442DDF-9751-4F49-B259-8DC84066AC5A}" srcOrd="1" destOrd="0" presId="urn:microsoft.com/office/officeart/2005/8/layout/hierarchy1"/>
    <dgm:cxn modelId="{24F218A2-E462-9E4A-9192-BA8F15C9AC63}" type="presParOf" srcId="{15442DDF-9751-4F49-B259-8DC84066AC5A}" destId="{0B15D6C2-A377-B049-9FF3-56A4E57A9B87}" srcOrd="0" destOrd="0" presId="urn:microsoft.com/office/officeart/2005/8/layout/hierarchy1"/>
    <dgm:cxn modelId="{C36E172B-E0A0-5747-B9A8-E97E257C0542}" type="presParOf" srcId="{0B15D6C2-A377-B049-9FF3-56A4E57A9B87}" destId="{C81D7D5C-78F5-4B4B-8B8F-53BB5059855A}" srcOrd="0" destOrd="0" presId="urn:microsoft.com/office/officeart/2005/8/layout/hierarchy1"/>
    <dgm:cxn modelId="{9A3358B3-7E8E-AB48-956B-7847428843FF}" type="presParOf" srcId="{0B15D6C2-A377-B049-9FF3-56A4E57A9B87}" destId="{905BA807-D77A-CE42-9110-189A827A83ED}" srcOrd="1" destOrd="0" presId="urn:microsoft.com/office/officeart/2005/8/layout/hierarchy1"/>
    <dgm:cxn modelId="{D23A0E23-BC9A-0F44-88B8-D223559395FA}" type="presParOf" srcId="{15442DDF-9751-4F49-B259-8DC84066AC5A}" destId="{51909D8E-7C36-1742-B1C4-10EE1FB3A811}" srcOrd="1" destOrd="0" presId="urn:microsoft.com/office/officeart/2005/8/layout/hierarchy1"/>
    <dgm:cxn modelId="{923A761A-C715-0A41-8D12-E97D9F115002}" type="presParOf" srcId="{73EB6EE9-9969-3A41-92AC-8EB1AF2A3D4B}" destId="{8D2A28A6-9E31-114B-B008-E380E499083A}" srcOrd="2" destOrd="0" presId="urn:microsoft.com/office/officeart/2005/8/layout/hierarchy1"/>
    <dgm:cxn modelId="{30A03FDE-17E2-6C4E-905C-D9FC4BC6FCD6}" type="presParOf" srcId="{8D2A28A6-9E31-114B-B008-E380E499083A}" destId="{ADBCEB1A-8B01-824F-AF7D-7F71D649566F}" srcOrd="0" destOrd="0" presId="urn:microsoft.com/office/officeart/2005/8/layout/hierarchy1"/>
    <dgm:cxn modelId="{72715AE6-23C2-3E4B-8A36-BB573EB5E85F}" type="presParOf" srcId="{ADBCEB1A-8B01-824F-AF7D-7F71D649566F}" destId="{D60AE60E-7942-7F49-B09D-EBEA83D363AB}" srcOrd="0" destOrd="0" presId="urn:microsoft.com/office/officeart/2005/8/layout/hierarchy1"/>
    <dgm:cxn modelId="{6EBE28BF-2F9B-EE49-A6E5-FDC61A6A3235}" type="presParOf" srcId="{ADBCEB1A-8B01-824F-AF7D-7F71D649566F}" destId="{50D02746-18D4-7E41-A322-2D17E205BC32}" srcOrd="1" destOrd="0" presId="urn:microsoft.com/office/officeart/2005/8/layout/hierarchy1"/>
    <dgm:cxn modelId="{CB7A7230-DEB3-7942-8C40-C843779240B7}" type="presParOf" srcId="{8D2A28A6-9E31-114B-B008-E380E499083A}" destId="{028EAD1F-300F-DF4D-B559-D7710A4DE049}" srcOrd="1" destOrd="0" presId="urn:microsoft.com/office/officeart/2005/8/layout/hierarchy1"/>
    <dgm:cxn modelId="{BD5A2947-3138-1343-BF9A-C14D07963EB3}" type="presParOf" srcId="{73EB6EE9-9969-3A41-92AC-8EB1AF2A3D4B}" destId="{7E824407-0A53-D74C-A792-D388AC31E635}" srcOrd="3" destOrd="0" presId="urn:microsoft.com/office/officeart/2005/8/layout/hierarchy1"/>
    <dgm:cxn modelId="{41E5D203-83ED-754E-AF31-1DF390E33DA1}" type="presParOf" srcId="{7E824407-0A53-D74C-A792-D388AC31E635}" destId="{1362220A-A743-7448-BD44-EC159570D0B9}" srcOrd="0" destOrd="0" presId="urn:microsoft.com/office/officeart/2005/8/layout/hierarchy1"/>
    <dgm:cxn modelId="{C764EE7F-02BE-4B43-9279-0E6DAF420DDB}" type="presParOf" srcId="{1362220A-A743-7448-BD44-EC159570D0B9}" destId="{680DA8AB-075B-E74C-8058-848985C929D6}" srcOrd="0" destOrd="0" presId="urn:microsoft.com/office/officeart/2005/8/layout/hierarchy1"/>
    <dgm:cxn modelId="{845A49AF-DE37-3546-A2A5-B9D4AD505354}" type="presParOf" srcId="{1362220A-A743-7448-BD44-EC159570D0B9}" destId="{66564199-D53B-D543-9E79-7BA7BF8C0260}" srcOrd="1" destOrd="0" presId="urn:microsoft.com/office/officeart/2005/8/layout/hierarchy1"/>
    <dgm:cxn modelId="{370BF2A6-2026-A24F-87AD-BC51F2EC978E}" type="presParOf" srcId="{7E824407-0A53-D74C-A792-D388AC31E635}" destId="{3C0B1CB5-9906-244B-B3BF-076614864B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1CF4A-2AFA-4C4D-9CAA-7A6091929C32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5F57EA-92C8-4030-889C-2C1474CE2BA1}">
      <dgm:prSet/>
      <dgm:spPr/>
      <dgm:t>
        <a:bodyPr/>
        <a:lstStyle/>
        <a:p>
          <a:r>
            <a:rPr lang="en-US" dirty="0"/>
            <a:t>+ LBR </a:t>
          </a:r>
          <a:r>
            <a:rPr lang="en-US" dirty="0" err="1"/>
            <a:t>hitrejši</a:t>
          </a:r>
          <a:r>
            <a:rPr lang="en-US" dirty="0"/>
            <a:t> </a:t>
          </a:r>
          <a:r>
            <a:rPr lang="en-US" dirty="0" err="1"/>
            <a:t>kot</a:t>
          </a:r>
          <a:r>
            <a:rPr lang="en-US" dirty="0"/>
            <a:t> </a:t>
          </a:r>
          <a:r>
            <a:rPr lang="en-US" dirty="0" err="1"/>
            <a:t>konvencialni</a:t>
          </a:r>
          <a:r>
            <a:rPr lang="en-US" dirty="0"/>
            <a:t> </a:t>
          </a:r>
          <a:r>
            <a:rPr lang="en-US" dirty="0" err="1"/>
            <a:t>pristopi</a:t>
          </a:r>
          <a:endParaRPr lang="en-US" dirty="0"/>
        </a:p>
      </dgm:t>
    </dgm:pt>
    <dgm:pt modelId="{1DEDD1FD-EA84-40E2-B5C4-C8A7231D5C3C}" type="parTrans" cxnId="{B5B4610B-3C06-4BEB-A4CC-F6C3C6AAE62C}">
      <dgm:prSet/>
      <dgm:spPr/>
      <dgm:t>
        <a:bodyPr/>
        <a:lstStyle/>
        <a:p>
          <a:endParaRPr lang="en-US"/>
        </a:p>
      </dgm:t>
    </dgm:pt>
    <dgm:pt modelId="{7E3078AA-AD12-43D7-B93E-1904A1FCCCB8}" type="sibTrans" cxnId="{B5B4610B-3C06-4BEB-A4CC-F6C3C6AAE62C}">
      <dgm:prSet/>
      <dgm:spPr/>
      <dgm:t>
        <a:bodyPr/>
        <a:lstStyle/>
        <a:p>
          <a:endParaRPr lang="en-US"/>
        </a:p>
      </dgm:t>
    </dgm:pt>
    <dgm:pt modelId="{EA8D67B0-8911-4FB3-8905-C8498621FCE6}">
      <dgm:prSet/>
      <dgm:spPr/>
      <dgm:t>
        <a:bodyPr/>
        <a:lstStyle/>
        <a:p>
          <a:r>
            <a:rPr lang="en-US" dirty="0"/>
            <a:t>- LBR </a:t>
          </a:r>
          <a:r>
            <a:rPr lang="en-US" dirty="0" err="1"/>
            <a:t>anatomsko</a:t>
          </a:r>
          <a:r>
            <a:rPr lang="en-US" dirty="0"/>
            <a:t> </a:t>
          </a:r>
          <a:r>
            <a:rPr lang="en-US" dirty="0" err="1"/>
            <a:t>specifična</a:t>
          </a:r>
          <a:r>
            <a:rPr lang="en-US" dirty="0"/>
            <a:t> v </a:t>
          </a:r>
          <a:r>
            <a:rPr lang="en-US" dirty="0" err="1"/>
            <a:t>primeri</a:t>
          </a:r>
          <a:r>
            <a:rPr lang="en-US" dirty="0"/>
            <a:t> z </a:t>
          </a:r>
          <a:r>
            <a:rPr lang="en-US" dirty="0" err="1"/>
            <a:t>konvencionalnimi</a:t>
          </a:r>
          <a:r>
            <a:rPr lang="en-US" dirty="0"/>
            <a:t> </a:t>
          </a:r>
          <a:r>
            <a:rPr lang="en-US" dirty="0" err="1"/>
            <a:t>pristopi</a:t>
          </a:r>
          <a:endParaRPr lang="en-US" dirty="0"/>
        </a:p>
      </dgm:t>
    </dgm:pt>
    <dgm:pt modelId="{7FA5DCFB-F074-4A2C-92B5-3084192FD7F0}" type="parTrans" cxnId="{B2FBBBE3-2A79-4EF4-BE7C-62648CD8A810}">
      <dgm:prSet/>
      <dgm:spPr/>
      <dgm:t>
        <a:bodyPr/>
        <a:lstStyle/>
        <a:p>
          <a:endParaRPr lang="en-US"/>
        </a:p>
      </dgm:t>
    </dgm:pt>
    <dgm:pt modelId="{32A5C447-2827-432A-9DA4-080D3C027942}" type="sibTrans" cxnId="{B2FBBBE3-2A79-4EF4-BE7C-62648CD8A810}">
      <dgm:prSet/>
      <dgm:spPr/>
      <dgm:t>
        <a:bodyPr/>
        <a:lstStyle/>
        <a:p>
          <a:endParaRPr lang="en-US"/>
        </a:p>
      </dgm:t>
    </dgm:pt>
    <dgm:pt modelId="{B840468A-F353-40B4-AFC0-A3ACA043CB70}">
      <dgm:prSet/>
      <dgm:spPr/>
      <dgm:t>
        <a:bodyPr/>
        <a:lstStyle/>
        <a:p>
          <a:r>
            <a:rPr lang="en-US"/>
            <a:t>Rešitev za univerzalno monomodalno poravnavo: uniGradICON</a:t>
          </a:r>
        </a:p>
      </dgm:t>
    </dgm:pt>
    <dgm:pt modelId="{8C1D3BCC-1FA0-4380-B580-E5C6F0D1420C}" type="parTrans" cxnId="{AA76D81A-BB8E-4F70-8CFB-5C414300BBF7}">
      <dgm:prSet/>
      <dgm:spPr/>
      <dgm:t>
        <a:bodyPr/>
        <a:lstStyle/>
        <a:p>
          <a:endParaRPr lang="en-US"/>
        </a:p>
      </dgm:t>
    </dgm:pt>
    <dgm:pt modelId="{1AAC8F9A-A80A-4119-81B5-49455FDE36A8}" type="sibTrans" cxnId="{AA76D81A-BB8E-4F70-8CFB-5C414300BBF7}">
      <dgm:prSet/>
      <dgm:spPr/>
      <dgm:t>
        <a:bodyPr/>
        <a:lstStyle/>
        <a:p>
          <a:endParaRPr lang="en-US"/>
        </a:p>
      </dgm:t>
    </dgm:pt>
    <dgm:pt modelId="{BDCD22C6-8935-46B7-B41B-A2A17CD7EDFD}">
      <dgm:prSet/>
      <dgm:spPr/>
      <dgm:t>
        <a:bodyPr/>
        <a:lstStyle/>
        <a:p>
          <a:r>
            <a:rPr lang="en-US"/>
            <a:t>Multimodalna razširitev?</a:t>
          </a:r>
        </a:p>
      </dgm:t>
    </dgm:pt>
    <dgm:pt modelId="{4DFAC846-AB61-41BE-A4B1-727FAD90D1D4}" type="parTrans" cxnId="{689A253E-B65B-44DE-AD93-F098B847C5B0}">
      <dgm:prSet/>
      <dgm:spPr/>
      <dgm:t>
        <a:bodyPr/>
        <a:lstStyle/>
        <a:p>
          <a:endParaRPr lang="en-US"/>
        </a:p>
      </dgm:t>
    </dgm:pt>
    <dgm:pt modelId="{6D20E924-5BB3-401C-BDD0-2AECA4C9C5D9}" type="sibTrans" cxnId="{689A253E-B65B-44DE-AD93-F098B847C5B0}">
      <dgm:prSet/>
      <dgm:spPr/>
      <dgm:t>
        <a:bodyPr/>
        <a:lstStyle/>
        <a:p>
          <a:endParaRPr lang="en-US"/>
        </a:p>
      </dgm:t>
    </dgm:pt>
    <dgm:pt modelId="{74AC1F0D-5F68-C54A-8253-1CD18F40AACB}" type="pres">
      <dgm:prSet presAssocID="{55E1CF4A-2AFA-4C4D-9CAA-7A6091929C32}" presName="Name0" presStyleCnt="0">
        <dgm:presLayoutVars>
          <dgm:dir/>
          <dgm:animLvl val="lvl"/>
          <dgm:resizeHandles val="exact"/>
        </dgm:presLayoutVars>
      </dgm:prSet>
      <dgm:spPr/>
    </dgm:pt>
    <dgm:pt modelId="{DAE4A345-0497-074B-A384-031110D7761E}" type="pres">
      <dgm:prSet presAssocID="{425F57EA-92C8-4030-889C-2C1474CE2BA1}" presName="linNode" presStyleCnt="0"/>
      <dgm:spPr/>
    </dgm:pt>
    <dgm:pt modelId="{55A20ECC-5F72-B14E-9A3F-2F3CE367A65A}" type="pres">
      <dgm:prSet presAssocID="{425F57EA-92C8-4030-889C-2C1474CE2BA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52D8FC7-66C5-2F4F-AA96-794228893375}" type="pres">
      <dgm:prSet presAssocID="{7E3078AA-AD12-43D7-B93E-1904A1FCCCB8}" presName="sp" presStyleCnt="0"/>
      <dgm:spPr/>
    </dgm:pt>
    <dgm:pt modelId="{28CE7FF6-80DE-BE4F-AC6B-21286C11BA2F}" type="pres">
      <dgm:prSet presAssocID="{EA8D67B0-8911-4FB3-8905-C8498621FCE6}" presName="linNode" presStyleCnt="0"/>
      <dgm:spPr/>
    </dgm:pt>
    <dgm:pt modelId="{EC3B92B2-35AE-7244-AA61-CF4CEB4F5746}" type="pres">
      <dgm:prSet presAssocID="{EA8D67B0-8911-4FB3-8905-C8498621FCE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DBD8C1F-D0EB-164A-A553-00414E32C6FE}" type="pres">
      <dgm:prSet presAssocID="{32A5C447-2827-432A-9DA4-080D3C027942}" presName="sp" presStyleCnt="0"/>
      <dgm:spPr/>
    </dgm:pt>
    <dgm:pt modelId="{B5DB1480-842E-4F40-8553-933141303828}" type="pres">
      <dgm:prSet presAssocID="{B840468A-F353-40B4-AFC0-A3ACA043CB70}" presName="linNode" presStyleCnt="0"/>
      <dgm:spPr/>
    </dgm:pt>
    <dgm:pt modelId="{39F6AB10-1F87-AA40-BF7B-C7BE9DFC4D42}" type="pres">
      <dgm:prSet presAssocID="{B840468A-F353-40B4-AFC0-A3ACA043CB7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688F4EF-A328-4945-8317-93289CB66F76}" type="pres">
      <dgm:prSet presAssocID="{1AAC8F9A-A80A-4119-81B5-49455FDE36A8}" presName="sp" presStyleCnt="0"/>
      <dgm:spPr/>
    </dgm:pt>
    <dgm:pt modelId="{0631E787-D53A-4F46-ADB7-0B12A6FE2FEA}" type="pres">
      <dgm:prSet presAssocID="{BDCD22C6-8935-46B7-B41B-A2A17CD7EDFD}" presName="linNode" presStyleCnt="0"/>
      <dgm:spPr/>
    </dgm:pt>
    <dgm:pt modelId="{69BA665C-AB1E-5249-8716-E53A0408261A}" type="pres">
      <dgm:prSet presAssocID="{BDCD22C6-8935-46B7-B41B-A2A17CD7EDF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5B4610B-3C06-4BEB-A4CC-F6C3C6AAE62C}" srcId="{55E1CF4A-2AFA-4C4D-9CAA-7A6091929C32}" destId="{425F57EA-92C8-4030-889C-2C1474CE2BA1}" srcOrd="0" destOrd="0" parTransId="{1DEDD1FD-EA84-40E2-B5C4-C8A7231D5C3C}" sibTransId="{7E3078AA-AD12-43D7-B93E-1904A1FCCCB8}"/>
    <dgm:cxn modelId="{AA76D81A-BB8E-4F70-8CFB-5C414300BBF7}" srcId="{55E1CF4A-2AFA-4C4D-9CAA-7A6091929C32}" destId="{B840468A-F353-40B4-AFC0-A3ACA043CB70}" srcOrd="2" destOrd="0" parTransId="{8C1D3BCC-1FA0-4380-B580-E5C6F0D1420C}" sibTransId="{1AAC8F9A-A80A-4119-81B5-49455FDE36A8}"/>
    <dgm:cxn modelId="{D976FD1E-E865-F54F-AE5C-7AEEF4EF49C8}" type="presOf" srcId="{425F57EA-92C8-4030-889C-2C1474CE2BA1}" destId="{55A20ECC-5F72-B14E-9A3F-2F3CE367A65A}" srcOrd="0" destOrd="0" presId="urn:microsoft.com/office/officeart/2005/8/layout/vList5"/>
    <dgm:cxn modelId="{689A253E-B65B-44DE-AD93-F098B847C5B0}" srcId="{55E1CF4A-2AFA-4C4D-9CAA-7A6091929C32}" destId="{BDCD22C6-8935-46B7-B41B-A2A17CD7EDFD}" srcOrd="3" destOrd="0" parTransId="{4DFAC846-AB61-41BE-A4B1-727FAD90D1D4}" sibTransId="{6D20E924-5BB3-401C-BDD0-2AECA4C9C5D9}"/>
    <dgm:cxn modelId="{2482ED5D-3969-1549-AA36-A7784B0517F2}" type="presOf" srcId="{B840468A-F353-40B4-AFC0-A3ACA043CB70}" destId="{39F6AB10-1F87-AA40-BF7B-C7BE9DFC4D42}" srcOrd="0" destOrd="0" presId="urn:microsoft.com/office/officeart/2005/8/layout/vList5"/>
    <dgm:cxn modelId="{9620DB66-530B-5948-B850-BF33311E39EA}" type="presOf" srcId="{55E1CF4A-2AFA-4C4D-9CAA-7A6091929C32}" destId="{74AC1F0D-5F68-C54A-8253-1CD18F40AACB}" srcOrd="0" destOrd="0" presId="urn:microsoft.com/office/officeart/2005/8/layout/vList5"/>
    <dgm:cxn modelId="{833AAB9A-FA0F-9844-831E-844CD16B5517}" type="presOf" srcId="{BDCD22C6-8935-46B7-B41B-A2A17CD7EDFD}" destId="{69BA665C-AB1E-5249-8716-E53A0408261A}" srcOrd="0" destOrd="0" presId="urn:microsoft.com/office/officeart/2005/8/layout/vList5"/>
    <dgm:cxn modelId="{B2FBBBE3-2A79-4EF4-BE7C-62648CD8A810}" srcId="{55E1CF4A-2AFA-4C4D-9CAA-7A6091929C32}" destId="{EA8D67B0-8911-4FB3-8905-C8498621FCE6}" srcOrd="1" destOrd="0" parTransId="{7FA5DCFB-F074-4A2C-92B5-3084192FD7F0}" sibTransId="{32A5C447-2827-432A-9DA4-080D3C027942}"/>
    <dgm:cxn modelId="{881CDCE7-7E6E-254A-9E20-B6629B9B9479}" type="presOf" srcId="{EA8D67B0-8911-4FB3-8905-C8498621FCE6}" destId="{EC3B92B2-35AE-7244-AA61-CF4CEB4F5746}" srcOrd="0" destOrd="0" presId="urn:microsoft.com/office/officeart/2005/8/layout/vList5"/>
    <dgm:cxn modelId="{686C7C8F-EBF2-6647-ACE8-85CCB839DFDA}" type="presParOf" srcId="{74AC1F0D-5F68-C54A-8253-1CD18F40AACB}" destId="{DAE4A345-0497-074B-A384-031110D7761E}" srcOrd="0" destOrd="0" presId="urn:microsoft.com/office/officeart/2005/8/layout/vList5"/>
    <dgm:cxn modelId="{347C3095-840C-D04A-8596-E830A759526A}" type="presParOf" srcId="{DAE4A345-0497-074B-A384-031110D7761E}" destId="{55A20ECC-5F72-B14E-9A3F-2F3CE367A65A}" srcOrd="0" destOrd="0" presId="urn:microsoft.com/office/officeart/2005/8/layout/vList5"/>
    <dgm:cxn modelId="{23FFB589-04A4-4A4C-B0B1-4E0DA5586F75}" type="presParOf" srcId="{74AC1F0D-5F68-C54A-8253-1CD18F40AACB}" destId="{952D8FC7-66C5-2F4F-AA96-794228893375}" srcOrd="1" destOrd="0" presId="urn:microsoft.com/office/officeart/2005/8/layout/vList5"/>
    <dgm:cxn modelId="{D51F1C91-BE4E-A54C-AC23-53306E85AFEE}" type="presParOf" srcId="{74AC1F0D-5F68-C54A-8253-1CD18F40AACB}" destId="{28CE7FF6-80DE-BE4F-AC6B-21286C11BA2F}" srcOrd="2" destOrd="0" presId="urn:microsoft.com/office/officeart/2005/8/layout/vList5"/>
    <dgm:cxn modelId="{ACC0046B-8BB8-6C4C-B5B2-3701B69460A7}" type="presParOf" srcId="{28CE7FF6-80DE-BE4F-AC6B-21286C11BA2F}" destId="{EC3B92B2-35AE-7244-AA61-CF4CEB4F5746}" srcOrd="0" destOrd="0" presId="urn:microsoft.com/office/officeart/2005/8/layout/vList5"/>
    <dgm:cxn modelId="{EFC74A18-CBBC-764C-9918-0BC1E0BF0844}" type="presParOf" srcId="{74AC1F0D-5F68-C54A-8253-1CD18F40AACB}" destId="{6DBD8C1F-D0EB-164A-A553-00414E32C6FE}" srcOrd="3" destOrd="0" presId="urn:microsoft.com/office/officeart/2005/8/layout/vList5"/>
    <dgm:cxn modelId="{20F2E003-8002-BE40-B125-CAEF7B0F78B9}" type="presParOf" srcId="{74AC1F0D-5F68-C54A-8253-1CD18F40AACB}" destId="{B5DB1480-842E-4F40-8553-933141303828}" srcOrd="4" destOrd="0" presId="urn:microsoft.com/office/officeart/2005/8/layout/vList5"/>
    <dgm:cxn modelId="{B8152A49-BFDD-264B-B6FA-31708C5EC7D1}" type="presParOf" srcId="{B5DB1480-842E-4F40-8553-933141303828}" destId="{39F6AB10-1F87-AA40-BF7B-C7BE9DFC4D42}" srcOrd="0" destOrd="0" presId="urn:microsoft.com/office/officeart/2005/8/layout/vList5"/>
    <dgm:cxn modelId="{A22CEA63-FA1D-2145-9086-1D60FD39F8B1}" type="presParOf" srcId="{74AC1F0D-5F68-C54A-8253-1CD18F40AACB}" destId="{E688F4EF-A328-4945-8317-93289CB66F76}" srcOrd="5" destOrd="0" presId="urn:microsoft.com/office/officeart/2005/8/layout/vList5"/>
    <dgm:cxn modelId="{5E3EC191-C4E4-CC4B-BB05-D372A30D7FCA}" type="presParOf" srcId="{74AC1F0D-5F68-C54A-8253-1CD18F40AACB}" destId="{0631E787-D53A-4F46-ADB7-0B12A6FE2FEA}" srcOrd="6" destOrd="0" presId="urn:microsoft.com/office/officeart/2005/8/layout/vList5"/>
    <dgm:cxn modelId="{38836864-E38F-2647-825D-A892189C4624}" type="presParOf" srcId="{0631E787-D53A-4F46-ADB7-0B12A6FE2FEA}" destId="{69BA665C-AB1E-5249-8716-E53A0408261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8804C1-F0AC-44CC-AE22-7B87AE31A379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09DABA7-13CD-4C0C-BE73-DAD8D70D9057}">
      <dgm:prSet/>
      <dgm:spPr/>
      <dgm:t>
        <a:bodyPr/>
        <a:lstStyle/>
        <a:p>
          <a:r>
            <a:rPr lang="en-US"/>
            <a:t>Boljša mera podobnosti multimodalne poravnave</a:t>
          </a:r>
        </a:p>
      </dgm:t>
    </dgm:pt>
    <dgm:pt modelId="{1BF065CE-C206-4D49-88E0-980BB3D07670}" type="parTrans" cxnId="{B54CC4B5-BF9B-4ADE-989F-7DD9FA2E9663}">
      <dgm:prSet/>
      <dgm:spPr/>
      <dgm:t>
        <a:bodyPr/>
        <a:lstStyle/>
        <a:p>
          <a:endParaRPr lang="en-US"/>
        </a:p>
      </dgm:t>
    </dgm:pt>
    <dgm:pt modelId="{567B5EEC-0F29-480B-9424-FC800ACCBBCA}" type="sibTrans" cxnId="{B54CC4B5-BF9B-4ADE-989F-7DD9FA2E9663}">
      <dgm:prSet/>
      <dgm:spPr/>
      <dgm:t>
        <a:bodyPr/>
        <a:lstStyle/>
        <a:p>
          <a:endParaRPr lang="en-US"/>
        </a:p>
      </dgm:t>
    </dgm:pt>
    <dgm:pt modelId="{57B88D36-DBE0-4782-B2F2-E5F22FAA4D04}">
      <dgm:prSet/>
      <dgm:spPr/>
      <dgm:t>
        <a:bodyPr/>
        <a:lstStyle/>
        <a:p>
          <a:r>
            <a:rPr lang="en-US"/>
            <a:t>Razširitev učenja in izgube podobnosti s segmentacijami </a:t>
          </a:r>
        </a:p>
      </dgm:t>
    </dgm:pt>
    <dgm:pt modelId="{0E6338A3-9C11-4218-872D-C20C69F3207E}" type="parTrans" cxnId="{E699BC4B-F5E3-466C-ADAF-A7672827C1A3}">
      <dgm:prSet/>
      <dgm:spPr/>
      <dgm:t>
        <a:bodyPr/>
        <a:lstStyle/>
        <a:p>
          <a:endParaRPr lang="en-US"/>
        </a:p>
      </dgm:t>
    </dgm:pt>
    <dgm:pt modelId="{71909425-1EB4-4CCA-A1C3-99A8EF08D175}" type="sibTrans" cxnId="{E699BC4B-F5E3-466C-ADAF-A7672827C1A3}">
      <dgm:prSet/>
      <dgm:spPr/>
      <dgm:t>
        <a:bodyPr/>
        <a:lstStyle/>
        <a:p>
          <a:endParaRPr lang="en-US"/>
        </a:p>
      </dgm:t>
    </dgm:pt>
    <dgm:pt modelId="{045C240F-B5D2-4BC1-AFAF-9E2CD378F6F0}">
      <dgm:prSet/>
      <dgm:spPr/>
      <dgm:t>
        <a:bodyPr/>
        <a:lstStyle/>
        <a:p>
          <a:r>
            <a:rPr lang="en-US"/>
            <a:t>Podobna razširitev alternativne arhitekture GradICON-u.</a:t>
          </a:r>
        </a:p>
      </dgm:t>
    </dgm:pt>
    <dgm:pt modelId="{4C14A0E7-7FDB-4EE3-9553-F0E725F8EB21}" type="parTrans" cxnId="{C7AD840F-952E-4CD8-9D22-954FD48A0A4D}">
      <dgm:prSet/>
      <dgm:spPr/>
      <dgm:t>
        <a:bodyPr/>
        <a:lstStyle/>
        <a:p>
          <a:endParaRPr lang="en-US"/>
        </a:p>
      </dgm:t>
    </dgm:pt>
    <dgm:pt modelId="{29FD223F-A4F7-40BE-B1E3-5FFBBA33025D}" type="sibTrans" cxnId="{C7AD840F-952E-4CD8-9D22-954FD48A0A4D}">
      <dgm:prSet/>
      <dgm:spPr/>
      <dgm:t>
        <a:bodyPr/>
        <a:lstStyle/>
        <a:p>
          <a:endParaRPr lang="en-US"/>
        </a:p>
      </dgm:t>
    </dgm:pt>
    <dgm:pt modelId="{6FC2E22A-58FB-B842-BDE2-2B5C9CF1AEAE}" type="pres">
      <dgm:prSet presAssocID="{278804C1-F0AC-44CC-AE22-7B87AE31A3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EDE0-99E6-034D-AB2F-13A906B7F35A}" type="pres">
      <dgm:prSet presAssocID="{409DABA7-13CD-4C0C-BE73-DAD8D70D9057}" presName="hierRoot1" presStyleCnt="0"/>
      <dgm:spPr/>
    </dgm:pt>
    <dgm:pt modelId="{81CC5844-5871-3249-9DD7-DF35D210079B}" type="pres">
      <dgm:prSet presAssocID="{409DABA7-13CD-4C0C-BE73-DAD8D70D9057}" presName="composite" presStyleCnt="0"/>
      <dgm:spPr/>
    </dgm:pt>
    <dgm:pt modelId="{68BF92A9-B2AE-9C4B-88D1-4337BBFB7BC8}" type="pres">
      <dgm:prSet presAssocID="{409DABA7-13CD-4C0C-BE73-DAD8D70D9057}" presName="background" presStyleLbl="node0" presStyleIdx="0" presStyleCnt="3"/>
      <dgm:spPr/>
    </dgm:pt>
    <dgm:pt modelId="{D37E96FF-A110-D947-9B3F-766B00658537}" type="pres">
      <dgm:prSet presAssocID="{409DABA7-13CD-4C0C-BE73-DAD8D70D9057}" presName="text" presStyleLbl="fgAcc0" presStyleIdx="0" presStyleCnt="3">
        <dgm:presLayoutVars>
          <dgm:chPref val="3"/>
        </dgm:presLayoutVars>
      </dgm:prSet>
      <dgm:spPr/>
    </dgm:pt>
    <dgm:pt modelId="{56B9D9DE-1454-4E4C-B7A1-3AE2EDD69071}" type="pres">
      <dgm:prSet presAssocID="{409DABA7-13CD-4C0C-BE73-DAD8D70D9057}" presName="hierChild2" presStyleCnt="0"/>
      <dgm:spPr/>
    </dgm:pt>
    <dgm:pt modelId="{1EC76F63-89A9-314F-9864-13A4EB5C3E8C}" type="pres">
      <dgm:prSet presAssocID="{57B88D36-DBE0-4782-B2F2-E5F22FAA4D04}" presName="hierRoot1" presStyleCnt="0"/>
      <dgm:spPr/>
    </dgm:pt>
    <dgm:pt modelId="{C121C790-5C80-0C46-B61C-8F49FCEDCF32}" type="pres">
      <dgm:prSet presAssocID="{57B88D36-DBE0-4782-B2F2-E5F22FAA4D04}" presName="composite" presStyleCnt="0"/>
      <dgm:spPr/>
    </dgm:pt>
    <dgm:pt modelId="{BB4F09F8-5FBC-9545-889B-C0CE913479D3}" type="pres">
      <dgm:prSet presAssocID="{57B88D36-DBE0-4782-B2F2-E5F22FAA4D04}" presName="background" presStyleLbl="node0" presStyleIdx="1" presStyleCnt="3"/>
      <dgm:spPr/>
    </dgm:pt>
    <dgm:pt modelId="{6D648275-C1AB-B147-9391-B2283E56D20E}" type="pres">
      <dgm:prSet presAssocID="{57B88D36-DBE0-4782-B2F2-E5F22FAA4D04}" presName="text" presStyleLbl="fgAcc0" presStyleIdx="1" presStyleCnt="3">
        <dgm:presLayoutVars>
          <dgm:chPref val="3"/>
        </dgm:presLayoutVars>
      </dgm:prSet>
      <dgm:spPr/>
    </dgm:pt>
    <dgm:pt modelId="{8045BC8E-6AA8-4948-84CD-2242E5E91817}" type="pres">
      <dgm:prSet presAssocID="{57B88D36-DBE0-4782-B2F2-E5F22FAA4D04}" presName="hierChild2" presStyleCnt="0"/>
      <dgm:spPr/>
    </dgm:pt>
    <dgm:pt modelId="{1197B7A7-F363-E649-B296-6D111E58AF93}" type="pres">
      <dgm:prSet presAssocID="{045C240F-B5D2-4BC1-AFAF-9E2CD378F6F0}" presName="hierRoot1" presStyleCnt="0"/>
      <dgm:spPr/>
    </dgm:pt>
    <dgm:pt modelId="{CDFB9B21-3988-BE4C-A120-B2C24EDBAA34}" type="pres">
      <dgm:prSet presAssocID="{045C240F-B5D2-4BC1-AFAF-9E2CD378F6F0}" presName="composite" presStyleCnt="0"/>
      <dgm:spPr/>
    </dgm:pt>
    <dgm:pt modelId="{CC724DEC-E1F4-F74B-86DD-5D1A7ED4BC79}" type="pres">
      <dgm:prSet presAssocID="{045C240F-B5D2-4BC1-AFAF-9E2CD378F6F0}" presName="background" presStyleLbl="node0" presStyleIdx="2" presStyleCnt="3"/>
      <dgm:spPr/>
    </dgm:pt>
    <dgm:pt modelId="{A3C171CC-2901-D741-B9E8-BE7174E288FA}" type="pres">
      <dgm:prSet presAssocID="{045C240F-B5D2-4BC1-AFAF-9E2CD378F6F0}" presName="text" presStyleLbl="fgAcc0" presStyleIdx="2" presStyleCnt="3">
        <dgm:presLayoutVars>
          <dgm:chPref val="3"/>
        </dgm:presLayoutVars>
      </dgm:prSet>
      <dgm:spPr/>
    </dgm:pt>
    <dgm:pt modelId="{1FD1F329-ECCC-D746-BDB5-F4C386F9C732}" type="pres">
      <dgm:prSet presAssocID="{045C240F-B5D2-4BC1-AFAF-9E2CD378F6F0}" presName="hierChild2" presStyleCnt="0"/>
      <dgm:spPr/>
    </dgm:pt>
  </dgm:ptLst>
  <dgm:cxnLst>
    <dgm:cxn modelId="{C7AD840F-952E-4CD8-9D22-954FD48A0A4D}" srcId="{278804C1-F0AC-44CC-AE22-7B87AE31A379}" destId="{045C240F-B5D2-4BC1-AFAF-9E2CD378F6F0}" srcOrd="2" destOrd="0" parTransId="{4C14A0E7-7FDB-4EE3-9553-F0E725F8EB21}" sibTransId="{29FD223F-A4F7-40BE-B1E3-5FFBBA33025D}"/>
    <dgm:cxn modelId="{E211C712-35FF-B44F-B121-FFF77A647738}" type="presOf" srcId="{409DABA7-13CD-4C0C-BE73-DAD8D70D9057}" destId="{D37E96FF-A110-D947-9B3F-766B00658537}" srcOrd="0" destOrd="0" presId="urn:microsoft.com/office/officeart/2005/8/layout/hierarchy1"/>
    <dgm:cxn modelId="{66785B2F-174A-934E-95EE-9E6C7FF061C5}" type="presOf" srcId="{57B88D36-DBE0-4782-B2F2-E5F22FAA4D04}" destId="{6D648275-C1AB-B147-9391-B2283E56D20E}" srcOrd="0" destOrd="0" presId="urn:microsoft.com/office/officeart/2005/8/layout/hierarchy1"/>
    <dgm:cxn modelId="{E699BC4B-F5E3-466C-ADAF-A7672827C1A3}" srcId="{278804C1-F0AC-44CC-AE22-7B87AE31A379}" destId="{57B88D36-DBE0-4782-B2F2-E5F22FAA4D04}" srcOrd="1" destOrd="0" parTransId="{0E6338A3-9C11-4218-872D-C20C69F3207E}" sibTransId="{71909425-1EB4-4CCA-A1C3-99A8EF08D175}"/>
    <dgm:cxn modelId="{B54CC4B5-BF9B-4ADE-989F-7DD9FA2E9663}" srcId="{278804C1-F0AC-44CC-AE22-7B87AE31A379}" destId="{409DABA7-13CD-4C0C-BE73-DAD8D70D9057}" srcOrd="0" destOrd="0" parTransId="{1BF065CE-C206-4D49-88E0-980BB3D07670}" sibTransId="{567B5EEC-0F29-480B-9424-FC800ACCBBCA}"/>
    <dgm:cxn modelId="{81C91ABC-2D5B-364D-91F5-4EBCD0695E80}" type="presOf" srcId="{278804C1-F0AC-44CC-AE22-7B87AE31A379}" destId="{6FC2E22A-58FB-B842-BDE2-2B5C9CF1AEAE}" srcOrd="0" destOrd="0" presId="urn:microsoft.com/office/officeart/2005/8/layout/hierarchy1"/>
    <dgm:cxn modelId="{8BCE55E4-3345-F84D-8B86-F340ACC11B29}" type="presOf" srcId="{045C240F-B5D2-4BC1-AFAF-9E2CD378F6F0}" destId="{A3C171CC-2901-D741-B9E8-BE7174E288FA}" srcOrd="0" destOrd="0" presId="urn:microsoft.com/office/officeart/2005/8/layout/hierarchy1"/>
    <dgm:cxn modelId="{B6F2D6BF-925E-3348-88AE-27E902ED8D06}" type="presParOf" srcId="{6FC2E22A-58FB-B842-BDE2-2B5C9CF1AEAE}" destId="{8528EDE0-99E6-034D-AB2F-13A906B7F35A}" srcOrd="0" destOrd="0" presId="urn:microsoft.com/office/officeart/2005/8/layout/hierarchy1"/>
    <dgm:cxn modelId="{32147395-754A-E44A-8D70-4C97F9812179}" type="presParOf" srcId="{8528EDE0-99E6-034D-AB2F-13A906B7F35A}" destId="{81CC5844-5871-3249-9DD7-DF35D210079B}" srcOrd="0" destOrd="0" presId="urn:microsoft.com/office/officeart/2005/8/layout/hierarchy1"/>
    <dgm:cxn modelId="{CEC7346E-5630-5043-AB74-A26DB3A9F0CD}" type="presParOf" srcId="{81CC5844-5871-3249-9DD7-DF35D210079B}" destId="{68BF92A9-B2AE-9C4B-88D1-4337BBFB7BC8}" srcOrd="0" destOrd="0" presId="urn:microsoft.com/office/officeart/2005/8/layout/hierarchy1"/>
    <dgm:cxn modelId="{76B693BD-A604-D94C-BFF4-8D74E2DB578D}" type="presParOf" srcId="{81CC5844-5871-3249-9DD7-DF35D210079B}" destId="{D37E96FF-A110-D947-9B3F-766B00658537}" srcOrd="1" destOrd="0" presId="urn:microsoft.com/office/officeart/2005/8/layout/hierarchy1"/>
    <dgm:cxn modelId="{E0A760FA-1E24-6244-8632-CAC107E956DD}" type="presParOf" srcId="{8528EDE0-99E6-034D-AB2F-13A906B7F35A}" destId="{56B9D9DE-1454-4E4C-B7A1-3AE2EDD69071}" srcOrd="1" destOrd="0" presId="urn:microsoft.com/office/officeart/2005/8/layout/hierarchy1"/>
    <dgm:cxn modelId="{FA130B55-B11C-EF49-9650-9479AFEA00E0}" type="presParOf" srcId="{6FC2E22A-58FB-B842-BDE2-2B5C9CF1AEAE}" destId="{1EC76F63-89A9-314F-9864-13A4EB5C3E8C}" srcOrd="1" destOrd="0" presId="urn:microsoft.com/office/officeart/2005/8/layout/hierarchy1"/>
    <dgm:cxn modelId="{455C8416-7FD6-4542-A8D9-BF62DC8EC424}" type="presParOf" srcId="{1EC76F63-89A9-314F-9864-13A4EB5C3E8C}" destId="{C121C790-5C80-0C46-B61C-8F49FCEDCF32}" srcOrd="0" destOrd="0" presId="urn:microsoft.com/office/officeart/2005/8/layout/hierarchy1"/>
    <dgm:cxn modelId="{35A174BC-2FF3-384B-9F87-ADB4624717E6}" type="presParOf" srcId="{C121C790-5C80-0C46-B61C-8F49FCEDCF32}" destId="{BB4F09F8-5FBC-9545-889B-C0CE913479D3}" srcOrd="0" destOrd="0" presId="urn:microsoft.com/office/officeart/2005/8/layout/hierarchy1"/>
    <dgm:cxn modelId="{AEA0E790-D38E-8B47-BA2D-BB5BA2D689BA}" type="presParOf" srcId="{C121C790-5C80-0C46-B61C-8F49FCEDCF32}" destId="{6D648275-C1AB-B147-9391-B2283E56D20E}" srcOrd="1" destOrd="0" presId="urn:microsoft.com/office/officeart/2005/8/layout/hierarchy1"/>
    <dgm:cxn modelId="{826AEE50-D948-AC4D-98EC-95ADEFDAB8E6}" type="presParOf" srcId="{1EC76F63-89A9-314F-9864-13A4EB5C3E8C}" destId="{8045BC8E-6AA8-4948-84CD-2242E5E91817}" srcOrd="1" destOrd="0" presId="urn:microsoft.com/office/officeart/2005/8/layout/hierarchy1"/>
    <dgm:cxn modelId="{DAAFCBC0-1A51-7C4E-9D74-B2E17DD0DA0D}" type="presParOf" srcId="{6FC2E22A-58FB-B842-BDE2-2B5C9CF1AEAE}" destId="{1197B7A7-F363-E649-B296-6D111E58AF93}" srcOrd="2" destOrd="0" presId="urn:microsoft.com/office/officeart/2005/8/layout/hierarchy1"/>
    <dgm:cxn modelId="{CE0C800C-5CBC-2247-A14B-0CABD94E1046}" type="presParOf" srcId="{1197B7A7-F363-E649-B296-6D111E58AF93}" destId="{CDFB9B21-3988-BE4C-A120-B2C24EDBAA34}" srcOrd="0" destOrd="0" presId="urn:microsoft.com/office/officeart/2005/8/layout/hierarchy1"/>
    <dgm:cxn modelId="{B93E4767-8317-9E44-AC30-F912A1AC6EC7}" type="presParOf" srcId="{CDFB9B21-3988-BE4C-A120-B2C24EDBAA34}" destId="{CC724DEC-E1F4-F74B-86DD-5D1A7ED4BC79}" srcOrd="0" destOrd="0" presId="urn:microsoft.com/office/officeart/2005/8/layout/hierarchy1"/>
    <dgm:cxn modelId="{900DC460-B1CC-DC4A-8C51-3ED7F2F75754}" type="presParOf" srcId="{CDFB9B21-3988-BE4C-A120-B2C24EDBAA34}" destId="{A3C171CC-2901-D741-B9E8-BE7174E288FA}" srcOrd="1" destOrd="0" presId="urn:microsoft.com/office/officeart/2005/8/layout/hierarchy1"/>
    <dgm:cxn modelId="{4304E7B6-40C4-5140-8985-CF5361BDBA12}" type="presParOf" srcId="{1197B7A7-F363-E649-B296-6D111E58AF93}" destId="{1FD1F329-ECCC-D746-BDB5-F4C386F9C7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FE50-AAEA-6D48-8CCB-B3020D9D5C1A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D75536-3549-5447-8F2C-E268BC492E27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 err="1"/>
            <a:t>Trenuten</a:t>
          </a:r>
          <a:r>
            <a:rPr lang="hr-HR" sz="1600" kern="1200" dirty="0"/>
            <a:t> „</a:t>
          </a:r>
          <a:r>
            <a:rPr lang="en-US" sz="1600" kern="1200" dirty="0"/>
            <a:t>SOTA”: </a:t>
          </a:r>
          <a:r>
            <a:rPr lang="en-US" sz="1600" kern="1200" dirty="0" err="1"/>
            <a:t>Poravnava</a:t>
          </a:r>
          <a:r>
            <a:rPr lang="en-US" sz="1600" kern="1200" dirty="0"/>
            <a:t> </a:t>
          </a:r>
          <a:r>
            <a:rPr lang="en-US" sz="1600" kern="1200" dirty="0" err="1"/>
            <a:t>medicinskih</a:t>
          </a:r>
          <a:r>
            <a:rPr lang="en-US" sz="1600" kern="1200" dirty="0"/>
            <a:t> </a:t>
          </a:r>
          <a:r>
            <a:rPr lang="en-US" sz="1600" kern="1200" dirty="0" err="1"/>
            <a:t>slik</a:t>
          </a:r>
          <a:r>
            <a:rPr lang="en-US" sz="1600" kern="1200" dirty="0"/>
            <a:t> </a:t>
          </a:r>
          <a:r>
            <a:rPr lang="en-US" sz="1600" kern="1200" dirty="0" err="1"/>
            <a:t>na</a:t>
          </a:r>
          <a:r>
            <a:rPr lang="en-US" sz="1600" kern="1200" dirty="0"/>
            <a:t> </a:t>
          </a:r>
          <a:r>
            <a:rPr lang="en-US" sz="1600" kern="1200" dirty="0" err="1"/>
            <a:t>osnovi</a:t>
          </a:r>
          <a:r>
            <a:rPr lang="en-US" sz="1600" kern="1200" dirty="0"/>
            <a:t> (</a:t>
          </a:r>
          <a:r>
            <a:rPr lang="en-US" sz="1600" kern="1200" dirty="0" err="1"/>
            <a:t>globokega</a:t>
          </a:r>
          <a:r>
            <a:rPr lang="en-US" sz="1600" kern="1200" dirty="0"/>
            <a:t>) </a:t>
          </a:r>
          <a:r>
            <a:rPr lang="en-US" sz="1600" kern="1200" dirty="0" err="1"/>
            <a:t>učenja</a:t>
          </a:r>
          <a:r>
            <a:rPr lang="en-US" sz="1600" kern="1200" dirty="0"/>
            <a:t> (LBR)</a:t>
          </a:r>
        </a:p>
      </dsp:txBody>
      <dsp:txXfrm>
        <a:off x="288396" y="1634282"/>
        <a:ext cx="2117829" cy="1314957"/>
      </dsp:txXfrm>
    </dsp:sp>
    <dsp:sp modelId="{C81D7D5C-78F5-4B4B-8B8F-53BB5059855A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5BA807-D77A-CE42-9110-189A827A83ED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Dobro deluje za slike ene vrste modalitete.</a:t>
          </a:r>
        </a:p>
      </dsp:txBody>
      <dsp:txXfrm>
        <a:off x="2976857" y="1634282"/>
        <a:ext cx="2117829" cy="1314957"/>
      </dsp:txXfrm>
    </dsp:sp>
    <dsp:sp modelId="{D60AE60E-7942-7F49-B09D-EBEA83D363AB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D02746-18D4-7E41-A322-2D17E205BC32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Trend v medicini: združevanje informacij različnih modalitet</a:t>
          </a:r>
        </a:p>
      </dsp:txBody>
      <dsp:txXfrm>
        <a:off x="5665318" y="1634282"/>
        <a:ext cx="2117829" cy="1314957"/>
      </dsp:txXfrm>
    </dsp:sp>
    <dsp:sp modelId="{680DA8AB-075B-E74C-8058-848985C929D6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564199-D53B-D543-9E79-7BA7BF8C0260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Inženirski</a:t>
          </a:r>
          <a:r>
            <a:rPr lang="en-US" sz="1600" kern="1200" dirty="0"/>
            <a:t> </a:t>
          </a:r>
          <a:r>
            <a:rPr lang="en-US" sz="1600" kern="1200" dirty="0" err="1"/>
            <a:t>izziv</a:t>
          </a:r>
          <a:r>
            <a:rPr lang="en-US" sz="1600" kern="1200" dirty="0"/>
            <a:t>: VEČMODALNA </a:t>
          </a:r>
          <a:r>
            <a:rPr lang="en-US" sz="1600" kern="1200" dirty="0" err="1"/>
            <a:t>poravnava</a:t>
          </a:r>
          <a:endParaRPr lang="en-US" sz="1600" kern="1200" dirty="0"/>
        </a:p>
      </dsp:txBody>
      <dsp:txXfrm>
        <a:off x="8353779" y="1634282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0ECC-5F72-B14E-9A3F-2F3CE367A65A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+ LBR </a:t>
          </a:r>
          <a:r>
            <a:rPr lang="en-US" sz="2000" kern="1200" dirty="0" err="1"/>
            <a:t>hitrejši</a:t>
          </a:r>
          <a:r>
            <a:rPr lang="en-US" sz="2000" kern="1200" dirty="0"/>
            <a:t> </a:t>
          </a:r>
          <a:r>
            <a:rPr lang="en-US" sz="2000" kern="1200" dirty="0" err="1"/>
            <a:t>kot</a:t>
          </a:r>
          <a:r>
            <a:rPr lang="en-US" sz="2000" kern="1200" dirty="0"/>
            <a:t> </a:t>
          </a:r>
          <a:r>
            <a:rPr lang="en-US" sz="2000" kern="1200" dirty="0" err="1"/>
            <a:t>konvencialni</a:t>
          </a:r>
          <a:r>
            <a:rPr lang="en-US" sz="2000" kern="1200" dirty="0"/>
            <a:t> </a:t>
          </a:r>
          <a:r>
            <a:rPr lang="en-US" sz="2000" kern="1200" dirty="0" err="1"/>
            <a:t>pristopi</a:t>
          </a:r>
          <a:endParaRPr lang="en-US" sz="2000" kern="1200" dirty="0"/>
        </a:p>
      </dsp:txBody>
      <dsp:txXfrm>
        <a:off x="3416125" y="53310"/>
        <a:ext cx="3683350" cy="945199"/>
      </dsp:txXfrm>
    </dsp:sp>
    <dsp:sp modelId="{EC3B92B2-35AE-7244-AA61-CF4CEB4F5746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LBR </a:t>
          </a:r>
          <a:r>
            <a:rPr lang="en-US" sz="2000" kern="1200" dirty="0" err="1"/>
            <a:t>anatomsko</a:t>
          </a:r>
          <a:r>
            <a:rPr lang="en-US" sz="2000" kern="1200" dirty="0"/>
            <a:t> </a:t>
          </a:r>
          <a:r>
            <a:rPr lang="en-US" sz="2000" kern="1200" dirty="0" err="1"/>
            <a:t>specifična</a:t>
          </a:r>
          <a:r>
            <a:rPr lang="en-US" sz="2000" kern="1200" dirty="0"/>
            <a:t> v </a:t>
          </a:r>
          <a:r>
            <a:rPr lang="en-US" sz="2000" kern="1200" dirty="0" err="1"/>
            <a:t>primeri</a:t>
          </a:r>
          <a:r>
            <a:rPr lang="en-US" sz="2000" kern="1200" dirty="0"/>
            <a:t> z </a:t>
          </a:r>
          <a:r>
            <a:rPr lang="en-US" sz="2000" kern="1200" dirty="0" err="1"/>
            <a:t>konvencionalnimi</a:t>
          </a:r>
          <a:r>
            <a:rPr lang="en-US" sz="2000" kern="1200" dirty="0"/>
            <a:t> </a:t>
          </a:r>
          <a:r>
            <a:rPr lang="en-US" sz="2000" kern="1200" dirty="0" err="1"/>
            <a:t>pristopi</a:t>
          </a:r>
          <a:endParaRPr lang="en-US" sz="2000" kern="1200" dirty="0"/>
        </a:p>
      </dsp:txBody>
      <dsp:txXfrm>
        <a:off x="3416125" y="1153149"/>
        <a:ext cx="3683350" cy="945199"/>
      </dsp:txXfrm>
    </dsp:sp>
    <dsp:sp modelId="{39F6AB10-1F87-AA40-BF7B-C7BE9DFC4D42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Rešitev za univerzalno monomodalno poravnavo: uniGradICON</a:t>
          </a:r>
        </a:p>
      </dsp:txBody>
      <dsp:txXfrm>
        <a:off x="3416125" y="2252988"/>
        <a:ext cx="3683350" cy="945199"/>
      </dsp:txXfrm>
    </dsp:sp>
    <dsp:sp modelId="{69BA665C-AB1E-5249-8716-E53A0408261A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Multimodalna razširitev?</a:t>
          </a:r>
        </a:p>
      </dsp:txBody>
      <dsp:txXfrm>
        <a:off x="3416125" y="3352827"/>
        <a:ext cx="3683350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F92A9-B2AE-9C4B-88D1-4337BBFB7BC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E96FF-A110-D947-9B3F-766B00658537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Boljša mera podobnosti multimodalne poravnave</a:t>
          </a:r>
        </a:p>
      </dsp:txBody>
      <dsp:txXfrm>
        <a:off x="398656" y="1088253"/>
        <a:ext cx="2959127" cy="1837317"/>
      </dsp:txXfrm>
    </dsp:sp>
    <dsp:sp modelId="{BB4F09F8-5FBC-9545-889B-C0CE913479D3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48275-C1AB-B147-9391-B2283E56D20E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Razširitev učenja in izgube podobnosti s segmentacijami </a:t>
          </a:r>
        </a:p>
      </dsp:txBody>
      <dsp:txXfrm>
        <a:off x="4155097" y="1088253"/>
        <a:ext cx="2959127" cy="1837317"/>
      </dsp:txXfrm>
    </dsp:sp>
    <dsp:sp modelId="{CC724DEC-E1F4-F74B-86DD-5D1A7ED4BC79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171CC-2901-D741-B9E8-BE7174E288FA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Podobna razširitev alternativne arhitekture GradICON-u.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BC96-4559-2E31-1327-D412A57B9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44ADB-AC79-D4E2-57F3-01F9CCC46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E6CA-E156-A920-779D-01288D72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6DEF-5158-EA74-56C5-90F817AF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E991-17ED-BA5F-E2B4-6C995403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619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1245-D706-4E1B-D3B9-3C6EA5EA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C72A-3390-BE88-E746-B753B8D6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98FD-FFC2-F117-3A27-BA6688A5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6CFA-5206-1D36-B1A4-3F74878E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D0472-0C41-B452-1496-8919A367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734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7645C-75E3-CB40-50A3-CDD9C89D1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AAE85-1A80-6516-DB90-A6CCD66CD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6A79-053D-4569-5DCC-26547AA3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CFC3-8F23-EBE8-29E9-8841D969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6DFA-69DA-2771-B5FE-9B2C08A8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913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E3A0-E2D2-3ED0-B29A-55DA3489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1FAF-36D1-75D3-6129-C7400F73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8D50-1EC3-872B-2992-C9983F51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FDB9-7FFF-8DE8-0CD9-78324791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88FF-5E3F-1D82-0F78-AA76073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447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CB2C-37D4-16DA-B69D-66BF8B22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A2CF7-F27A-DFC6-C3E5-D54534F1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3047-EC62-9958-49BB-2825C12E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6289-7B0D-94B3-9533-81287DAA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E2BF-1078-9903-3C9A-94F0A474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15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111-AF42-64E5-A38B-CABCD792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781D-F98D-F69F-E4A4-C9FB178F0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9E4D-FBD6-8776-9506-9E96FE19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6731F-0568-1AE5-949E-3D777621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71B0-8A34-3DF5-5695-0A981407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FC2F6-2157-5181-B1DE-29922C61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717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2B16-B48D-2AD5-15BA-8D8AB510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9A9F-A310-AF4A-729C-E840BB34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C85A9-5677-F260-827A-148F34E88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8CEC1-93CE-0314-DC3B-A91E40B6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A8C29-4557-9ACF-A31D-590001CBA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D861D-2FAA-03C9-1A03-05DD86CC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D0B74-CFFF-4DB4-C2CD-4718465C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A799E-FCC2-8612-EC27-4B6FF1D9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9287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C8B3-B5B4-8065-95BD-B420E4CD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61662-391D-C503-4E03-14B95CD4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27A73-8DB0-B785-E0B4-0937C894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E9D92-8212-4F40-E04F-FFDB2F0A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3A062-B694-27FF-D323-C61DA68E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B1F45-56A8-9697-782B-565DE139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F4D84-AB39-9120-F41E-F718AB96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477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612C-E4D8-1943-3EB8-42D23D3A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89C1-272C-05FE-FEFD-5A0E0963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89AAB-31E9-4809-AF67-139788C40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DBB93-2DC8-327F-55DF-0A3ECC0B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E65E0-5261-1725-C7B2-59CCDC0B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5F9AA-FD92-431A-50F8-61C94A60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711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CE92-99C6-8AE2-ED81-1D327CB7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21290-B928-E02B-1B33-C49C5B153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35196-5B9D-A050-397B-DEADFAF9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E35F-5E00-7482-731E-633E0EDF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3F52-A1CF-DAC3-AB2D-D40D089A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E952D-4603-7599-5389-512F86A0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8957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835BA-6688-288F-6913-B50AA3BD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846C0-A15D-16C3-12C7-9AE4CA95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5027-66E2-5163-1E54-6ACD130D5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3D85B-67C4-3A4C-A7FD-D9C2A14D9482}" type="datetimeFigureOut">
              <a:rPr lang="en-RU" smtClean="0"/>
              <a:t>28.10.2024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6843-1DCD-FD3D-4F25-A5DFD9B9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D4A7-E366-315F-8F35-D9C1386B3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F0557-D3C6-E541-9B5F-03DA51E256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789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3031E-7B68-F34C-DDD4-47F27EDAA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RU" sz="4800">
                <a:solidFill>
                  <a:srgbClr val="FFFFFF"/>
                </a:solidFill>
              </a:rPr>
              <a:t>AMS IZZIV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C229E-9454-5B4B-F55D-CDD43152C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RU" dirty="0"/>
              <a:t>Avtor:</a:t>
            </a:r>
            <a:br>
              <a:rPr lang="en-RU" dirty="0"/>
            </a:br>
            <a:r>
              <a:rPr lang="en-RU" dirty="0"/>
              <a:t>Erazem Stonič</a:t>
            </a:r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6352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1DCED8-207E-128B-9555-EE6DC64B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6010" b="6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7E5A58-6160-099B-5933-51FF0117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RU"/>
              <a:t>Motivacija</a:t>
            </a:r>
            <a:endParaRPr lang="en-R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AE063D-4542-AFFA-EA9D-8582FA853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989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293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73C3C9B-7117-70CB-FCD5-DDE9F368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693" b="150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40E5E-6828-DC47-0EC9-B4993C02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RU"/>
              <a:t>Izzivi</a:t>
            </a:r>
            <a:endParaRPr lang="en-RU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3700771-E4D6-37B7-44D1-BED65CEE7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9420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0939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7B24-1B09-6DD9-DE7B-67B2EBBD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</a:t>
            </a:r>
            <a:r>
              <a:rPr lang="en-RU" sz="4000">
                <a:solidFill>
                  <a:srgbClr val="FFFFFF"/>
                </a:solidFill>
              </a:rPr>
              <a:t>etodološka nadgradnja: multiGradICON</a:t>
            </a:r>
            <a:endParaRPr lang="en-RU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ED9D-A31C-F0C5-DB3D-E7A3DC393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513900"/>
                <a:ext cx="9724031" cy="4344100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RU" sz="2000" dirty="0"/>
                  <a:t>Prilagoditev mere podobnosti: 𝓛</a:t>
                </a:r>
                <a:r>
                  <a:rPr lang="en-RU" sz="2000" baseline="-25000" dirty="0"/>
                  <a:t>sim </a:t>
                </a:r>
                <a:r>
                  <a:rPr lang="en-RU" sz="2000" dirty="0"/>
                  <a:t>= </a:t>
                </a:r>
                <a:r>
                  <a:rPr lang="en-GB" sz="1800" dirty="0">
                    <a:effectLst/>
                    <a:latin typeface="CMR10"/>
                  </a:rPr>
                  <a:t>1 </a:t>
                </a:r>
                <a:r>
                  <a:rPr lang="en-GB" sz="1800" dirty="0">
                    <a:effectLst/>
                    <a:latin typeface="CMSY10"/>
                  </a:rPr>
                  <a:t>− </a:t>
                </a:r>
                <a:r>
                  <a:rPr lang="en-GB" sz="1800" dirty="0">
                    <a:effectLst/>
                    <a:latin typeface="SFRM1000"/>
                  </a:rPr>
                  <a:t>LNCC</a:t>
                </a:r>
                <a:r>
                  <a:rPr lang="en-GB" sz="1800" baseline="30000" dirty="0">
                    <a:latin typeface="CMR7"/>
                  </a:rPr>
                  <a:t>2</a:t>
                </a:r>
                <a:endParaRPr lang="en-RU" sz="2000" dirty="0"/>
              </a:p>
              <a:p>
                <a:r>
                  <a:rPr lang="en-RU" sz="2000" dirty="0"/>
                  <a:t>Razširitev učne </a:t>
                </a:r>
                <a:r>
                  <a:rPr lang="en-RU" sz="2000" dirty="0">
                    <a:latin typeface="Aptos" panose="020B0004020202020204" pitchFamily="34" charset="0"/>
                  </a:rPr>
                  <a:t>množice s podatki večih modalitet (različne MRI sekvence, kontrasti iz difuzijskih tenzorjev, DIXON MRIs in </a:t>
                </a:r>
                <a:r>
                  <a:rPr lang="en-GB" sz="2000" dirty="0">
                    <a:effectLst/>
                    <a:latin typeface="Aptos" panose="020B0004020202020204" pitchFamily="34" charset="0"/>
                  </a:rPr>
                  <a:t>CT-T1w abdomen MRI-ji).</a:t>
                </a:r>
              </a:p>
              <a:p>
                <a:r>
                  <a:rPr lang="en-GB" sz="2000" dirty="0">
                    <a:latin typeface="Aptos" panose="020B0004020202020204" pitchFamily="34" charset="0"/>
                  </a:rPr>
                  <a:t>Nabor </a:t>
                </a:r>
                <a:r>
                  <a:rPr lang="en-GB" sz="2000" dirty="0" err="1">
                    <a:latin typeface="Aptos" panose="020B0004020202020204" pitchFamily="34" charset="0"/>
                  </a:rPr>
                  <a:t>modalitet</a:t>
                </a:r>
                <a:r>
                  <a:rPr lang="en-GB" sz="2000" dirty="0">
                    <a:latin typeface="Aptos" panose="020B0004020202020204" pitchFamily="34" charset="0"/>
                  </a:rPr>
                  <a:t>: </a:t>
                </a:r>
                <a:r>
                  <a:rPr lang="en-GB" sz="2000" dirty="0">
                    <a:effectLst/>
                    <a:latin typeface="Aptos" panose="020B0004020202020204" pitchFamily="34" charset="0"/>
                  </a:rPr>
                  <a:t>T1w, T1ce, T2w, T2, FLAIR, DESS, FA, MD, CT, CBCT, Fat/Water DIXON </a:t>
                </a:r>
                <a:endParaRPr lang="en-GB" sz="2000" dirty="0">
                  <a:latin typeface="Aptos" panose="020B0004020202020204" pitchFamily="34" charset="0"/>
                </a:endParaRPr>
              </a:p>
              <a:p>
                <a:r>
                  <a:rPr lang="en-GB" sz="2000" dirty="0" err="1">
                    <a:latin typeface="Aptos" panose="020B0004020202020204" pitchFamily="34" charset="0"/>
                  </a:rPr>
                  <a:t>Podatkovna</a:t>
                </a:r>
                <a:r>
                  <a:rPr lang="en-GB" sz="2000" dirty="0">
                    <a:latin typeface="Aptos" panose="020B0004020202020204" pitchFamily="34" charset="0"/>
                  </a:rPr>
                  <a:t> </a:t>
                </a:r>
                <a:r>
                  <a:rPr lang="en-GB" sz="2000" dirty="0" err="1">
                    <a:latin typeface="Aptos" panose="020B0004020202020204" pitchFamily="34" charset="0"/>
                  </a:rPr>
                  <a:t>prilagoditev</a:t>
                </a:r>
                <a:r>
                  <a:rPr lang="en-GB" sz="2000" dirty="0">
                    <a:latin typeface="Aptos" panose="020B0004020202020204" pitchFamily="34" charset="0"/>
                  </a:rPr>
                  <a:t>: </a:t>
                </a:r>
                <a:r>
                  <a:rPr lang="en-GB" sz="2000" dirty="0" err="1">
                    <a:latin typeface="Aptos" panose="020B0004020202020204" pitchFamily="34" charset="0"/>
                  </a:rPr>
                  <a:t>afine</a:t>
                </a:r>
                <a:r>
                  <a:rPr lang="en-GB" sz="2000" dirty="0">
                    <a:latin typeface="Aptos" panose="020B0004020202020204" pitchFamily="34" charset="0"/>
                  </a:rPr>
                  <a:t> </a:t>
                </a:r>
                <a:r>
                  <a:rPr lang="en-GB" sz="2000" dirty="0" err="1">
                    <a:latin typeface="Aptos" panose="020B0004020202020204" pitchFamily="34" charset="0"/>
                  </a:rPr>
                  <a:t>transformacije</a:t>
                </a:r>
                <a:endParaRPr lang="en-GB" sz="2000" dirty="0">
                  <a:latin typeface="Aptos" panose="020B0004020202020204" pitchFamily="34" charset="0"/>
                </a:endParaRPr>
              </a:p>
              <a:p>
                <a:r>
                  <a:rPr lang="en-RU" sz="2000" dirty="0"/>
                  <a:t>Randomizacija izgube podobnosti</a:t>
                </a:r>
              </a:p>
              <a:p>
                <a:endParaRPr lang="en-RU" sz="2000" dirty="0"/>
              </a:p>
              <a:p>
                <a:endParaRPr lang="en-RU" sz="2000" dirty="0"/>
              </a:p>
              <a:p>
                <a:pPr marL="0" indent="0">
                  <a:buNone/>
                </a:pPr>
                <a:endParaRPr lang="hr-H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sSubSup>
                        <m:sSubSup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povsem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naklju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č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na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ali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naklju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č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nost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znotraj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enake</m:t>
                      </m:r>
                      <m:r>
                        <a:rPr lang="hr-H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modalitete</m:t>
                      </m:r>
                    </m:oMath>
                  </m:oMathPara>
                </a14:m>
                <a:endParaRPr lang="en-RU" sz="2000" dirty="0"/>
              </a:p>
              <a:p>
                <a:pPr marL="0" indent="0">
                  <a:buNone/>
                </a:pPr>
                <a:r>
                  <a:rPr lang="en-RU" sz="2000" dirty="0"/>
                  <a:t>-&gt; </a:t>
                </a:r>
                <a:r>
                  <a:rPr lang="en-GB" sz="2000" dirty="0"/>
                  <a:t>M</a:t>
                </a:r>
                <a:r>
                  <a:rPr lang="en-RU" sz="2000" dirty="0"/>
                  <a:t>ultiGradICON-B/F/R</a:t>
                </a:r>
              </a:p>
              <a:p>
                <a:endParaRPr lang="en-RU" sz="2000" dirty="0"/>
              </a:p>
              <a:p>
                <a:endParaRPr lang="en-RU" sz="2000" dirty="0"/>
              </a:p>
              <a:p>
                <a:pPr marL="0" indent="0">
                  <a:buNone/>
                </a:pPr>
                <a:endParaRPr lang="en-RU" sz="2000" dirty="0"/>
              </a:p>
              <a:p>
                <a:endParaRPr lang="en-RU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ED9D-A31C-F0C5-DB3D-E7A3DC393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513900"/>
                <a:ext cx="9724031" cy="4344100"/>
              </a:xfrm>
              <a:blipFill>
                <a:blip r:embed="rId2"/>
                <a:stretch>
                  <a:fillRect l="-653" t="-16035" r="-78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693095B-B51E-1CC1-9FD4-8A5D2C86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69" y="4206448"/>
            <a:ext cx="7772400" cy="9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2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4C96A-2534-8603-9CC3-82DA4F8D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RU" sz="4000">
                <a:solidFill>
                  <a:srgbClr val="FFFFFF"/>
                </a:solidFill>
              </a:rPr>
              <a:t>Nadaljni razvoj metode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31D8C04-EC5E-51B1-8955-C3CA576C8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1328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72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183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CMR10</vt:lpstr>
      <vt:lpstr>CMR7</vt:lpstr>
      <vt:lpstr>CMSY10</vt:lpstr>
      <vt:lpstr>SFRM1000</vt:lpstr>
      <vt:lpstr>Office Theme</vt:lpstr>
      <vt:lpstr>AMS IZZIV 2024</vt:lpstr>
      <vt:lpstr>Motivacija</vt:lpstr>
      <vt:lpstr>Izzivi</vt:lpstr>
      <vt:lpstr>Metodološka nadgradnja: multiGradICON</vt:lpstr>
      <vt:lpstr>Nadaljni razvoj metode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Stonič, Erazem</dc:creator>
  <cp:lastModifiedBy>Stonič, Erazem</cp:lastModifiedBy>
  <cp:revision>1</cp:revision>
  <dcterms:created xsi:type="dcterms:W3CDTF">2024-10-28T08:36:42Z</dcterms:created>
  <dcterms:modified xsi:type="dcterms:W3CDTF">2024-10-28T11:09:48Z</dcterms:modified>
</cp:coreProperties>
</file>