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Female Labor Force Participation Rate vs GDP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Eric Boyda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World Figures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Screen Shot 2019-05-21 at 4.00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022" y="3999088"/>
            <a:ext cx="10786756" cy="349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 exists</a:t>
            </a: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52499" y="2366577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Countries with the highest rate of increase in FLFPR experienced the highest rate of % GDP increase</a:t>
            </a:r>
          </a:p>
        </p:txBody>
      </p:sp>
      <p:pic>
        <p:nvPicPr>
          <p:cNvPr id="128" name="Screen Shot 2019-05-21 at 4.02.2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8196" y="4125272"/>
            <a:ext cx="7688408" cy="51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Association: Proven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2" name="Screen Shot 2019-05-21 at 4.04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762" y="2866399"/>
            <a:ext cx="7806170" cy="5760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Association: Proven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6" name="Screen Shot 2019-05-21 at 3.54.24 PM.png"/>
          <p:cNvPicPr>
            <a:picLocks noChangeAspect="1"/>
          </p:cNvPicPr>
          <p:nvPr/>
        </p:nvPicPr>
        <p:blipFill>
          <a:blip r:embed="rId2">
            <a:extLst/>
          </a:blip>
          <a:srcRect l="0" t="0" r="12530" b="2659"/>
          <a:stretch>
            <a:fillRect/>
          </a:stretch>
        </p:blipFill>
        <p:spPr>
          <a:xfrm>
            <a:off x="1325737" y="2260599"/>
            <a:ext cx="9042401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