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56" r:id="rId4"/>
  </p:sldMasterIdLst>
  <p:notesMasterIdLst>
    <p:notesMasterId r:id="rId13"/>
  </p:notesMasterIdLst>
  <p:handoutMasterIdLst>
    <p:handoutMasterId r:id="rId14"/>
  </p:handoutMasterIdLst>
  <p:sldIdLst>
    <p:sldId id="308" r:id="rId5"/>
    <p:sldId id="307" r:id="rId6"/>
    <p:sldId id="312" r:id="rId7"/>
    <p:sldId id="309" r:id="rId8"/>
    <p:sldId id="313" r:id="rId9"/>
    <p:sldId id="311" r:id="rId10"/>
    <p:sldId id="314" r:id="rId11"/>
    <p:sldId id="315" r:id="rId12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3" d="100"/>
          <a:sy n="73" d="100"/>
        </p:scale>
        <p:origin x="618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0DA9E687-D4D9-4830-96CB-55B3D74738A8}" type="datetime1">
              <a:rPr lang="es-ES" smtClean="0"/>
              <a:t>06/02/2019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B4064B05-B366-404F-9759-1BCDEA9B31DA}" type="datetime1">
              <a:rPr lang="es-ES" noProof="0" smtClean="0"/>
              <a:pPr/>
              <a:t>06/02/2019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C6074690-7256-4BB9-AC0F-97AEAE8CDEC2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fld id="{41CC2B9D-276D-41DE-A622-C7D1BB390971}" type="datetime1">
              <a:rPr lang="es-ES" noProof="0" smtClean="0"/>
              <a:pPr/>
              <a:t>06/02/2019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s-ES" smtClean="0"/>
              <a:pPr/>
              <a:t>‹Nº›</a:t>
            </a:fld>
            <a:endParaRPr lang="es-ES" dirty="0"/>
          </a:p>
        </p:txBody>
      </p:sp>
      <p:grpSp>
        <p:nvGrpSpPr>
          <p:cNvPr id="7" name="Grupo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Elipse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Conector recto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upo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Elipse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5" name="Elipse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Conector recto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2BA118-4550-4128-9948-985832F319A5}" type="datetime1">
              <a:rPr lang="es-ES" noProof="0" smtClean="0"/>
              <a:pPr/>
              <a:t>06/02/2019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AB359EF-B85B-47AD-975B-7FBC1A772523}" type="datetime1">
              <a:rPr lang="es-ES" noProof="0" smtClean="0"/>
              <a:pPr/>
              <a:t>06/02/2019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A5E7A95-9D0C-4A80-BFFE-EA4E89FA91A6}" type="datetime1">
              <a:rPr lang="es-ES" noProof="0" smtClean="0"/>
              <a:pPr/>
              <a:t>06/02/2019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 smtClean="0"/>
              <a:t>Haga clic para modificar el estilo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9986606-ADC7-49A6-9F06-554C0ACF08BF}" type="datetime1">
              <a:rPr lang="es-ES" noProof="0" smtClean="0"/>
              <a:pPr/>
              <a:t>06/02/2019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grpSp>
        <p:nvGrpSpPr>
          <p:cNvPr id="13" name="Grupo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Elipse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Elipse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Conector recto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Conector recto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9685C2E-AAA6-45C9-A717-D133C2C70B03}" type="datetime1">
              <a:rPr lang="es-ES" noProof="0" smtClean="0"/>
              <a:pPr/>
              <a:t>06/02/2019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dirty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A6931BD-6B88-4DC1-BABB-121728874770}" type="datetime1">
              <a:rPr lang="es-ES" noProof="0" smtClean="0"/>
              <a:pPr/>
              <a:t>06/02/2019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841E79-7DAC-44BD-991A-1D15028684E6}" type="datetime1">
              <a:rPr lang="es-ES" noProof="0" smtClean="0"/>
              <a:pPr/>
              <a:t>06/02/2019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C417530-DCFD-4A5A-9770-DD12A14AA061}" type="datetime1">
              <a:rPr lang="es-ES" noProof="0" smtClean="0"/>
              <a:pPr/>
              <a:t>06/02/2019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398B144-D9F8-4FC0-9589-842D563E4CA0}" type="datetime1">
              <a:rPr lang="es-ES" noProof="0" smtClean="0"/>
              <a:pPr/>
              <a:t>06/02/2019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8846DF-04E3-4658-84E6-0B399E01081A}" type="datetime1">
              <a:rPr lang="es-ES" noProof="0" smtClean="0"/>
              <a:pPr/>
              <a:t>06/02/2019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400" noProof="0" dirty="0"/>
          </a:p>
        </p:txBody>
      </p:sp>
      <p:sp>
        <p:nvSpPr>
          <p:cNvPr id="8" name="Rectángulo redondeado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fld id="{05DDD192-0430-4E48-9A9B-AD25C0775A0C}" type="datetime1">
              <a:rPr lang="es-ES" noProof="0" smtClean="0"/>
              <a:pPr/>
              <a:t>06/02/2019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javierestuardonavarro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Evaluación presencial (60 min)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571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17948" y="188640"/>
            <a:ext cx="9751060" cy="547464"/>
          </a:xfrm>
        </p:spPr>
        <p:txBody>
          <a:bodyPr>
            <a:normAutofit fontScale="90000"/>
          </a:bodyPr>
          <a:lstStyle/>
          <a:p>
            <a:r>
              <a:rPr lang="es-GT" dirty="0" smtClean="0"/>
              <a:t>Ejercicio 1: Traducción dirigida por la sintaxis (30 min)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972" y="705227"/>
            <a:ext cx="6912768" cy="564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6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Entregables: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err="1" smtClean="0"/>
              <a:t>Screenshot</a:t>
            </a:r>
            <a:r>
              <a:rPr lang="es-GT" dirty="0" smtClean="0"/>
              <a:t> de archivo cup atributos sintetizados</a:t>
            </a:r>
          </a:p>
          <a:p>
            <a:r>
              <a:rPr lang="es-GT" dirty="0" err="1"/>
              <a:t>Screenshot</a:t>
            </a:r>
            <a:r>
              <a:rPr lang="es-GT" dirty="0"/>
              <a:t> de </a:t>
            </a:r>
            <a:r>
              <a:rPr lang="es-GT" dirty="0" smtClean="0"/>
              <a:t>funcionamiento atributos sintetizados</a:t>
            </a:r>
            <a:endParaRPr lang="es-ES" dirty="0"/>
          </a:p>
          <a:p>
            <a:r>
              <a:rPr lang="es-GT" dirty="0" err="1"/>
              <a:t>Screenshot</a:t>
            </a:r>
            <a:r>
              <a:rPr lang="es-GT" dirty="0"/>
              <a:t> de archivo cup atributos </a:t>
            </a:r>
            <a:r>
              <a:rPr lang="es-GT" dirty="0" smtClean="0"/>
              <a:t>heredados</a:t>
            </a:r>
            <a:endParaRPr lang="es-GT" dirty="0"/>
          </a:p>
          <a:p>
            <a:r>
              <a:rPr lang="es-GT" dirty="0" err="1"/>
              <a:t>Screenshot</a:t>
            </a:r>
            <a:r>
              <a:rPr lang="es-GT" dirty="0"/>
              <a:t> de funcionamiento atributos heredados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219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Ejercicio 2: Creación de un árbol de análisis sintáctico para expresiones (10 min)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1218883" y="1600200"/>
                <a:ext cx="9751060" cy="4709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tx1"/>
                  </a:buClr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46888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0392" indent="-246888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52144" indent="-246888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53896" indent="-246888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55648" indent="-246888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Font typeface="Arial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-246888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Font typeface="Arial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59152" indent="-246888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Font typeface="Arial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660904" indent="-246888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Font typeface="Arial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s-GT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s-GT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|  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s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  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𝑛𝑢𝑚</m:t>
                      </m:r>
                    </m:oMath>
                  </m:oMathPara>
                </a14:m>
                <a:endParaRPr lang="es-ES" dirty="0"/>
              </a:p>
              <a:p>
                <a:pPr marL="0" indent="0">
                  <a:buNone/>
                </a:pPr>
                <a:endParaRPr lang="es-GT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883" y="1600200"/>
                <a:ext cx="9751060" cy="47091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00" y="3027770"/>
            <a:ext cx="5060205" cy="32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7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Entregables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err="1" smtClean="0"/>
              <a:t>Screenshot</a:t>
            </a:r>
            <a:r>
              <a:rPr lang="es-GT" dirty="0" smtClean="0"/>
              <a:t> de archivo Cup de construcción de árbol</a:t>
            </a:r>
          </a:p>
          <a:p>
            <a:r>
              <a:rPr lang="es-GT" dirty="0" err="1" smtClean="0"/>
              <a:t>Screenshot</a:t>
            </a:r>
            <a:r>
              <a:rPr lang="es-GT" dirty="0" smtClean="0"/>
              <a:t> de clases e interfaces necesarias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014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 smtClean="0"/>
              <a:t>Ejercicio 3: Agregar al árbol construido los nodos Declaración y asignación con la estructura mostrada (15 min)</a:t>
            </a:r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Se presenta la solución a los ejercicios (5 min) y se continua en la siguiente sesión.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689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Entregables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err="1"/>
              <a:t>Screenshot</a:t>
            </a:r>
            <a:r>
              <a:rPr lang="es-GT" dirty="0"/>
              <a:t> </a:t>
            </a:r>
            <a:r>
              <a:rPr lang="es-GT" dirty="0" smtClean="0"/>
              <a:t>Nodo Declaración con acciones semánticas necesarias (agregar o no un nuevo registro en la tabla de símbolos, etc.)</a:t>
            </a:r>
          </a:p>
        </p:txBody>
      </p:sp>
    </p:spTree>
    <p:extLst>
      <p:ext uri="{BB962C8B-B14F-4D97-AF65-F5344CB8AC3E}">
        <p14:creationId xmlns:p14="http://schemas.microsoft.com/office/powerpoint/2010/main" val="127492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GT" dirty="0" smtClean="0"/>
              <a:t>Enviar a correo </a:t>
            </a:r>
            <a:r>
              <a:rPr lang="es-GT" dirty="0" smtClean="0">
                <a:hlinkClick r:id="rId2"/>
              </a:rPr>
              <a:t>javierestuardonavarro@gmail.com</a:t>
            </a:r>
            <a:r>
              <a:rPr lang="es-GT" dirty="0" smtClean="0"/>
              <a:t/>
            </a:r>
            <a:br>
              <a:rPr lang="es-GT" dirty="0" smtClean="0"/>
            </a:br>
            <a:r>
              <a:rPr lang="es-GT" dirty="0" smtClean="0"/>
              <a:t>Asunto:[OLC2]Evaluacion2_&lt;Carnet&gt;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smtClean="0"/>
              <a:t>Únicamente </a:t>
            </a:r>
            <a:r>
              <a:rPr lang="es-GT" dirty="0" smtClean="0"/>
              <a:t>un </a:t>
            </a:r>
            <a:r>
              <a:rPr lang="es-GT" dirty="0" err="1" smtClean="0"/>
              <a:t>pdf</a:t>
            </a:r>
            <a:r>
              <a:rPr lang="es-GT" dirty="0" smtClean="0"/>
              <a:t> con todos los </a:t>
            </a:r>
            <a:r>
              <a:rPr lang="es-GT" dirty="0" err="1" smtClean="0"/>
              <a:t>screnshots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339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bros clásico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611_TF02801059_TF02801059.potx" id="{D84A65F8-EFB6-4DEE-94C5-494AD10A5984}" vid="{3DC139F0-72CA-4B08-A5C7-F98CD63DA097}"/>
    </a:ext>
  </a:extLst>
</a:theme>
</file>

<file path=ppt/theme/theme2.xml><?xml version="1.0" encoding="utf-8"?>
<a:theme xmlns:a="http://schemas.openxmlformats.org/drawingml/2006/main" name="Tema de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4873beb7-5857-4685-be1f-d57550cc96cc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para el ámbito educativo de un libro clásico (pantalla panorámica)</Template>
  <TotalTime>792</TotalTime>
  <Words>162</Words>
  <Application>Microsoft Office PowerPoint</Application>
  <PresentationFormat>Personalizado</PresentationFormat>
  <Paragraphs>21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Cambria Math</vt:lpstr>
      <vt:lpstr>Constantia</vt:lpstr>
      <vt:lpstr>Libros clásico 16x9</vt:lpstr>
      <vt:lpstr>Evaluación presencial (60 min)</vt:lpstr>
      <vt:lpstr>Ejercicio 1: Traducción dirigida por la sintaxis (30 min)</vt:lpstr>
      <vt:lpstr>Entregables:</vt:lpstr>
      <vt:lpstr>Ejercicio 2: Creación de un árbol de análisis sintáctico para expresiones (10 min)</vt:lpstr>
      <vt:lpstr>Entregables </vt:lpstr>
      <vt:lpstr>Ejercicio 3: Agregar al árbol construido los nodos Declaración y asignación con la estructura mostrada (15 min)</vt:lpstr>
      <vt:lpstr>Entregables</vt:lpstr>
      <vt:lpstr>Enviar a correo javierestuardonavarro@gmail.com Asunto:[OLC2]Evaluacion2_&lt;Carnet&gt;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Organización de Lenguajes y Compiladores 2</dc:title>
  <dc:creator>Javier Estuardo Navarro</dc:creator>
  <cp:lastModifiedBy>Javier Estuardo Navarro</cp:lastModifiedBy>
  <cp:revision>40</cp:revision>
  <dcterms:created xsi:type="dcterms:W3CDTF">2019-01-28T02:43:53Z</dcterms:created>
  <dcterms:modified xsi:type="dcterms:W3CDTF">2019-02-06T17:52:31Z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