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9"/>
    <p:restoredTop sz="94673"/>
  </p:normalViewPr>
  <p:slideViewPr>
    <p:cSldViewPr snapToGrid="0">
      <p:cViewPr varScale="1">
        <p:scale>
          <a:sx n="129" d="100"/>
          <a:sy n="129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8D68-8239-4EE3-DC69-C84B823F6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7A59C-5E3A-9D3D-C017-E66F67904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4C681-E505-62AF-86E6-7B91840C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AFD-157A-CF40-9795-D53976E094E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23FD0-E5FC-DE95-CED6-106D814E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E0DD-C8D0-6F02-E979-75D9D783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C07A-ADB4-8E40-BB44-BCD2D714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8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1931-16DF-989F-DB9C-B88DA116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9723D-B838-6E07-87C7-4C9707A5F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06BC3-3E07-5C8C-6581-9F1FC390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AFD-157A-CF40-9795-D53976E094E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BCF47-D1C0-7F67-46E9-A06940B5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60B2F-713D-4ADA-C44A-32E0A863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C07A-ADB4-8E40-BB44-BCD2D714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3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08085-A64F-195E-8E62-B04E36079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8D569-8132-9B9A-3B7D-1D6CED208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83AA6-642C-4CC3-9E34-28E5660C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AFD-157A-CF40-9795-D53976E094E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514C8-AF1D-D493-5481-239400A0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3622D-2F95-23FB-113E-294715C9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C07A-ADB4-8E40-BB44-BCD2D714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8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B8B0-D02A-EC1F-7794-77998C50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7703B-D423-14E9-67AE-5F189870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1A759-7314-25C2-AFB9-D2291811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AFD-157A-CF40-9795-D53976E094E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8A2B7-4C91-0AE0-1815-B93F864D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57CD8-28D4-D982-5B22-93EDE2A9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C07A-ADB4-8E40-BB44-BCD2D714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0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4EB9-4400-F6E0-120F-DCD75592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90D64-09AB-F9C2-D16B-49CC3A1DD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BD976-F50B-1091-FDB5-9E263C9B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AFD-157A-CF40-9795-D53976E094E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B8A2-639F-296A-C1F2-E4EBE00B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8D27D-4A2F-F39A-7D62-5421E3B1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C07A-ADB4-8E40-BB44-BCD2D714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2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9432-B8E4-FC0D-4FF1-7911018C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F0BBC-F594-8207-94C1-082E1D6AD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AE7AE-8B0B-FD16-16B0-4AA8C86D0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93C85-0CE0-539C-BA82-936B5970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AFD-157A-CF40-9795-D53976E094E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C6469-735E-D722-2D3F-4FB12049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A81CC-D7FB-B5E8-B971-9BCED234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C07A-ADB4-8E40-BB44-BCD2D714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0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7981-229E-02B5-766A-2619F7033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FC500-9395-260B-80D8-D97C099CC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E047A-3C68-4729-4DCB-290A5D45A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63632-39D0-6798-2D77-53EA784B7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13430-5F13-6193-5166-449754CA6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AE3F1-9E69-998D-9500-B2BB4583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AFD-157A-CF40-9795-D53976E094E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CA67C-3DD3-029D-7C8B-01401311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A8958-9F62-B97A-82E1-B1B64AEC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C07A-ADB4-8E40-BB44-BCD2D714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1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AF5D-394F-0E98-9B61-848449D9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8C40A-9EC9-5968-5712-9DC3B84B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AFD-157A-CF40-9795-D53976E094E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74EDC-1279-A6C2-55E3-5BBC0665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901E1-8619-F2F3-BACA-4404593B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C07A-ADB4-8E40-BB44-BCD2D714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1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73B6B-A7DA-32D9-681C-34A0D9F2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AFD-157A-CF40-9795-D53976E094E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403B2-AF9D-8FAC-71E1-6858007C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4DDF8-DE59-2914-9160-1D7FD69E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C07A-ADB4-8E40-BB44-BCD2D714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5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BB08-9349-30B9-3309-2B666125E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4099C-4812-F114-22E9-13F2A5601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7AA5D-C376-F621-D8DC-55E68A550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F7B78-4350-465A-7804-116290DD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AFD-157A-CF40-9795-D53976E094E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337D6-4121-4BFE-74F3-64A8B91D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1B75F-59CD-5B46-AFA0-C437F764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C07A-ADB4-8E40-BB44-BCD2D714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1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314B-9CFB-5A21-659E-E5FF67029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350F8-2000-EE3F-07C4-0282D1831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16C81-A10F-E949-14C0-6C251DF27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89F75-8A71-739F-9F6B-CA01B8ED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AFD-157A-CF40-9795-D53976E094E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88F58-85A6-D0AC-F9E2-7003C8CE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0B57F-0E64-7F65-AA74-C5816DD4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C07A-ADB4-8E40-BB44-BCD2D714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6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2F7A3-58BF-168B-0E33-981D8432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570AF-4013-4596-3C6D-689F71138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B18A2-FEFF-7C1D-4730-82093A9DC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97AFD-157A-CF40-9795-D53976E094E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11457-E9B8-9B63-C8CA-0A4767A8E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9311F-2974-C31A-3F72-3E6F1B680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2C07A-ADB4-8E40-BB44-BCD2D714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5799-9E56-F3B5-7516-F2D378B3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none" strike="noStrike" dirty="0">
                <a:solidFill>
                  <a:srgbClr val="171717"/>
                </a:solidFill>
                <a:effectLst/>
                <a:latin typeface="-apple-system"/>
              </a:rPr>
              <a:t>upload files with </a:t>
            </a:r>
            <a:r>
              <a:rPr lang="en-US" b="1" i="0" u="none" strike="noStrike" dirty="0" err="1">
                <a:solidFill>
                  <a:srgbClr val="171717"/>
                </a:solidFill>
                <a:effectLst/>
                <a:latin typeface="-apple-system"/>
              </a:rPr>
              <a:t>multer</a:t>
            </a:r>
            <a:r>
              <a:rPr lang="en-US" b="1" i="0" u="none" strike="noStrike" dirty="0">
                <a:solidFill>
                  <a:srgbClr val="171717"/>
                </a:solidFill>
                <a:effectLst/>
                <a:latin typeface="-apple-system"/>
              </a:rPr>
              <a:t> in express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6E21D6-F97A-2242-3E19-5C9C0927D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720" y="1690688"/>
            <a:ext cx="6874375" cy="4625423"/>
          </a:xfrm>
        </p:spPr>
      </p:pic>
    </p:spTree>
    <p:extLst>
      <p:ext uri="{BB962C8B-B14F-4D97-AF65-F5344CB8AC3E}">
        <p14:creationId xmlns:p14="http://schemas.microsoft.com/office/powerpoint/2010/main" val="195343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1F6B-5216-2332-AC46-A69783ED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ED415F-87F3-E8FA-C59C-074B748B5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27" t="9845" r="6358"/>
          <a:stretch/>
        </p:blipFill>
        <p:spPr>
          <a:xfrm>
            <a:off x="5814392" y="1303047"/>
            <a:ext cx="5181600" cy="549533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A5BBA2-0A22-A88B-CD9D-210F861456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60" t="11215" r="6231" b="3827"/>
          <a:stretch/>
        </p:blipFill>
        <p:spPr>
          <a:xfrm>
            <a:off x="1105770" y="1411355"/>
            <a:ext cx="4350814" cy="499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5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61BC-5D3B-9185-4C1E-AE7FE936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none" strike="noStrike" dirty="0">
                <a:solidFill>
                  <a:srgbClr val="242424"/>
                </a:solidFill>
                <a:effectLst/>
                <a:latin typeface="fell"/>
              </a:rPr>
              <a:t> Git and GitHub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CDF07-AC41-43DD-1F57-DD1826A60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130" y="1620078"/>
            <a:ext cx="8110331" cy="4872797"/>
          </a:xfrm>
        </p:spPr>
      </p:pic>
    </p:spTree>
    <p:extLst>
      <p:ext uri="{BB962C8B-B14F-4D97-AF65-F5344CB8AC3E}">
        <p14:creationId xmlns:p14="http://schemas.microsoft.com/office/powerpoint/2010/main" val="263683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-apple-system</vt:lpstr>
      <vt:lpstr>fell</vt:lpstr>
      <vt:lpstr>Arial</vt:lpstr>
      <vt:lpstr>Calibri</vt:lpstr>
      <vt:lpstr>Calibri Light</vt:lpstr>
      <vt:lpstr>Office Theme</vt:lpstr>
      <vt:lpstr>upload files with multer in express</vt:lpstr>
      <vt:lpstr>PowerPoint Presentation</vt:lpstr>
      <vt:lpstr> Git and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upload files with multer in express</dc:title>
  <dc:creator>Bill Lai</dc:creator>
  <cp:lastModifiedBy>Bill Lai</cp:lastModifiedBy>
  <cp:revision>1</cp:revision>
  <dcterms:created xsi:type="dcterms:W3CDTF">2024-12-12T01:48:52Z</dcterms:created>
  <dcterms:modified xsi:type="dcterms:W3CDTF">2024-12-12T02:24:32Z</dcterms:modified>
</cp:coreProperties>
</file>