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0909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07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152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59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986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1629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594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74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098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549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940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75F6-0EA1-468D-A00A-21BEEC601D95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E577-AB82-48BC-A200-292D60968B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28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0481" b="19840"/>
          <a:stretch/>
        </p:blipFill>
        <p:spPr>
          <a:xfrm>
            <a:off x="4451734" y="2208481"/>
            <a:ext cx="7333391" cy="3051671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772099" y="882918"/>
            <a:ext cx="10515600" cy="1325563"/>
          </a:xfrm>
        </p:spPr>
        <p:txBody>
          <a:bodyPr/>
          <a:lstStyle/>
          <a:p>
            <a:r>
              <a:rPr lang="en-US" altLang="zh-HK" dirty="0" smtClean="0"/>
              <a:t>Album List</a:t>
            </a:r>
            <a:endParaRPr lang="zh-HK" altLang="en-US" dirty="0"/>
          </a:p>
        </p:txBody>
      </p:sp>
      <p:sp>
        <p:nvSpPr>
          <p:cNvPr id="6" name="標題 4"/>
          <p:cNvSpPr txBox="1">
            <a:spLocks/>
          </p:cNvSpPr>
          <p:nvPr/>
        </p:nvSpPr>
        <p:spPr>
          <a:xfrm>
            <a:off x="627044" y="2059886"/>
            <a:ext cx="3592416" cy="42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HK" dirty="0" smtClean="0"/>
              <a:t>Layout Style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dirty="0" smtClean="0"/>
              <a:t>Easy-to-read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dirty="0" smtClean="0"/>
              <a:t>Energy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HK" dirty="0" smtClean="0"/>
              <a:t>Layering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dirty="0" err="1" smtClean="0"/>
              <a:t>Colours</a:t>
            </a:r>
            <a:endParaRPr lang="en-US" altLang="zh-HK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dirty="0" smtClean="0"/>
              <a:t>Font size and style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HK" dirty="0" smtClean="0"/>
              <a:t>Parts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HK" dirty="0" smtClean="0"/>
              <a:t>Left and right</a:t>
            </a:r>
          </a:p>
        </p:txBody>
      </p:sp>
    </p:spTree>
    <p:extLst>
      <p:ext uri="{BB962C8B-B14F-4D97-AF65-F5344CB8AC3E}">
        <p14:creationId xmlns:p14="http://schemas.microsoft.com/office/powerpoint/2010/main" val="215907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Album List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954137" cy="4351338"/>
          </a:xfrm>
        </p:spPr>
        <p:txBody>
          <a:bodyPr/>
          <a:lstStyle/>
          <a:p>
            <a:r>
              <a:rPr lang="en-US" altLang="zh-HK" sz="4400" dirty="0" smtClean="0"/>
              <a:t>Left-hand side</a:t>
            </a:r>
          </a:p>
          <a:p>
            <a:pPr lvl="1"/>
            <a:r>
              <a:rPr lang="en-US" altLang="zh-HK" dirty="0" smtClean="0"/>
              <a:t>“Welcome!”</a:t>
            </a:r>
          </a:p>
          <a:p>
            <a:pPr lvl="1"/>
            <a:r>
              <a:rPr lang="en-US" altLang="zh-HK" dirty="0" smtClean="0"/>
              <a:t>User’s profile</a:t>
            </a:r>
          </a:p>
          <a:p>
            <a:pPr lvl="2"/>
            <a:r>
              <a:rPr lang="en-US" altLang="zh-HK" dirty="0" smtClean="0"/>
              <a:t>Display name</a:t>
            </a:r>
          </a:p>
          <a:p>
            <a:pPr lvl="2"/>
            <a:r>
              <a:rPr lang="en-US" altLang="zh-HK" dirty="0"/>
              <a:t>P</a:t>
            </a:r>
            <a:r>
              <a:rPr lang="en-US" altLang="zh-HK" dirty="0" smtClean="0"/>
              <a:t>rofile picture</a:t>
            </a:r>
          </a:p>
          <a:p>
            <a:r>
              <a:rPr lang="en-US" altLang="zh-HK" sz="4400" dirty="0" smtClean="0"/>
              <a:t>Profile Pic</a:t>
            </a:r>
          </a:p>
          <a:p>
            <a:pPr lvl="1"/>
            <a:r>
              <a:rPr lang="en-US" altLang="zh-HK" dirty="0" smtClean="0"/>
              <a:t>White border</a:t>
            </a:r>
          </a:p>
          <a:p>
            <a:pPr lvl="1"/>
            <a:r>
              <a:rPr lang="en-US" altLang="zh-HK" dirty="0" smtClean="0"/>
              <a:t>Circle-shaped</a:t>
            </a:r>
          </a:p>
          <a:p>
            <a:pPr lvl="1"/>
            <a:r>
              <a:rPr lang="en-US" altLang="zh-HK" dirty="0" smtClean="0"/>
              <a:t>Hyperlink</a:t>
            </a:r>
          </a:p>
          <a:p>
            <a:pPr lvl="2"/>
            <a:r>
              <a:rPr lang="en-US" altLang="zh-HK" sz="1600" dirty="0" smtClean="0"/>
              <a:t>User profile edit</a:t>
            </a:r>
            <a:endParaRPr lang="zh-HK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0233" r="1398"/>
          <a:stretch/>
        </p:blipFill>
        <p:spPr>
          <a:xfrm>
            <a:off x="5473548" y="1784732"/>
            <a:ext cx="6215348" cy="3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Album List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954137" cy="4351338"/>
          </a:xfrm>
        </p:spPr>
        <p:txBody>
          <a:bodyPr>
            <a:normAutofit lnSpcReduction="10000"/>
          </a:bodyPr>
          <a:lstStyle/>
          <a:p>
            <a:r>
              <a:rPr lang="en-US" altLang="zh-HK" sz="4400" dirty="0" smtClean="0"/>
              <a:t>Right-hand side</a:t>
            </a:r>
          </a:p>
          <a:p>
            <a:pPr lvl="1"/>
            <a:r>
              <a:rPr lang="en-US" altLang="zh-HK" dirty="0" smtClean="0"/>
              <a:t>Yours</a:t>
            </a:r>
          </a:p>
          <a:p>
            <a:pPr lvl="2"/>
            <a:r>
              <a:rPr lang="en-US" altLang="zh-HK" dirty="0" smtClean="0"/>
              <a:t>Logged-in user’s album</a:t>
            </a:r>
          </a:p>
          <a:p>
            <a:pPr lvl="3"/>
            <a:r>
              <a:rPr lang="en-US" altLang="zh-HK" dirty="0" smtClean="0"/>
              <a:t>Profile picture</a:t>
            </a:r>
          </a:p>
          <a:p>
            <a:pPr lvl="3"/>
            <a:r>
              <a:rPr lang="en-US" altLang="zh-HK" dirty="0" smtClean="0"/>
              <a:t>Dotted border</a:t>
            </a:r>
          </a:p>
          <a:p>
            <a:pPr lvl="1"/>
            <a:r>
              <a:rPr lang="en-US" altLang="zh-HK" dirty="0" smtClean="0"/>
              <a:t>Others</a:t>
            </a:r>
          </a:p>
          <a:p>
            <a:pPr lvl="2"/>
            <a:r>
              <a:rPr lang="en-US" altLang="zh-HK" dirty="0" smtClean="0"/>
              <a:t>Other users’ albums</a:t>
            </a:r>
          </a:p>
          <a:p>
            <a:pPr lvl="3"/>
            <a:r>
              <a:rPr lang="en-US" altLang="zh-HK" dirty="0"/>
              <a:t>P</a:t>
            </a:r>
            <a:r>
              <a:rPr lang="en-US" altLang="zh-HK" dirty="0" smtClean="0"/>
              <a:t>rofile picture</a:t>
            </a:r>
          </a:p>
          <a:p>
            <a:pPr lvl="3"/>
            <a:r>
              <a:rPr lang="en-US" altLang="zh-HK" dirty="0" smtClean="0"/>
              <a:t>Go &amp; back by hands</a:t>
            </a:r>
          </a:p>
          <a:p>
            <a:r>
              <a:rPr lang="en-US" altLang="zh-HK" sz="4400" dirty="0" smtClean="0"/>
              <a:t>Yours / Others</a:t>
            </a:r>
          </a:p>
          <a:p>
            <a:pPr lvl="1"/>
            <a:r>
              <a:rPr lang="en-US" altLang="zh-HK" dirty="0" smtClean="0"/>
              <a:t>Links to photo list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0324" b="2930"/>
          <a:stretch/>
        </p:blipFill>
        <p:spPr>
          <a:xfrm>
            <a:off x="5098972" y="1994054"/>
            <a:ext cx="6656025" cy="34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Album List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954137" cy="4351338"/>
          </a:xfrm>
        </p:spPr>
        <p:txBody>
          <a:bodyPr>
            <a:normAutofit/>
          </a:bodyPr>
          <a:lstStyle/>
          <a:p>
            <a:r>
              <a:rPr lang="en-US" altLang="zh-HK" sz="4400" dirty="0" smtClean="0"/>
              <a:t>Both sides</a:t>
            </a:r>
          </a:p>
          <a:p>
            <a:pPr lvl="1"/>
            <a:r>
              <a:rPr lang="en-US" altLang="zh-HK" dirty="0" smtClean="0"/>
              <a:t>Default images if no photo uploaded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9946" b="10630"/>
          <a:stretch/>
        </p:blipFill>
        <p:spPr>
          <a:xfrm>
            <a:off x="5098975" y="1935794"/>
            <a:ext cx="6645007" cy="31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寬螢幕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Album List</vt:lpstr>
      <vt:lpstr>Album List</vt:lpstr>
      <vt:lpstr>Album List</vt:lpstr>
      <vt:lpstr>Album List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Album List</dc:title>
  <dc:creator>lab322erb</dc:creator>
  <cp:lastModifiedBy>lab322erb</cp:lastModifiedBy>
  <cp:revision>3</cp:revision>
  <dcterms:created xsi:type="dcterms:W3CDTF">2024-12-10T09:36:26Z</dcterms:created>
  <dcterms:modified xsi:type="dcterms:W3CDTF">2024-12-10T09:47:52Z</dcterms:modified>
</cp:coreProperties>
</file>