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7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A92402D-56C7-422B-80E1-877D54298F43}">
          <p14:sldIdLst/>
        </p14:section>
        <p14:section name="未命名的章節" id="{C3761F75-F9C5-4DAB-8370-45F958F194CD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17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2947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742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608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7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19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30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245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4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05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960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E2EB-92CE-403B-9ADA-D2D17EE57DD4}" type="datetimeFigureOut">
              <a:rPr lang="zh-HK" altLang="en-US" smtClean="0"/>
              <a:t>10/12/2024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99D5-6134-45A3-A5AE-AE0055AD44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5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21978" y="0"/>
            <a:ext cx="12192000" cy="6858000"/>
          </a:xfrm>
          <a:prstGeom prst="rect">
            <a:avLst/>
          </a:prstGeom>
          <a:solidFill>
            <a:schemeClr val="bg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2513563" y="1008063"/>
            <a:ext cx="3171825" cy="4827588"/>
          </a:xfrm>
          <a:custGeom>
            <a:avLst/>
            <a:gdLst>
              <a:gd name="T0" fmla="*/ 0 w 2005"/>
              <a:gd name="T1" fmla="*/ 2975 h 3052"/>
              <a:gd name="T2" fmla="*/ 479 w 2005"/>
              <a:gd name="T3" fmla="*/ 3052 h 3052"/>
              <a:gd name="T4" fmla="*/ 2005 w 2005"/>
              <a:gd name="T5" fmla="*/ 1526 h 3052"/>
              <a:gd name="T6" fmla="*/ 479 w 2005"/>
              <a:gd name="T7" fmla="*/ 0 h 3052"/>
              <a:gd name="T8" fmla="*/ 0 w 2005"/>
              <a:gd name="T9" fmla="*/ 77 h 3052"/>
            </a:gdLst>
            <a:ahLst/>
            <a:cxnLst/>
            <a:rect l="0" t="0" r="r" b="b"/>
            <a:pathLst>
              <a:path w="2005" h="3052">
                <a:moveTo>
                  <a:pt x="0" y="2975"/>
                </a:moveTo>
                <a:cubicBezTo>
                  <a:pt x="151" y="3025"/>
                  <a:pt x="312" y="3052"/>
                  <a:pt x="479" y="3052"/>
                </a:cubicBezTo>
                <a:cubicBezTo>
                  <a:pt x="1322" y="3052"/>
                  <a:pt x="2005" y="2369"/>
                  <a:pt x="2005" y="1526"/>
                </a:cubicBezTo>
                <a:cubicBezTo>
                  <a:pt x="2005" y="683"/>
                  <a:pt x="1322" y="0"/>
                  <a:pt x="479" y="0"/>
                </a:cubicBezTo>
                <a:cubicBezTo>
                  <a:pt x="312" y="0"/>
                  <a:pt x="151" y="27"/>
                  <a:pt x="0" y="77"/>
                </a:cubicBezTo>
              </a:path>
            </a:pathLst>
          </a:custGeom>
          <a:gradFill>
            <a:gsLst>
              <a:gs pos="19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cap="flat">
            <a:noFill/>
            <a:prstDash val="solid"/>
            <a:miter/>
            <a:headEnd/>
            <a:tailEnd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239036" y="4763"/>
            <a:ext cx="1419225" cy="6850063"/>
          </a:xfrm>
          <a:custGeom>
            <a:avLst/>
            <a:gdLst>
              <a:gd name="T0" fmla="*/ 0 w 897"/>
              <a:gd name="T1" fmla="*/ 4330 h 4330"/>
              <a:gd name="T2" fmla="*/ 897 w 897"/>
              <a:gd name="T3" fmla="*/ 2160 h 4330"/>
              <a:gd name="T4" fmla="*/ 9 w 897"/>
              <a:gd name="T5" fmla="*/ 0 h 4330"/>
            </a:gdLst>
            <a:ahLst/>
            <a:cxnLst/>
            <a:rect l="0" t="0" r="r" b="b"/>
            <a:pathLst>
              <a:path w="897" h="4330">
                <a:moveTo>
                  <a:pt x="0" y="4330"/>
                </a:moveTo>
                <a:cubicBezTo>
                  <a:pt x="554" y="3774"/>
                  <a:pt x="897" y="3007"/>
                  <a:pt x="897" y="2160"/>
                </a:cubicBezTo>
                <a:cubicBezTo>
                  <a:pt x="897" y="1318"/>
                  <a:pt x="558" y="555"/>
                  <a:pt x="9" y="0"/>
                </a:cubicBez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cap="flat">
            <a:noFill/>
            <a:prstDash val="solid"/>
            <a:miter/>
            <a:headEnd/>
            <a:tailEnd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856529" y="1675187"/>
            <a:ext cx="540000" cy="54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0"/>
          </a:gradFill>
          <a:ln w="6350" cap="sq">
            <a:solidFill>
              <a:schemeClr val="bg1"/>
            </a:solidFill>
            <a:miter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382693" y="3159000"/>
            <a:ext cx="540000" cy="54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0"/>
          </a:gradFill>
          <a:ln w="6350" cap="sq">
            <a:solidFill>
              <a:schemeClr val="bg1"/>
            </a:solidFill>
            <a:miter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856529" y="4642813"/>
            <a:ext cx="540000" cy="54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0"/>
          </a:gradFill>
          <a:ln w="6350" cap="sq">
            <a:solidFill>
              <a:schemeClr val="bg1"/>
            </a:solidFill>
            <a:miter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835152" y="1793749"/>
            <a:ext cx="552450" cy="301751"/>
          </a:xfrm>
          <a:prstGeom prst="rect">
            <a:avLst/>
          </a:prstGeom>
          <a:noFill/>
          <a:ln cap="sq">
            <a:noFill/>
            <a:prstDash val="solid"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01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368552" y="3279649"/>
            <a:ext cx="552450" cy="301751"/>
          </a:xfrm>
          <a:prstGeom prst="rect">
            <a:avLst/>
          </a:prstGeom>
          <a:noFill/>
          <a:ln cap="sq">
            <a:noFill/>
            <a:prstDash val="solid"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02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4847852" y="4778249"/>
            <a:ext cx="552450" cy="301751"/>
          </a:xfrm>
          <a:prstGeom prst="rect">
            <a:avLst/>
          </a:prstGeom>
          <a:noFill/>
          <a:ln cap="sq">
            <a:noFill/>
            <a:prstDash val="solid"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B"/>
                <a:ea typeface="OPPOSans B"/>
                <a:cs typeface="OPPOSans B"/>
              </a:rPr>
              <a:t>03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1196817" y="365719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 dirty="0" smtClean="0">
                <a:ln w="12700">
                  <a:noFill/>
                </a:ln>
                <a:latin typeface="Source Han Sans CN Bold"/>
                <a:ea typeface="Source Han Sans CN Bold"/>
              </a:rPr>
              <a:t>Photo Detail</a:t>
            </a:r>
            <a:endParaRPr kumimoji="1" lang="zh-CN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87706" y="408767"/>
            <a:ext cx="489178" cy="391711"/>
            <a:chOff x="168161" y="408767"/>
            <a:chExt cx="489178" cy="391711"/>
          </a:xfrm>
        </p:grpSpPr>
        <p:sp>
          <p:nvSpPr>
            <p:cNvPr id="15" name="标题 1"/>
            <p:cNvSpPr txBox="1"/>
            <p:nvPr/>
          </p:nvSpPr>
          <p:spPr>
            <a:xfrm>
              <a:off x="288094" y="474980"/>
              <a:ext cx="252636" cy="252636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 rot="2029649">
              <a:off x="165100" y="534815"/>
              <a:ext cx="495300" cy="139615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" y="2088088"/>
            <a:ext cx="4785639" cy="268182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27" y="3159000"/>
            <a:ext cx="4101369" cy="98915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7" y="727616"/>
            <a:ext cx="4352039" cy="164062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19" y="4856652"/>
            <a:ext cx="4421577" cy="15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等线</vt:lpstr>
      <vt:lpstr>OPPOSans B</vt:lpstr>
      <vt:lpstr>新細明體</vt:lpstr>
      <vt:lpstr>Source Han Sans CN Bold</vt:lpstr>
      <vt:lpstr>Arial</vt:lpstr>
      <vt:lpstr>Calibri</vt:lpstr>
      <vt:lpstr>Calibri Light</vt:lpstr>
      <vt:lpstr>Office 佈景主題</vt:lpstr>
      <vt:lpstr>PowerPoint 簡報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lab319erb</dc:creator>
  <cp:lastModifiedBy>lab319erb</cp:lastModifiedBy>
  <cp:revision>2</cp:revision>
  <dcterms:created xsi:type="dcterms:W3CDTF">2024-12-10T06:53:22Z</dcterms:created>
  <dcterms:modified xsi:type="dcterms:W3CDTF">2024-12-10T07:18:23Z</dcterms:modified>
</cp:coreProperties>
</file>