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62" r:id="rId6"/>
    <p:sldId id="263" r:id="rId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038-1E60-4566-AF65-2F399C44B58A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8870-54DF-4BEA-8714-F12B87AF3DF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6953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038-1E60-4566-AF65-2F399C44B58A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8870-54DF-4BEA-8714-F12B87AF3DF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15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038-1E60-4566-AF65-2F399C44B58A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8870-54DF-4BEA-8714-F12B87AF3DF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1171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038-1E60-4566-AF65-2F399C44B58A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8870-54DF-4BEA-8714-F12B87AF3DF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106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038-1E60-4566-AF65-2F399C44B58A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8870-54DF-4BEA-8714-F12B87AF3DF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2758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038-1E60-4566-AF65-2F399C44B58A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8870-54DF-4BEA-8714-F12B87AF3DF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7773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038-1E60-4566-AF65-2F399C44B58A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8870-54DF-4BEA-8714-F12B87AF3DF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40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038-1E60-4566-AF65-2F399C44B58A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8870-54DF-4BEA-8714-F12B87AF3DF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48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038-1E60-4566-AF65-2F399C44B58A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8870-54DF-4BEA-8714-F12B87AF3DF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284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038-1E60-4566-AF65-2F399C44B58A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8870-54DF-4BEA-8714-F12B87AF3DF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094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1038-1E60-4566-AF65-2F399C44B58A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8870-54DF-4BEA-8714-F12B87AF3DF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6406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1038-1E60-4566-AF65-2F399C44B58A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8870-54DF-4BEA-8714-F12B87AF3DF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77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83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HK" sz="5400" dirty="0" smtClean="0">
                <a:solidFill>
                  <a:srgbClr val="7030A0"/>
                </a:solidFill>
                <a:latin typeface="Forte" panose="03060902040502070203" pitchFamily="66" charset="0"/>
              </a:rPr>
              <a:t>PhotoShareShare</a:t>
            </a:r>
            <a:endParaRPr lang="zh-HK" altLang="en-US" sz="5400" dirty="0">
              <a:solidFill>
                <a:srgbClr val="7030A0"/>
              </a:solidFill>
              <a:latin typeface="Forte" panose="03060902040502070203" pitchFamily="66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11709" y="3534767"/>
            <a:ext cx="7596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 smtClean="0">
                <a:solidFill>
                  <a:schemeClr val="accent2">
                    <a:lumMod val="50000"/>
                  </a:schemeClr>
                </a:solidFill>
                <a:latin typeface="Harlow Solid Italic" panose="04030604020F02020D02" pitchFamily="82" charset="0"/>
              </a:rPr>
              <a:t>Photo-Sharing Paradise for all Photo-taking Lovers</a:t>
            </a:r>
            <a:endParaRPr lang="zh-HK" altLang="en-US" sz="2800" dirty="0">
              <a:solidFill>
                <a:schemeClr val="accent2">
                  <a:lumMod val="50000"/>
                </a:schemeClr>
              </a:solidFill>
              <a:latin typeface="Harlow Solid Italic" panose="04030604020F02020D02" pitchFamily="82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41" y="4352902"/>
            <a:ext cx="3210768" cy="19682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457" y="836839"/>
            <a:ext cx="2004059" cy="40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pPr algn="ctr"/>
            <a:r>
              <a:rPr lang="en-US" altLang="zh-HK" dirty="0" smtClean="0"/>
              <a:t>Introduction</a:t>
            </a:r>
            <a:endParaRPr lang="zh-HK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5783" y="1514899"/>
            <a:ext cx="608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 smtClean="0"/>
              <a:t>Many astonishing photos are not taken in single shot. RHS is taken by famous photographer in Hong Kong – Kelvin Yuen. Per his description, it is composed from 18 pictures</a:t>
            </a:r>
          </a:p>
          <a:p>
            <a:endParaRPr lang="en-US" altLang="zh-H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 smtClean="0"/>
              <a:t>Not easy for others to know how to take it, except having look of those raw photos</a:t>
            </a:r>
          </a:p>
          <a:p>
            <a:endParaRPr lang="en-US" altLang="zh-H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 smtClean="0"/>
              <a:t>Our site provides an all-in-one interface to show both raw and final photo in one screen</a:t>
            </a:r>
            <a:endParaRPr lang="zh-HK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21" y="1514900"/>
            <a:ext cx="5432206" cy="305561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290418" y="4626588"/>
            <a:ext cx="1709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200" dirty="0" smtClean="0"/>
              <a:t>Copyright @ Kelvin Yuen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3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pPr algn="ctr"/>
            <a:r>
              <a:rPr lang="en-US" altLang="zh-HK" dirty="0" smtClean="0"/>
              <a:t>System Overview</a:t>
            </a:r>
            <a:endParaRPr lang="zh-HK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1269242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Characteristic of PhotoShareShare: -</a:t>
            </a:r>
          </a:p>
          <a:p>
            <a:endParaRPr lang="en-US" altLang="zh-H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 smtClean="0"/>
              <a:t>Easy-to-use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Zero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 smtClean="0"/>
              <a:t>Run on open source platform – Free of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 smtClean="0"/>
              <a:t>Suitable for small group photo-sharing use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491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2639616" y="26703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223792" y="1473960"/>
            <a:ext cx="3096344" cy="5156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橢圓 3"/>
          <p:cNvSpPr/>
          <p:nvPr/>
        </p:nvSpPr>
        <p:spPr>
          <a:xfrm>
            <a:off x="4961288" y="1591117"/>
            <a:ext cx="1584176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Login / Sign-up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51584" y="367843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2" idx="4"/>
          </p:cNvCxnSpPr>
          <p:nvPr/>
        </p:nvCxnSpPr>
        <p:spPr>
          <a:xfrm flipH="1">
            <a:off x="2855640" y="3174376"/>
            <a:ext cx="36004" cy="15121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2423592" y="4686544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855640" y="468654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" idx="6"/>
            <a:endCxn id="4" idx="2"/>
          </p:cNvCxnSpPr>
          <p:nvPr/>
        </p:nvCxnSpPr>
        <p:spPr>
          <a:xfrm flipV="1">
            <a:off x="3143672" y="2048317"/>
            <a:ext cx="1817616" cy="87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8760296" y="274232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8472264" y="375044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5" idx="4"/>
          </p:cNvCxnSpPr>
          <p:nvPr/>
        </p:nvCxnSpPr>
        <p:spPr>
          <a:xfrm flipH="1">
            <a:off x="8976320" y="3246384"/>
            <a:ext cx="36004" cy="15121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8544272" y="4758552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976320" y="4758552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135561" y="5190600"/>
            <a:ext cx="143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Photo Owner</a:t>
            </a:r>
            <a:endParaRPr lang="zh-HK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242798" y="5262608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Photo Viewer</a:t>
            </a:r>
            <a:endParaRPr lang="zh-HK" altLang="en-US" dirty="0"/>
          </a:p>
        </p:txBody>
      </p:sp>
      <p:cxnSp>
        <p:nvCxnSpPr>
          <p:cNvPr id="23" name="直線單箭頭接點 22"/>
          <p:cNvCxnSpPr>
            <a:stCxn id="15" idx="2"/>
            <a:endCxn id="4" idx="6"/>
          </p:cNvCxnSpPr>
          <p:nvPr/>
        </p:nvCxnSpPr>
        <p:spPr>
          <a:xfrm flipH="1" flipV="1">
            <a:off x="6545464" y="2048317"/>
            <a:ext cx="2214832" cy="94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4943872" y="2570111"/>
            <a:ext cx="1656184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>
                <a:solidFill>
                  <a:schemeClr val="tx1"/>
                </a:solidFill>
              </a:rPr>
              <a:t>User Profile Management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>
            <a:stCxn id="2" idx="6"/>
            <a:endCxn id="24" idx="2"/>
          </p:cNvCxnSpPr>
          <p:nvPr/>
        </p:nvCxnSpPr>
        <p:spPr>
          <a:xfrm>
            <a:off x="3143672" y="2922348"/>
            <a:ext cx="1800200" cy="10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5" idx="2"/>
            <a:endCxn id="24" idx="6"/>
          </p:cNvCxnSpPr>
          <p:nvPr/>
        </p:nvCxnSpPr>
        <p:spPr>
          <a:xfrm flipH="1">
            <a:off x="6600056" y="2994356"/>
            <a:ext cx="2160240" cy="3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4943872" y="3531168"/>
            <a:ext cx="1656184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>
                <a:solidFill>
                  <a:schemeClr val="tx1"/>
                </a:solidFill>
              </a:rPr>
              <a:t>Album Maintenance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endCxn id="31" idx="2"/>
          </p:cNvCxnSpPr>
          <p:nvPr/>
        </p:nvCxnSpPr>
        <p:spPr>
          <a:xfrm flipV="1">
            <a:off x="2855640" y="3988368"/>
            <a:ext cx="2088232" cy="2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4943872" y="4543048"/>
            <a:ext cx="1656184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600" dirty="0">
                <a:solidFill>
                  <a:schemeClr val="tx1"/>
                </a:solidFill>
              </a:rPr>
              <a:t>Photo Viewing</a:t>
            </a:r>
            <a:endParaRPr lang="zh-HK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/>
          <p:cNvCxnSpPr>
            <a:endCxn id="35" idx="6"/>
          </p:cNvCxnSpPr>
          <p:nvPr/>
        </p:nvCxnSpPr>
        <p:spPr>
          <a:xfrm flipH="1">
            <a:off x="6600056" y="4089296"/>
            <a:ext cx="2376264" cy="91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4943872" y="5550640"/>
            <a:ext cx="1656184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600" dirty="0">
                <a:solidFill>
                  <a:schemeClr val="tx1"/>
                </a:solidFill>
              </a:rPr>
              <a:t>Like Photo Response</a:t>
            </a:r>
            <a:endParaRPr lang="zh-HK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>
            <a:endCxn id="39" idx="6"/>
          </p:cNvCxnSpPr>
          <p:nvPr/>
        </p:nvCxnSpPr>
        <p:spPr>
          <a:xfrm flipH="1">
            <a:off x="6600056" y="4420216"/>
            <a:ext cx="2376264" cy="158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標題 1"/>
          <p:cNvSpPr txBox="1">
            <a:spLocks/>
          </p:cNvSpPr>
          <p:nvPr/>
        </p:nvSpPr>
        <p:spPr>
          <a:xfrm>
            <a:off x="838200" y="365125"/>
            <a:ext cx="10515600" cy="9041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K" dirty="0" smtClean="0"/>
              <a:t>System Overview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9959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365125"/>
            <a:ext cx="10515600" cy="9041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System Log-in</a:t>
            </a:r>
            <a:endParaRPr lang="zh-HK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75" y="1296473"/>
            <a:ext cx="10008998" cy="49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6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365125"/>
            <a:ext cx="10515600" cy="9041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K" dirty="0" smtClean="0"/>
              <a:t>User Profile Edit</a:t>
            </a:r>
            <a:endParaRPr lang="zh-HK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98" y="1136886"/>
            <a:ext cx="8649909" cy="54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8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128</Words>
  <Application>Microsoft Office PowerPoint</Application>
  <PresentationFormat>寬螢幕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Forte</vt:lpstr>
      <vt:lpstr>Harlow Solid Italic</vt:lpstr>
      <vt:lpstr>Office 佈景主題</vt:lpstr>
      <vt:lpstr>PhotoShareShare</vt:lpstr>
      <vt:lpstr>Introduction</vt:lpstr>
      <vt:lpstr>System Overview</vt:lpstr>
      <vt:lpstr>PowerPoint 簡報</vt:lpstr>
      <vt:lpstr>PowerPoint 簡報</vt:lpstr>
      <vt:lpstr>PowerPoint 簡報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lab320erb</dc:creator>
  <cp:lastModifiedBy>lab320erb</cp:lastModifiedBy>
  <cp:revision>21</cp:revision>
  <dcterms:created xsi:type="dcterms:W3CDTF">2024-12-02T03:00:01Z</dcterms:created>
  <dcterms:modified xsi:type="dcterms:W3CDTF">2024-12-10T08:14:14Z</dcterms:modified>
</cp:coreProperties>
</file>