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cade Gamer" charset="1" panose="00000000000000000000"/>
      <p:regular r:id="rId21"/>
    </p:embeddedFont>
    <p:embeddedFont>
      <p:font typeface="Retropix"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gif"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https://scratch.mit.edu/projects/1109103564" TargetMode="External" Type="http://schemas.openxmlformats.org/officeDocument/2006/relationships/hyperlink"/><Relationship Id="rId3" Target="../media/image1.gif"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https://www.youtube.com/watch?v=nRkC6GpDKjQ" TargetMode="External" Type="http://schemas.openxmlformats.org/officeDocument/2006/relationships/hyperlink"/><Relationship Id="rId3" Target="https://www.youtube.com/watch?v=wUzN7DxgTxA&amp;pp=ygUfY29tbyBoYWNlciBlbCBqdWVnbyBkZSBwYWNtYW4gMg==" TargetMode="External" Type="http://schemas.openxmlformats.org/officeDocument/2006/relationships/hyperlink"/><Relationship Id="rId4" Target="../media/image1.gif"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7918" y="2741683"/>
            <a:ext cx="12352165" cy="5013881"/>
            <a:chOff x="0" y="0"/>
            <a:chExt cx="531807" cy="215866"/>
          </a:xfrm>
        </p:grpSpPr>
        <p:sp>
          <p:nvSpPr>
            <p:cNvPr name="Freeform 3" id="3"/>
            <p:cNvSpPr/>
            <p:nvPr/>
          </p:nvSpPr>
          <p:spPr>
            <a:xfrm flipH="false" flipV="false" rot="0">
              <a:off x="0" y="0"/>
              <a:ext cx="531807" cy="215866"/>
            </a:xfrm>
            <a:custGeom>
              <a:avLst/>
              <a:gdLst/>
              <a:ahLst/>
              <a:cxnLst/>
              <a:rect r="r" b="b" t="t" l="l"/>
              <a:pathLst>
                <a:path h="215866" w="531807">
                  <a:moveTo>
                    <a:pt x="0" y="0"/>
                  </a:moveTo>
                  <a:lnTo>
                    <a:pt x="531807" y="0"/>
                  </a:lnTo>
                  <a:lnTo>
                    <a:pt x="531807" y="215866"/>
                  </a:lnTo>
                  <a:lnTo>
                    <a:pt x="0" y="215866"/>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531807" cy="253966"/>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0" t="0" r="0" b="0"/>
          <a:stretch>
            <a:fillRect/>
          </a:stretch>
        </p:blipFill>
        <p:spPr>
          <a:xfrm flipH="false" flipV="false" rot="0">
            <a:off x="5991003" y="783844"/>
            <a:ext cx="6305993" cy="1418849"/>
          </a:xfrm>
          <a:prstGeom prst="rect">
            <a:avLst/>
          </a:prstGeom>
          <a:ln cap="sq">
            <a:noFill/>
            <a:prstDash val="solid"/>
          </a:ln>
        </p:spPr>
      </p:pic>
      <p:grpSp>
        <p:nvGrpSpPr>
          <p:cNvPr name="Group 6" id="6"/>
          <p:cNvGrpSpPr/>
          <p:nvPr/>
        </p:nvGrpSpPr>
        <p:grpSpPr>
          <a:xfrm rot="0">
            <a:off x="2967918" y="8659085"/>
            <a:ext cx="5401791" cy="844071"/>
            <a:chOff x="0" y="0"/>
            <a:chExt cx="129585" cy="20249"/>
          </a:xfrm>
        </p:grpSpPr>
        <p:sp>
          <p:nvSpPr>
            <p:cNvPr name="Freeform 7" id="7"/>
            <p:cNvSpPr/>
            <p:nvPr/>
          </p:nvSpPr>
          <p:spPr>
            <a:xfrm flipH="false" flipV="false" rot="0">
              <a:off x="0" y="0"/>
              <a:ext cx="129585" cy="20249"/>
            </a:xfrm>
            <a:custGeom>
              <a:avLst/>
              <a:gdLst/>
              <a:ahLst/>
              <a:cxnLst/>
              <a:rect r="r" b="b" t="t" l="l"/>
              <a:pathLst>
                <a:path h="20249" w="129585">
                  <a:moveTo>
                    <a:pt x="0" y="0"/>
                  </a:moveTo>
                  <a:lnTo>
                    <a:pt x="129585" y="0"/>
                  </a:lnTo>
                  <a:lnTo>
                    <a:pt x="129585" y="20249"/>
                  </a:lnTo>
                  <a:lnTo>
                    <a:pt x="0" y="20249"/>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29585" cy="5834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918291" y="8659085"/>
            <a:ext cx="5401791" cy="844071"/>
            <a:chOff x="0" y="0"/>
            <a:chExt cx="129585" cy="20249"/>
          </a:xfrm>
        </p:grpSpPr>
        <p:sp>
          <p:nvSpPr>
            <p:cNvPr name="Freeform 10" id="10"/>
            <p:cNvSpPr/>
            <p:nvPr/>
          </p:nvSpPr>
          <p:spPr>
            <a:xfrm flipH="false" flipV="false" rot="0">
              <a:off x="0" y="0"/>
              <a:ext cx="129585" cy="20249"/>
            </a:xfrm>
            <a:custGeom>
              <a:avLst/>
              <a:gdLst/>
              <a:ahLst/>
              <a:cxnLst/>
              <a:rect r="r" b="b" t="t" l="l"/>
              <a:pathLst>
                <a:path h="20249" w="129585">
                  <a:moveTo>
                    <a:pt x="0" y="0"/>
                  </a:moveTo>
                  <a:lnTo>
                    <a:pt x="129585" y="0"/>
                  </a:lnTo>
                  <a:lnTo>
                    <a:pt x="129585" y="20249"/>
                  </a:lnTo>
                  <a:lnTo>
                    <a:pt x="0" y="20249"/>
                  </a:lnTo>
                  <a:close/>
                </a:path>
              </a:pathLst>
            </a:custGeom>
            <a:solidFill>
              <a:srgbClr val="000000">
                <a:alpha val="0"/>
              </a:srgbClr>
            </a:solidFill>
            <a:ln w="66675" cap="sq">
              <a:solidFill>
                <a:srgbClr val="0A24FE"/>
              </a:solidFill>
              <a:prstDash val="solid"/>
              <a:miter/>
            </a:ln>
          </p:spPr>
        </p:sp>
        <p:sp>
          <p:nvSpPr>
            <p:cNvPr name="TextBox 11" id="11"/>
            <p:cNvSpPr txBox="true"/>
            <p:nvPr/>
          </p:nvSpPr>
          <p:spPr>
            <a:xfrm>
              <a:off x="0" y="-38100"/>
              <a:ext cx="129585" cy="58349"/>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991230" y="783844"/>
            <a:ext cx="2328852" cy="1418849"/>
            <a:chOff x="0" y="0"/>
            <a:chExt cx="55867" cy="34037"/>
          </a:xfrm>
        </p:grpSpPr>
        <p:sp>
          <p:nvSpPr>
            <p:cNvPr name="Freeform 13" id="13"/>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4" id="14"/>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983062" y="783844"/>
            <a:ext cx="2328852" cy="1418849"/>
            <a:chOff x="0" y="0"/>
            <a:chExt cx="55867" cy="34037"/>
          </a:xfrm>
        </p:grpSpPr>
        <p:sp>
          <p:nvSpPr>
            <p:cNvPr name="Freeform 16" id="16"/>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7" id="17"/>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983062" y="791972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9" id="19"/>
          <p:cNvSpPr txBox="true"/>
          <p:nvPr/>
        </p:nvSpPr>
        <p:spPr>
          <a:xfrm rot="0">
            <a:off x="4524123" y="3551925"/>
            <a:ext cx="9239754" cy="2907005"/>
          </a:xfrm>
          <a:prstGeom prst="rect">
            <a:avLst/>
          </a:prstGeom>
        </p:spPr>
        <p:txBody>
          <a:bodyPr anchor="t" rtlCol="false" tIns="0" lIns="0" bIns="0" rIns="0">
            <a:spAutoFit/>
          </a:bodyPr>
          <a:lstStyle/>
          <a:p>
            <a:pPr algn="ctr">
              <a:lnSpc>
                <a:spcPts val="10813"/>
              </a:lnSpc>
            </a:pPr>
            <a:r>
              <a:rPr lang="en-US" sz="11264">
                <a:solidFill>
                  <a:srgbClr val="FF75ED"/>
                </a:solidFill>
                <a:latin typeface="Arcade Gamer"/>
                <a:ea typeface="Arcade Gamer"/>
                <a:cs typeface="Arcade Gamer"/>
                <a:sym typeface="Arcade Gamer"/>
              </a:rPr>
              <a:t>PUCK</a:t>
            </a:r>
          </a:p>
          <a:p>
            <a:pPr algn="ctr">
              <a:lnSpc>
                <a:spcPts val="10813"/>
              </a:lnSpc>
            </a:pPr>
            <a:r>
              <a:rPr lang="en-US" sz="11264">
                <a:solidFill>
                  <a:srgbClr val="FF75ED"/>
                </a:solidFill>
                <a:latin typeface="Arcade Gamer"/>
                <a:ea typeface="Arcade Gamer"/>
                <a:cs typeface="Arcade Gamer"/>
                <a:sym typeface="Arcade Gamer"/>
              </a:rPr>
              <a:t>MAN</a:t>
            </a:r>
          </a:p>
        </p:txBody>
      </p:sp>
      <p:sp>
        <p:nvSpPr>
          <p:cNvPr name="Freeform 20" id="20"/>
          <p:cNvSpPr/>
          <p:nvPr/>
        </p:nvSpPr>
        <p:spPr>
          <a:xfrm flipH="false" flipV="false" rot="0">
            <a:off x="3943593" y="791972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4900758" y="791972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2759714" y="7919729"/>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13720245" y="791972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0">
            <a:off x="14677410" y="791972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25" id="25"/>
          <p:cNvSpPr/>
          <p:nvPr/>
        </p:nvSpPr>
        <p:spPr>
          <a:xfrm>
            <a:off x="5958305" y="8207325"/>
            <a:ext cx="6371390" cy="0"/>
          </a:xfrm>
          <a:prstGeom prst="line">
            <a:avLst/>
          </a:prstGeom>
          <a:ln cap="flat" w="104775">
            <a:solidFill>
              <a:srgbClr val="F9FF00"/>
            </a:solidFill>
            <a:prstDash val="sysDot"/>
            <a:headEnd type="none" len="sm" w="sm"/>
            <a:tailEnd type="none" len="sm" w="sm"/>
          </a:ln>
        </p:spPr>
      </p:sp>
      <p:sp>
        <p:nvSpPr>
          <p:cNvPr name="AutoShape 26" id="26"/>
          <p:cNvSpPr/>
          <p:nvPr/>
        </p:nvSpPr>
        <p:spPr>
          <a:xfrm flipV="true">
            <a:off x="9159144" y="8494921"/>
            <a:ext cx="0" cy="1008235"/>
          </a:xfrm>
          <a:prstGeom prst="line">
            <a:avLst/>
          </a:prstGeom>
          <a:ln cap="flat" w="104775">
            <a:solidFill>
              <a:srgbClr val="F9FF00"/>
            </a:solidFill>
            <a:prstDash val="sysDot"/>
            <a:headEnd type="none" len="sm" w="sm"/>
            <a:tailEnd type="none" len="sm" w="sm"/>
          </a:ln>
        </p:spPr>
      </p:sp>
      <p:sp>
        <p:nvSpPr>
          <p:cNvPr name="Freeform 27" id="27"/>
          <p:cNvSpPr/>
          <p:nvPr/>
        </p:nvSpPr>
        <p:spPr>
          <a:xfrm flipH="false" flipV="false" rot="0">
            <a:off x="13834320" y="1205672"/>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8" id="28"/>
          <p:cNvSpPr/>
          <p:nvPr/>
        </p:nvSpPr>
        <p:spPr>
          <a:xfrm flipH="false" flipV="false" rot="0">
            <a:off x="3841296" y="120567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7828521" y="6458849"/>
            <a:ext cx="2661247" cy="648398"/>
            <a:chOff x="0" y="0"/>
            <a:chExt cx="573162" cy="139648"/>
          </a:xfrm>
        </p:grpSpPr>
        <p:sp>
          <p:nvSpPr>
            <p:cNvPr name="Freeform 30" id="30"/>
            <p:cNvSpPr/>
            <p:nvPr/>
          </p:nvSpPr>
          <p:spPr>
            <a:xfrm flipH="false" flipV="false" rot="0">
              <a:off x="0" y="0"/>
              <a:ext cx="573162" cy="139648"/>
            </a:xfrm>
            <a:custGeom>
              <a:avLst/>
              <a:gdLst/>
              <a:ahLst/>
              <a:cxnLst/>
              <a:rect r="r" b="b" t="t" l="l"/>
              <a:pathLst>
                <a:path h="139648" w="573162">
                  <a:moveTo>
                    <a:pt x="0" y="0"/>
                  </a:moveTo>
                  <a:lnTo>
                    <a:pt x="573162" y="0"/>
                  </a:lnTo>
                  <a:lnTo>
                    <a:pt x="573162" y="139648"/>
                  </a:lnTo>
                  <a:lnTo>
                    <a:pt x="0" y="139648"/>
                  </a:lnTo>
                  <a:close/>
                </a:path>
              </a:pathLst>
            </a:custGeom>
            <a:solidFill>
              <a:srgbClr val="0029A8"/>
            </a:solidFill>
          </p:spPr>
        </p:sp>
        <p:sp>
          <p:nvSpPr>
            <p:cNvPr name="TextBox 31" id="31"/>
            <p:cNvSpPr txBox="true"/>
            <p:nvPr/>
          </p:nvSpPr>
          <p:spPr>
            <a:xfrm>
              <a:off x="0" y="-66675"/>
              <a:ext cx="573162"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START!</a:t>
              </a:r>
            </a:p>
          </p:txBody>
        </p:sp>
      </p:grpSp>
      <p:pic>
        <p:nvPicPr>
          <p:cNvPr name="Picture 32" id="32"/>
          <p:cNvPicPr>
            <a:picLocks noChangeAspect="true"/>
          </p:cNvPicPr>
          <p:nvPr/>
        </p:nvPicPr>
        <p:blipFill>
          <a:blip r:embed="rId2"/>
          <a:srcRect l="0" t="0" r="0" b="0"/>
          <a:stretch>
            <a:fillRect/>
          </a:stretch>
        </p:blipFill>
        <p:spPr>
          <a:xfrm flipH="false" flipV="false" rot="0">
            <a:off x="5983379" y="14551980"/>
            <a:ext cx="6305993" cy="1418849"/>
          </a:xfrm>
          <a:prstGeom prst="rect">
            <a:avLst/>
          </a:prstGeom>
          <a:ln cap="sq">
            <a:noFill/>
            <a:prstDash val="solid"/>
          </a:ln>
        </p:spPr>
      </p:pic>
      <p:grpSp>
        <p:nvGrpSpPr>
          <p:cNvPr name="Group 33" id="33"/>
          <p:cNvGrpSpPr/>
          <p:nvPr/>
        </p:nvGrpSpPr>
        <p:grpSpPr>
          <a:xfrm rot="0">
            <a:off x="12983605" y="14551980"/>
            <a:ext cx="2328852" cy="1418849"/>
            <a:chOff x="0" y="0"/>
            <a:chExt cx="55867" cy="34037"/>
          </a:xfrm>
        </p:grpSpPr>
        <p:sp>
          <p:nvSpPr>
            <p:cNvPr name="Freeform 34" id="34"/>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35" id="35"/>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2975437" y="14551980"/>
            <a:ext cx="2328852" cy="1418849"/>
            <a:chOff x="0" y="0"/>
            <a:chExt cx="55867" cy="34037"/>
          </a:xfrm>
        </p:grpSpPr>
        <p:sp>
          <p:nvSpPr>
            <p:cNvPr name="Freeform 37" id="37"/>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38" id="38"/>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39" id="39"/>
          <p:cNvSpPr/>
          <p:nvPr/>
        </p:nvSpPr>
        <p:spPr>
          <a:xfrm flipH="false" flipV="false" rot="0">
            <a:off x="13826695" y="14973809"/>
            <a:ext cx="642672" cy="575192"/>
          </a:xfrm>
          <a:custGeom>
            <a:avLst/>
            <a:gdLst/>
            <a:ahLst/>
            <a:cxnLst/>
            <a:rect r="r" b="b" t="t" l="l"/>
            <a:pathLst>
              <a:path h="575192" w="642672">
                <a:moveTo>
                  <a:pt x="0" y="0"/>
                </a:moveTo>
                <a:lnTo>
                  <a:pt x="642673" y="0"/>
                </a:lnTo>
                <a:lnTo>
                  <a:pt x="642673" y="575191"/>
                </a:lnTo>
                <a:lnTo>
                  <a:pt x="0" y="5751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0" id="40"/>
          <p:cNvSpPr/>
          <p:nvPr/>
        </p:nvSpPr>
        <p:spPr>
          <a:xfrm flipH="false" flipV="false" rot="0">
            <a:off x="3833672" y="14973809"/>
            <a:ext cx="642672" cy="575192"/>
          </a:xfrm>
          <a:custGeom>
            <a:avLst/>
            <a:gdLst/>
            <a:ahLst/>
            <a:cxnLst/>
            <a:rect r="r" b="b" t="t" l="l"/>
            <a:pathLst>
              <a:path h="575192" w="642672">
                <a:moveTo>
                  <a:pt x="0" y="0"/>
                </a:moveTo>
                <a:lnTo>
                  <a:pt x="642672" y="0"/>
                </a:lnTo>
                <a:lnTo>
                  <a:pt x="642672" y="575191"/>
                </a:lnTo>
                <a:lnTo>
                  <a:pt x="0" y="5751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46025" y="1192020"/>
            <a:ext cx="4595949" cy="648398"/>
            <a:chOff x="0" y="0"/>
            <a:chExt cx="989845" cy="139648"/>
          </a:xfrm>
        </p:grpSpPr>
        <p:sp>
          <p:nvSpPr>
            <p:cNvPr name="Freeform 3" id="3"/>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4" id="4"/>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DIARIO DEL DESARROLLO</a:t>
              </a:r>
            </a:p>
          </p:txBody>
        </p:sp>
      </p:grpSp>
      <p:pic>
        <p:nvPicPr>
          <p:cNvPr name="Picture 5" id="5"/>
          <p:cNvPicPr>
            <a:picLocks noChangeAspect="true"/>
          </p:cNvPicPr>
          <p:nvPr/>
        </p:nvPicPr>
        <p:blipFill>
          <a:blip r:embed="rId2"/>
          <a:srcRect l="0" t="0" r="0" b="0"/>
          <a:stretch>
            <a:fillRect/>
          </a:stretch>
        </p:blipFill>
        <p:spPr>
          <a:xfrm flipH="false" flipV="false" rot="5400000">
            <a:off x="12279485" y="4150842"/>
            <a:ext cx="5056349" cy="1137678"/>
          </a:xfrm>
          <a:prstGeom prst="rect">
            <a:avLst/>
          </a:prstGeom>
          <a:ln cap="sq">
            <a:noFill/>
            <a:prstDash val="solid"/>
          </a:ln>
        </p:spPr>
      </p:pic>
      <p:grpSp>
        <p:nvGrpSpPr>
          <p:cNvPr name="Group 6" id="6"/>
          <p:cNvGrpSpPr/>
          <p:nvPr/>
        </p:nvGrpSpPr>
        <p:grpSpPr>
          <a:xfrm rot="0">
            <a:off x="3044851" y="2191507"/>
            <a:ext cx="705514" cy="5056349"/>
            <a:chOff x="0" y="0"/>
            <a:chExt cx="16925" cy="121298"/>
          </a:xfrm>
        </p:grpSpPr>
        <p:sp>
          <p:nvSpPr>
            <p:cNvPr name="Freeform 7" id="7"/>
            <p:cNvSpPr/>
            <p:nvPr/>
          </p:nvSpPr>
          <p:spPr>
            <a:xfrm flipH="false" flipV="false" rot="0">
              <a:off x="0" y="0"/>
              <a:ext cx="16925" cy="121298"/>
            </a:xfrm>
            <a:custGeom>
              <a:avLst/>
              <a:gdLst/>
              <a:ahLst/>
              <a:cxnLst/>
              <a:rect r="r" b="b" t="t" l="l"/>
              <a:pathLst>
                <a:path h="121298" w="16925">
                  <a:moveTo>
                    <a:pt x="0" y="0"/>
                  </a:moveTo>
                  <a:lnTo>
                    <a:pt x="16925" y="0"/>
                  </a:lnTo>
                  <a:lnTo>
                    <a:pt x="16925" y="121298"/>
                  </a:lnTo>
                  <a:lnTo>
                    <a:pt x="0" y="121298"/>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6925" cy="15939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4025838" y="2773576"/>
            <a:ext cx="0" cy="3763785"/>
          </a:xfrm>
          <a:prstGeom prst="line">
            <a:avLst/>
          </a:prstGeom>
          <a:ln cap="flat" w="104775">
            <a:solidFill>
              <a:srgbClr val="F9FF00"/>
            </a:solidFill>
            <a:prstDash val="sysDot"/>
            <a:headEnd type="none" len="sm" w="sm"/>
            <a:tailEnd type="none" len="sm" w="sm"/>
          </a:ln>
        </p:spPr>
      </p:sp>
      <p:sp>
        <p:nvSpPr>
          <p:cNvPr name="Freeform 10" id="10"/>
          <p:cNvSpPr/>
          <p:nvPr/>
        </p:nvSpPr>
        <p:spPr>
          <a:xfrm flipH="false" flipV="false" rot="0">
            <a:off x="3833392" y="7247856"/>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33392" y="6773197"/>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379735" y="2191507"/>
            <a:ext cx="9815867" cy="5056349"/>
          </a:xfrm>
          <a:custGeom>
            <a:avLst/>
            <a:gdLst/>
            <a:ahLst/>
            <a:cxnLst/>
            <a:rect r="r" b="b" t="t" l="l"/>
            <a:pathLst>
              <a:path h="5056349" w="9815867">
                <a:moveTo>
                  <a:pt x="0" y="0"/>
                </a:moveTo>
                <a:lnTo>
                  <a:pt x="9815868" y="0"/>
                </a:lnTo>
                <a:lnTo>
                  <a:pt x="9815868" y="5056349"/>
                </a:lnTo>
                <a:lnTo>
                  <a:pt x="0" y="5056349"/>
                </a:lnTo>
                <a:lnTo>
                  <a:pt x="0" y="0"/>
                </a:lnTo>
                <a:close/>
              </a:path>
            </a:pathLst>
          </a:custGeom>
          <a:blipFill>
            <a:blip r:embed="rId7"/>
            <a:stretch>
              <a:fillRect l="0" t="0" r="0" b="0"/>
            </a:stretch>
          </a:blipFill>
        </p:spPr>
      </p:sp>
      <p:sp>
        <p:nvSpPr>
          <p:cNvPr name="TextBox 13" id="13"/>
          <p:cNvSpPr txBox="true"/>
          <p:nvPr/>
        </p:nvSpPr>
        <p:spPr>
          <a:xfrm rot="0">
            <a:off x="287338" y="7631193"/>
            <a:ext cx="18000662" cy="2316133"/>
          </a:xfrm>
          <a:prstGeom prst="rect">
            <a:avLst/>
          </a:prstGeom>
        </p:spPr>
        <p:txBody>
          <a:bodyPr anchor="t" rtlCol="false" tIns="0" lIns="0" bIns="0" rIns="0">
            <a:spAutoFit/>
          </a:bodyPr>
          <a:lstStyle/>
          <a:p>
            <a:pPr algn="ctr">
              <a:lnSpc>
                <a:spcPts val="2618"/>
              </a:lnSpc>
              <a:spcBef>
                <a:spcPct val="0"/>
              </a:spcBef>
            </a:pPr>
            <a:r>
              <a:rPr lang="en-US" sz="1870">
                <a:solidFill>
                  <a:srgbClr val="F9FF00"/>
                </a:solidFill>
                <a:latin typeface="Arcade Gamer"/>
                <a:ea typeface="Arcade Gamer"/>
                <a:cs typeface="Arcade Gamer"/>
                <a:sym typeface="Arcade Gamer"/>
              </a:rPr>
              <a:t>La segunda semana continuamos organizando un poco el Readme para poder continuar desarrollando el proceso del juego de forma más adecuada; mientras continuamos con el desarrollo de los fantasmas por la plantilla incluyendo todos sus movimientos. El segundo día ya comenzamos a ver el segundo video para ponerlo en nuestro proyecto de scratch. Queda que remarcar principalmente que las imágenes que subimos son únicamente de como avanza el juego con el transcurso de los días debido a que todo lo que se plasma en él lo estamos dibujando nosotros con las herramientas que nos proporciona scratch. Y ya manos a la obra con la segunda parte del juego.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90662" y="1993121"/>
            <a:ext cx="4595949" cy="648398"/>
            <a:chOff x="0" y="0"/>
            <a:chExt cx="989845" cy="139648"/>
          </a:xfrm>
        </p:grpSpPr>
        <p:sp>
          <p:nvSpPr>
            <p:cNvPr name="Freeform 3" id="3"/>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4" id="4"/>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DIARIO DEL DESARROLLO</a:t>
              </a:r>
            </a:p>
          </p:txBody>
        </p:sp>
      </p:grpSp>
      <p:pic>
        <p:nvPicPr>
          <p:cNvPr name="Picture 5" id="5"/>
          <p:cNvPicPr>
            <a:picLocks noChangeAspect="true"/>
          </p:cNvPicPr>
          <p:nvPr/>
        </p:nvPicPr>
        <p:blipFill>
          <a:blip r:embed="rId2"/>
          <a:srcRect l="0" t="0" r="0" b="0"/>
          <a:stretch>
            <a:fillRect/>
          </a:stretch>
        </p:blipFill>
        <p:spPr>
          <a:xfrm flipH="false" flipV="false" rot="5400000">
            <a:off x="12199654" y="4548467"/>
            <a:ext cx="5056349" cy="1137678"/>
          </a:xfrm>
          <a:prstGeom prst="rect">
            <a:avLst/>
          </a:prstGeom>
          <a:ln cap="sq">
            <a:noFill/>
            <a:prstDash val="solid"/>
          </a:ln>
        </p:spPr>
      </p:pic>
      <p:grpSp>
        <p:nvGrpSpPr>
          <p:cNvPr name="Group 6" id="6"/>
          <p:cNvGrpSpPr/>
          <p:nvPr/>
        </p:nvGrpSpPr>
        <p:grpSpPr>
          <a:xfrm rot="0">
            <a:off x="2991333" y="2641519"/>
            <a:ext cx="705514" cy="5056349"/>
            <a:chOff x="0" y="0"/>
            <a:chExt cx="16925" cy="121298"/>
          </a:xfrm>
        </p:grpSpPr>
        <p:sp>
          <p:nvSpPr>
            <p:cNvPr name="Freeform 7" id="7"/>
            <p:cNvSpPr/>
            <p:nvPr/>
          </p:nvSpPr>
          <p:spPr>
            <a:xfrm flipH="false" flipV="false" rot="0">
              <a:off x="0" y="0"/>
              <a:ext cx="16925" cy="121298"/>
            </a:xfrm>
            <a:custGeom>
              <a:avLst/>
              <a:gdLst/>
              <a:ahLst/>
              <a:cxnLst/>
              <a:rect r="r" b="b" t="t" l="l"/>
              <a:pathLst>
                <a:path h="121298" w="16925">
                  <a:moveTo>
                    <a:pt x="0" y="0"/>
                  </a:moveTo>
                  <a:lnTo>
                    <a:pt x="16925" y="0"/>
                  </a:lnTo>
                  <a:lnTo>
                    <a:pt x="16925" y="121298"/>
                  </a:lnTo>
                  <a:lnTo>
                    <a:pt x="0" y="121298"/>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6925" cy="15939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4025838" y="2773576"/>
            <a:ext cx="0" cy="3763785"/>
          </a:xfrm>
          <a:prstGeom prst="line">
            <a:avLst/>
          </a:prstGeom>
          <a:ln cap="flat" w="104775">
            <a:solidFill>
              <a:srgbClr val="F9FF00"/>
            </a:solidFill>
            <a:prstDash val="sysDot"/>
            <a:headEnd type="none" len="sm" w="sm"/>
            <a:tailEnd type="none" len="sm" w="sm"/>
          </a:ln>
        </p:spPr>
      </p:sp>
      <p:sp>
        <p:nvSpPr>
          <p:cNvPr name="Freeform 10" id="10"/>
          <p:cNvSpPr/>
          <p:nvPr/>
        </p:nvSpPr>
        <p:spPr>
          <a:xfrm flipH="false" flipV="false" rot="0">
            <a:off x="3833392" y="7353389"/>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33392" y="6773197"/>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455226" y="2860050"/>
            <a:ext cx="9377549" cy="4837818"/>
          </a:xfrm>
          <a:custGeom>
            <a:avLst/>
            <a:gdLst/>
            <a:ahLst/>
            <a:cxnLst/>
            <a:rect r="r" b="b" t="t" l="l"/>
            <a:pathLst>
              <a:path h="4837818" w="9377549">
                <a:moveTo>
                  <a:pt x="0" y="0"/>
                </a:moveTo>
                <a:lnTo>
                  <a:pt x="9377548" y="0"/>
                </a:lnTo>
                <a:lnTo>
                  <a:pt x="9377548" y="4837818"/>
                </a:lnTo>
                <a:lnTo>
                  <a:pt x="0" y="4837818"/>
                </a:lnTo>
                <a:lnTo>
                  <a:pt x="0" y="0"/>
                </a:lnTo>
                <a:close/>
              </a:path>
            </a:pathLst>
          </a:custGeom>
          <a:blipFill>
            <a:blip r:embed="rId7"/>
            <a:stretch>
              <a:fillRect l="0" t="0" r="0" b="0"/>
            </a:stretch>
          </a:blipFill>
        </p:spPr>
      </p:sp>
      <p:sp>
        <p:nvSpPr>
          <p:cNvPr name="TextBox 13" id="13"/>
          <p:cNvSpPr txBox="true"/>
          <p:nvPr/>
        </p:nvSpPr>
        <p:spPr>
          <a:xfrm rot="0">
            <a:off x="1485478" y="8290116"/>
            <a:ext cx="15957618" cy="968184"/>
          </a:xfrm>
          <a:prstGeom prst="rect">
            <a:avLst/>
          </a:prstGeom>
        </p:spPr>
        <p:txBody>
          <a:bodyPr anchor="t" rtlCol="false" tIns="0" lIns="0" bIns="0" rIns="0">
            <a:spAutoFit/>
          </a:bodyPr>
          <a:lstStyle/>
          <a:p>
            <a:pPr algn="ctr">
              <a:lnSpc>
                <a:spcPts val="2545"/>
              </a:lnSpc>
              <a:spcBef>
                <a:spcPct val="0"/>
              </a:spcBef>
            </a:pPr>
            <a:r>
              <a:rPr lang="en-US" sz="1818">
                <a:solidFill>
                  <a:srgbClr val="F9FF00"/>
                </a:solidFill>
                <a:latin typeface="Arcade Gamer"/>
                <a:ea typeface="Arcade Gamer"/>
                <a:cs typeface="Arcade Gamer"/>
                <a:sym typeface="Arcade Gamer"/>
              </a:rPr>
              <a:t>Durante la segunda semana, creamos los fantasmas y ajustamos todos los marcos para que estos no desaparecieran cuando seguían su trayectoria. Una vez creados, configuramos su misión en la que si pacman impactaba con alguno de ellos, se enviaría el mensaje de derrota.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90662" y="1993121"/>
            <a:ext cx="4595949" cy="648398"/>
            <a:chOff x="0" y="0"/>
            <a:chExt cx="989845" cy="139648"/>
          </a:xfrm>
        </p:grpSpPr>
        <p:sp>
          <p:nvSpPr>
            <p:cNvPr name="Freeform 3" id="3"/>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4" id="4"/>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DIARIO DEL DESARROLLO</a:t>
              </a:r>
            </a:p>
          </p:txBody>
        </p:sp>
      </p:grpSp>
      <p:pic>
        <p:nvPicPr>
          <p:cNvPr name="Picture 5" id="5"/>
          <p:cNvPicPr>
            <a:picLocks noChangeAspect="true"/>
          </p:cNvPicPr>
          <p:nvPr/>
        </p:nvPicPr>
        <p:blipFill>
          <a:blip r:embed="rId2"/>
          <a:srcRect l="0" t="0" r="0" b="0"/>
          <a:stretch>
            <a:fillRect/>
          </a:stretch>
        </p:blipFill>
        <p:spPr>
          <a:xfrm flipH="false" flipV="false" rot="5400000">
            <a:off x="12199654" y="4548467"/>
            <a:ext cx="5056349" cy="1137678"/>
          </a:xfrm>
          <a:prstGeom prst="rect">
            <a:avLst/>
          </a:prstGeom>
          <a:ln cap="sq">
            <a:noFill/>
            <a:prstDash val="solid"/>
          </a:ln>
        </p:spPr>
      </p:pic>
      <p:grpSp>
        <p:nvGrpSpPr>
          <p:cNvPr name="Group 6" id="6"/>
          <p:cNvGrpSpPr/>
          <p:nvPr/>
        </p:nvGrpSpPr>
        <p:grpSpPr>
          <a:xfrm rot="0">
            <a:off x="2991333" y="2641519"/>
            <a:ext cx="705514" cy="5056349"/>
            <a:chOff x="0" y="0"/>
            <a:chExt cx="16925" cy="121298"/>
          </a:xfrm>
        </p:grpSpPr>
        <p:sp>
          <p:nvSpPr>
            <p:cNvPr name="Freeform 7" id="7"/>
            <p:cNvSpPr/>
            <p:nvPr/>
          </p:nvSpPr>
          <p:spPr>
            <a:xfrm flipH="false" flipV="false" rot="0">
              <a:off x="0" y="0"/>
              <a:ext cx="16925" cy="121298"/>
            </a:xfrm>
            <a:custGeom>
              <a:avLst/>
              <a:gdLst/>
              <a:ahLst/>
              <a:cxnLst/>
              <a:rect r="r" b="b" t="t" l="l"/>
              <a:pathLst>
                <a:path h="121298" w="16925">
                  <a:moveTo>
                    <a:pt x="0" y="0"/>
                  </a:moveTo>
                  <a:lnTo>
                    <a:pt x="16925" y="0"/>
                  </a:lnTo>
                  <a:lnTo>
                    <a:pt x="16925" y="121298"/>
                  </a:lnTo>
                  <a:lnTo>
                    <a:pt x="0" y="121298"/>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6925" cy="15939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4025838" y="2773576"/>
            <a:ext cx="0" cy="3763785"/>
          </a:xfrm>
          <a:prstGeom prst="line">
            <a:avLst/>
          </a:prstGeom>
          <a:ln cap="flat" w="104775">
            <a:solidFill>
              <a:srgbClr val="F9FF00"/>
            </a:solidFill>
            <a:prstDash val="sysDot"/>
            <a:headEnd type="none" len="sm" w="sm"/>
            <a:tailEnd type="none" len="sm" w="sm"/>
          </a:ln>
        </p:spPr>
      </p:sp>
      <p:sp>
        <p:nvSpPr>
          <p:cNvPr name="Freeform 10" id="10"/>
          <p:cNvSpPr/>
          <p:nvPr/>
        </p:nvSpPr>
        <p:spPr>
          <a:xfrm flipH="false" flipV="false" rot="0">
            <a:off x="3833392" y="7353389"/>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33392" y="6773197"/>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5548389" y="2773576"/>
            <a:ext cx="7831797" cy="5110247"/>
          </a:xfrm>
          <a:custGeom>
            <a:avLst/>
            <a:gdLst/>
            <a:ahLst/>
            <a:cxnLst/>
            <a:rect r="r" b="b" t="t" l="l"/>
            <a:pathLst>
              <a:path h="5110247" w="7831797">
                <a:moveTo>
                  <a:pt x="0" y="0"/>
                </a:moveTo>
                <a:lnTo>
                  <a:pt x="7831797" y="0"/>
                </a:lnTo>
                <a:lnTo>
                  <a:pt x="7831797" y="5110247"/>
                </a:lnTo>
                <a:lnTo>
                  <a:pt x="0" y="5110247"/>
                </a:lnTo>
                <a:lnTo>
                  <a:pt x="0" y="0"/>
                </a:lnTo>
                <a:close/>
              </a:path>
            </a:pathLst>
          </a:custGeom>
          <a:blipFill>
            <a:blip r:embed="rId7"/>
            <a:stretch>
              <a:fillRect l="0" t="0" r="0" b="0"/>
            </a:stretch>
          </a:blipFill>
        </p:spPr>
      </p:sp>
      <p:sp>
        <p:nvSpPr>
          <p:cNvPr name="TextBox 13" id="13"/>
          <p:cNvSpPr txBox="true"/>
          <p:nvPr/>
        </p:nvSpPr>
        <p:spPr>
          <a:xfrm rot="0">
            <a:off x="1485478" y="8290116"/>
            <a:ext cx="15957618" cy="968184"/>
          </a:xfrm>
          <a:prstGeom prst="rect">
            <a:avLst/>
          </a:prstGeom>
        </p:spPr>
        <p:txBody>
          <a:bodyPr anchor="t" rtlCol="false" tIns="0" lIns="0" bIns="0" rIns="0">
            <a:spAutoFit/>
          </a:bodyPr>
          <a:lstStyle/>
          <a:p>
            <a:pPr algn="ctr">
              <a:lnSpc>
                <a:spcPts val="2545"/>
              </a:lnSpc>
            </a:pPr>
            <a:r>
              <a:rPr lang="en-US" sz="1818">
                <a:solidFill>
                  <a:srgbClr val="F9FF00"/>
                </a:solidFill>
                <a:latin typeface="Arcade Gamer"/>
                <a:ea typeface="Arcade Gamer"/>
                <a:cs typeface="Arcade Gamer"/>
                <a:sym typeface="Arcade Gamer"/>
              </a:rPr>
              <a:t>En la tercera semana realizamos todos los niveles por los que pasarás a medida que vaya avanzando el juego. </a:t>
            </a:r>
          </a:p>
          <a:p>
            <a:pPr algn="ctr">
              <a:lnSpc>
                <a:spcPts val="254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90662" y="1993121"/>
            <a:ext cx="4595949" cy="648398"/>
            <a:chOff x="0" y="0"/>
            <a:chExt cx="989845" cy="139648"/>
          </a:xfrm>
        </p:grpSpPr>
        <p:sp>
          <p:nvSpPr>
            <p:cNvPr name="Freeform 3" id="3"/>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4" id="4"/>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DIARIO DEL DESARROLLO</a:t>
              </a:r>
            </a:p>
          </p:txBody>
        </p:sp>
      </p:grpSp>
      <p:pic>
        <p:nvPicPr>
          <p:cNvPr name="Picture 5" id="5"/>
          <p:cNvPicPr>
            <a:picLocks noChangeAspect="true"/>
          </p:cNvPicPr>
          <p:nvPr/>
        </p:nvPicPr>
        <p:blipFill>
          <a:blip r:embed="rId2"/>
          <a:srcRect l="0" t="0" r="0" b="0"/>
          <a:stretch>
            <a:fillRect/>
          </a:stretch>
        </p:blipFill>
        <p:spPr>
          <a:xfrm flipH="false" flipV="false" rot="5400000">
            <a:off x="12199654" y="4548467"/>
            <a:ext cx="5056349" cy="1137678"/>
          </a:xfrm>
          <a:prstGeom prst="rect">
            <a:avLst/>
          </a:prstGeom>
          <a:ln cap="sq">
            <a:noFill/>
            <a:prstDash val="solid"/>
          </a:ln>
        </p:spPr>
      </p:pic>
      <p:grpSp>
        <p:nvGrpSpPr>
          <p:cNvPr name="Group 6" id="6"/>
          <p:cNvGrpSpPr/>
          <p:nvPr/>
        </p:nvGrpSpPr>
        <p:grpSpPr>
          <a:xfrm rot="0">
            <a:off x="2991333" y="2641519"/>
            <a:ext cx="705514" cy="5056349"/>
            <a:chOff x="0" y="0"/>
            <a:chExt cx="16925" cy="121298"/>
          </a:xfrm>
        </p:grpSpPr>
        <p:sp>
          <p:nvSpPr>
            <p:cNvPr name="Freeform 7" id="7"/>
            <p:cNvSpPr/>
            <p:nvPr/>
          </p:nvSpPr>
          <p:spPr>
            <a:xfrm flipH="false" flipV="false" rot="0">
              <a:off x="0" y="0"/>
              <a:ext cx="16925" cy="121298"/>
            </a:xfrm>
            <a:custGeom>
              <a:avLst/>
              <a:gdLst/>
              <a:ahLst/>
              <a:cxnLst/>
              <a:rect r="r" b="b" t="t" l="l"/>
              <a:pathLst>
                <a:path h="121298" w="16925">
                  <a:moveTo>
                    <a:pt x="0" y="0"/>
                  </a:moveTo>
                  <a:lnTo>
                    <a:pt x="16925" y="0"/>
                  </a:lnTo>
                  <a:lnTo>
                    <a:pt x="16925" y="121298"/>
                  </a:lnTo>
                  <a:lnTo>
                    <a:pt x="0" y="121298"/>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6925" cy="15939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4025838" y="2773576"/>
            <a:ext cx="0" cy="3763785"/>
          </a:xfrm>
          <a:prstGeom prst="line">
            <a:avLst/>
          </a:prstGeom>
          <a:ln cap="flat" w="104775">
            <a:solidFill>
              <a:srgbClr val="F9FF00"/>
            </a:solidFill>
            <a:prstDash val="sysDot"/>
            <a:headEnd type="none" len="sm" w="sm"/>
            <a:tailEnd type="none" len="sm" w="sm"/>
          </a:ln>
        </p:spPr>
      </p:sp>
      <p:sp>
        <p:nvSpPr>
          <p:cNvPr name="Freeform 10" id="10"/>
          <p:cNvSpPr/>
          <p:nvPr/>
        </p:nvSpPr>
        <p:spPr>
          <a:xfrm flipH="false" flipV="false" rot="0">
            <a:off x="3833392" y="7353389"/>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33392" y="6773197"/>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5106952" y="2833952"/>
            <a:ext cx="8163369" cy="5320881"/>
          </a:xfrm>
          <a:custGeom>
            <a:avLst/>
            <a:gdLst/>
            <a:ahLst/>
            <a:cxnLst/>
            <a:rect r="r" b="b" t="t" l="l"/>
            <a:pathLst>
              <a:path h="5320881" w="8163369">
                <a:moveTo>
                  <a:pt x="0" y="0"/>
                </a:moveTo>
                <a:lnTo>
                  <a:pt x="8163369" y="0"/>
                </a:lnTo>
                <a:lnTo>
                  <a:pt x="8163369" y="5320881"/>
                </a:lnTo>
                <a:lnTo>
                  <a:pt x="0" y="5320881"/>
                </a:lnTo>
                <a:lnTo>
                  <a:pt x="0" y="0"/>
                </a:lnTo>
                <a:close/>
              </a:path>
            </a:pathLst>
          </a:custGeom>
          <a:blipFill>
            <a:blip r:embed="rId7"/>
            <a:stretch>
              <a:fillRect l="0" t="0" r="0" b="0"/>
            </a:stretch>
          </a:blipFill>
        </p:spPr>
      </p:sp>
      <p:sp>
        <p:nvSpPr>
          <p:cNvPr name="TextBox 13" id="13"/>
          <p:cNvSpPr txBox="true"/>
          <p:nvPr/>
        </p:nvSpPr>
        <p:spPr>
          <a:xfrm rot="0">
            <a:off x="1485478" y="8290116"/>
            <a:ext cx="15957618" cy="1287259"/>
          </a:xfrm>
          <a:prstGeom prst="rect">
            <a:avLst/>
          </a:prstGeom>
        </p:spPr>
        <p:txBody>
          <a:bodyPr anchor="t" rtlCol="false" tIns="0" lIns="0" bIns="0" rIns="0">
            <a:spAutoFit/>
          </a:bodyPr>
          <a:lstStyle/>
          <a:p>
            <a:pPr algn="ctr">
              <a:lnSpc>
                <a:spcPts val="2545"/>
              </a:lnSpc>
            </a:pPr>
            <a:r>
              <a:rPr lang="en-US" sz="1818">
                <a:solidFill>
                  <a:srgbClr val="F9FF00"/>
                </a:solidFill>
                <a:latin typeface="Arcade Gamer"/>
                <a:ea typeface="Arcade Gamer"/>
                <a:cs typeface="Arcade Gamer"/>
                <a:sym typeface="Arcade Gamer"/>
              </a:rPr>
              <a:t>En la tercera semana también incluimos los superpoderes con los que nuestro personaje principal adquiere el poder de comerse a los fantasmas durante algunos segundos. Estos desaparecerán y podrás comer más libremente la comida para pasar al siguiente nivel.</a:t>
            </a:r>
          </a:p>
          <a:p>
            <a:pPr algn="ctr">
              <a:lnSpc>
                <a:spcPts val="2545"/>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7918" y="2274915"/>
            <a:ext cx="12352165" cy="5056349"/>
            <a:chOff x="0" y="0"/>
            <a:chExt cx="531807" cy="217695"/>
          </a:xfrm>
        </p:grpSpPr>
        <p:sp>
          <p:nvSpPr>
            <p:cNvPr name="Freeform 3" id="3"/>
            <p:cNvSpPr/>
            <p:nvPr/>
          </p:nvSpPr>
          <p:spPr>
            <a:xfrm flipH="false" flipV="false" rot="0">
              <a:off x="0" y="0"/>
              <a:ext cx="531807" cy="217695"/>
            </a:xfrm>
            <a:custGeom>
              <a:avLst/>
              <a:gdLst/>
              <a:ahLst/>
              <a:cxnLst/>
              <a:rect r="r" b="b" t="t" l="l"/>
              <a:pathLst>
                <a:path h="217695" w="531807">
                  <a:moveTo>
                    <a:pt x="0" y="0"/>
                  </a:moveTo>
                  <a:lnTo>
                    <a:pt x="531807" y="0"/>
                  </a:lnTo>
                  <a:lnTo>
                    <a:pt x="531807" y="217695"/>
                  </a:lnTo>
                  <a:lnTo>
                    <a:pt x="0" y="217695"/>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531807" cy="25579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311914" y="3749139"/>
            <a:ext cx="7434730" cy="560069"/>
          </a:xfrm>
          <a:prstGeom prst="rect">
            <a:avLst/>
          </a:prstGeom>
        </p:spPr>
        <p:txBody>
          <a:bodyPr anchor="t" rtlCol="false" tIns="0" lIns="0" bIns="0" rIns="0">
            <a:spAutoFit/>
          </a:bodyPr>
          <a:lstStyle/>
          <a:p>
            <a:pPr algn="ctr">
              <a:lnSpc>
                <a:spcPts val="3839"/>
              </a:lnSpc>
            </a:pPr>
            <a:r>
              <a:rPr lang="en-US" sz="3999">
                <a:solidFill>
                  <a:srgbClr val="FF75ED"/>
                </a:solidFill>
                <a:latin typeface="Arcade Gamer"/>
                <a:ea typeface="Arcade Gamer"/>
                <a:cs typeface="Arcade Gamer"/>
                <a:sym typeface="Arcade Gamer"/>
              </a:rPr>
              <a:t>ENLACE AL JUEGO:</a:t>
            </a:r>
          </a:p>
        </p:txBody>
      </p:sp>
      <p:grpSp>
        <p:nvGrpSpPr>
          <p:cNvPr name="Group 6" id="6"/>
          <p:cNvGrpSpPr/>
          <p:nvPr/>
        </p:nvGrpSpPr>
        <p:grpSpPr>
          <a:xfrm rot="0">
            <a:off x="6731305" y="5440159"/>
            <a:ext cx="4595949" cy="648398"/>
            <a:chOff x="0" y="0"/>
            <a:chExt cx="989845" cy="139648"/>
          </a:xfrm>
        </p:grpSpPr>
        <p:sp>
          <p:nvSpPr>
            <p:cNvPr name="Freeform 7" id="7"/>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8" id="8"/>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 "</a:t>
              </a:r>
              <a:r>
                <a:rPr lang="en-US" sz="1899" u="sng">
                  <a:solidFill>
                    <a:srgbClr val="F9FF00"/>
                  </a:solidFill>
                  <a:latin typeface="Arcade Gamer"/>
                  <a:ea typeface="Arcade Gamer"/>
                  <a:cs typeface="Arcade Gamer"/>
                  <a:sym typeface="Arcade Gamer"/>
                  <a:hlinkClick r:id="rId2" tooltip="https://scratch.mit.edu/projects/1109103564"/>
                </a:rPr>
                <a:t>Enlace al juego</a:t>
              </a:r>
              <a:r>
                <a:rPr lang="en-US" sz="1899">
                  <a:solidFill>
                    <a:srgbClr val="F9FF00"/>
                  </a:solidFill>
                  <a:latin typeface="Arcade Gamer"/>
                  <a:ea typeface="Arcade Gamer"/>
                  <a:cs typeface="Arcade Gamer"/>
                  <a:sym typeface="Arcade Gamer"/>
                </a:rPr>
                <a:t>"</a:t>
              </a:r>
            </a:p>
          </p:txBody>
        </p:sp>
      </p:grpSp>
      <p:pic>
        <p:nvPicPr>
          <p:cNvPr name="Picture 9" id="9"/>
          <p:cNvPicPr>
            <a:picLocks noChangeAspect="true"/>
          </p:cNvPicPr>
          <p:nvPr/>
        </p:nvPicPr>
        <p:blipFill>
          <a:blip r:embed="rId3"/>
          <a:srcRect l="0" t="0" r="0" b="0"/>
          <a:stretch>
            <a:fillRect/>
          </a:stretch>
        </p:blipFill>
        <p:spPr>
          <a:xfrm flipH="false" flipV="false" rot="0">
            <a:off x="5991003" y="7636064"/>
            <a:ext cx="6305993" cy="1418849"/>
          </a:xfrm>
          <a:prstGeom prst="rect">
            <a:avLst/>
          </a:prstGeom>
          <a:ln cap="sq">
            <a:noFill/>
            <a:prstDash val="solid"/>
          </a:ln>
        </p:spPr>
      </p:pic>
      <p:grpSp>
        <p:nvGrpSpPr>
          <p:cNvPr name="Group 10" id="10"/>
          <p:cNvGrpSpPr/>
          <p:nvPr/>
        </p:nvGrpSpPr>
        <p:grpSpPr>
          <a:xfrm rot="0">
            <a:off x="12991230" y="7636064"/>
            <a:ext cx="2328852" cy="1418849"/>
            <a:chOff x="0" y="0"/>
            <a:chExt cx="55867" cy="34037"/>
          </a:xfrm>
        </p:grpSpPr>
        <p:sp>
          <p:nvSpPr>
            <p:cNvPr name="Freeform 11" id="11"/>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2" id="12"/>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2983062" y="7636064"/>
            <a:ext cx="2328852" cy="1418849"/>
            <a:chOff x="0" y="0"/>
            <a:chExt cx="55867" cy="34037"/>
          </a:xfrm>
        </p:grpSpPr>
        <p:sp>
          <p:nvSpPr>
            <p:cNvPr name="Freeform 14" id="14"/>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5" id="15"/>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3834320" y="8057892"/>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3841296" y="805789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855162" y="3213449"/>
            <a:ext cx="8577676" cy="5013881"/>
            <a:chOff x="0" y="0"/>
            <a:chExt cx="369301" cy="215866"/>
          </a:xfrm>
        </p:grpSpPr>
        <p:sp>
          <p:nvSpPr>
            <p:cNvPr name="Freeform 3" id="3"/>
            <p:cNvSpPr/>
            <p:nvPr/>
          </p:nvSpPr>
          <p:spPr>
            <a:xfrm flipH="false" flipV="false" rot="0">
              <a:off x="0" y="0"/>
              <a:ext cx="369301" cy="215866"/>
            </a:xfrm>
            <a:custGeom>
              <a:avLst/>
              <a:gdLst/>
              <a:ahLst/>
              <a:cxnLst/>
              <a:rect r="r" b="b" t="t" l="l"/>
              <a:pathLst>
                <a:path h="215866" w="369301">
                  <a:moveTo>
                    <a:pt x="0" y="0"/>
                  </a:moveTo>
                  <a:lnTo>
                    <a:pt x="369301" y="0"/>
                  </a:lnTo>
                  <a:lnTo>
                    <a:pt x="369301" y="215866"/>
                  </a:lnTo>
                  <a:lnTo>
                    <a:pt x="0" y="215866"/>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369301" cy="25396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974954" y="4023691"/>
            <a:ext cx="8338093" cy="2906925"/>
          </a:xfrm>
          <a:prstGeom prst="rect">
            <a:avLst/>
          </a:prstGeom>
        </p:spPr>
        <p:txBody>
          <a:bodyPr anchor="t" rtlCol="false" tIns="0" lIns="0" bIns="0" rIns="0">
            <a:spAutoFit/>
          </a:bodyPr>
          <a:lstStyle/>
          <a:p>
            <a:pPr algn="ctr">
              <a:lnSpc>
                <a:spcPts val="10813"/>
              </a:lnSpc>
            </a:pPr>
            <a:r>
              <a:rPr lang="en-US" sz="11264">
                <a:solidFill>
                  <a:srgbClr val="FF75ED"/>
                </a:solidFill>
                <a:latin typeface="Arcade Gamer"/>
                <a:ea typeface="Arcade Gamer"/>
                <a:cs typeface="Arcade Gamer"/>
                <a:sym typeface="Arcade Gamer"/>
              </a:rPr>
              <a:t>THANK YOU</a:t>
            </a:r>
          </a:p>
        </p:txBody>
      </p:sp>
      <p:grpSp>
        <p:nvGrpSpPr>
          <p:cNvPr name="Group 6" id="6"/>
          <p:cNvGrpSpPr/>
          <p:nvPr/>
        </p:nvGrpSpPr>
        <p:grpSpPr>
          <a:xfrm rot="0">
            <a:off x="7828521" y="6930615"/>
            <a:ext cx="2661247" cy="648398"/>
            <a:chOff x="0" y="0"/>
            <a:chExt cx="573162" cy="139648"/>
          </a:xfrm>
        </p:grpSpPr>
        <p:sp>
          <p:nvSpPr>
            <p:cNvPr name="Freeform 7" id="7"/>
            <p:cNvSpPr/>
            <p:nvPr/>
          </p:nvSpPr>
          <p:spPr>
            <a:xfrm flipH="false" flipV="false" rot="0">
              <a:off x="0" y="0"/>
              <a:ext cx="573162" cy="139648"/>
            </a:xfrm>
            <a:custGeom>
              <a:avLst/>
              <a:gdLst/>
              <a:ahLst/>
              <a:cxnLst/>
              <a:rect r="r" b="b" t="t" l="l"/>
              <a:pathLst>
                <a:path h="139648" w="573162">
                  <a:moveTo>
                    <a:pt x="0" y="0"/>
                  </a:moveTo>
                  <a:lnTo>
                    <a:pt x="573162" y="0"/>
                  </a:lnTo>
                  <a:lnTo>
                    <a:pt x="573162" y="139648"/>
                  </a:lnTo>
                  <a:lnTo>
                    <a:pt x="0" y="139648"/>
                  </a:lnTo>
                  <a:close/>
                </a:path>
              </a:pathLst>
            </a:custGeom>
            <a:solidFill>
              <a:srgbClr val="0029A8"/>
            </a:solidFill>
          </p:spPr>
        </p:sp>
        <p:sp>
          <p:nvSpPr>
            <p:cNvPr name="TextBox 8" id="8"/>
            <p:cNvSpPr txBox="true"/>
            <p:nvPr/>
          </p:nvSpPr>
          <p:spPr>
            <a:xfrm>
              <a:off x="0" y="-66675"/>
              <a:ext cx="573162"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END</a:t>
              </a:r>
            </a:p>
          </p:txBody>
        </p:sp>
      </p:grpSp>
      <p:pic>
        <p:nvPicPr>
          <p:cNvPr name="Picture 9" id="9"/>
          <p:cNvPicPr>
            <a:picLocks noChangeAspect="true"/>
          </p:cNvPicPr>
          <p:nvPr/>
        </p:nvPicPr>
        <p:blipFill>
          <a:blip r:embed="rId2"/>
          <a:srcRect l="0" t="0" r="0" b="0"/>
          <a:stretch>
            <a:fillRect/>
          </a:stretch>
        </p:blipFill>
        <p:spPr>
          <a:xfrm flipH="false" flipV="false" rot="0">
            <a:off x="7171070" y="2059727"/>
            <a:ext cx="3945860" cy="887819"/>
          </a:xfrm>
          <a:prstGeom prst="rect">
            <a:avLst/>
          </a:prstGeom>
          <a:ln cap="sq">
            <a:noFill/>
            <a:prstDash val="solid"/>
          </a:ln>
        </p:spPr>
      </p:pic>
      <p:grpSp>
        <p:nvGrpSpPr>
          <p:cNvPr name="Group 10" id="10"/>
          <p:cNvGrpSpPr/>
          <p:nvPr/>
        </p:nvGrpSpPr>
        <p:grpSpPr>
          <a:xfrm rot="0">
            <a:off x="4855162" y="2059670"/>
            <a:ext cx="1457330" cy="887875"/>
            <a:chOff x="0" y="0"/>
            <a:chExt cx="55867" cy="34037"/>
          </a:xfrm>
        </p:grpSpPr>
        <p:sp>
          <p:nvSpPr>
            <p:cNvPr name="Freeform 11" id="11"/>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2" id="12"/>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5392221" y="2323638"/>
            <a:ext cx="402166" cy="359939"/>
          </a:xfrm>
          <a:custGeom>
            <a:avLst/>
            <a:gdLst/>
            <a:ahLst/>
            <a:cxnLst/>
            <a:rect r="r" b="b" t="t" l="l"/>
            <a:pathLst>
              <a:path h="359939" w="402166">
                <a:moveTo>
                  <a:pt x="0" y="0"/>
                </a:moveTo>
                <a:lnTo>
                  <a:pt x="402166" y="0"/>
                </a:lnTo>
                <a:lnTo>
                  <a:pt x="402166" y="359939"/>
                </a:lnTo>
                <a:lnTo>
                  <a:pt x="0" y="359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4" id="14"/>
          <p:cNvSpPr/>
          <p:nvPr/>
        </p:nvSpPr>
        <p:spPr>
          <a:xfrm>
            <a:off x="6740655" y="2126498"/>
            <a:ext cx="0" cy="821048"/>
          </a:xfrm>
          <a:prstGeom prst="line">
            <a:avLst/>
          </a:prstGeom>
          <a:ln cap="flat" w="104775">
            <a:solidFill>
              <a:srgbClr val="F9FF00"/>
            </a:solidFill>
            <a:prstDash val="sysDot"/>
            <a:headEnd type="none" len="sm" w="sm"/>
            <a:tailEnd type="none" len="sm" w="sm"/>
          </a:ln>
        </p:spPr>
      </p:sp>
      <p:grpSp>
        <p:nvGrpSpPr>
          <p:cNvPr name="Group 15" id="15"/>
          <p:cNvGrpSpPr/>
          <p:nvPr/>
        </p:nvGrpSpPr>
        <p:grpSpPr>
          <a:xfrm rot="0">
            <a:off x="11975508" y="2093084"/>
            <a:ext cx="1457330" cy="887875"/>
            <a:chOff x="0" y="0"/>
            <a:chExt cx="55867" cy="34037"/>
          </a:xfrm>
        </p:grpSpPr>
        <p:sp>
          <p:nvSpPr>
            <p:cNvPr name="Freeform 16" id="16"/>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7" id="17"/>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512567" y="2357052"/>
            <a:ext cx="402166" cy="359939"/>
          </a:xfrm>
          <a:custGeom>
            <a:avLst/>
            <a:gdLst/>
            <a:ahLst/>
            <a:cxnLst/>
            <a:rect r="r" b="b" t="t" l="l"/>
            <a:pathLst>
              <a:path h="359939" w="402166">
                <a:moveTo>
                  <a:pt x="0" y="0"/>
                </a:moveTo>
                <a:lnTo>
                  <a:pt x="402166" y="0"/>
                </a:lnTo>
                <a:lnTo>
                  <a:pt x="402166" y="359939"/>
                </a:lnTo>
                <a:lnTo>
                  <a:pt x="0" y="3599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9" id="19"/>
          <p:cNvSpPr/>
          <p:nvPr/>
        </p:nvSpPr>
        <p:spPr>
          <a:xfrm>
            <a:off x="11506723" y="2126498"/>
            <a:ext cx="0" cy="821048"/>
          </a:xfrm>
          <a:prstGeom prst="line">
            <a:avLst/>
          </a:prstGeom>
          <a:ln cap="flat" w="104775">
            <a:solidFill>
              <a:srgbClr val="F9FF00"/>
            </a:solidFill>
            <a:prstDash val="sysDot"/>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042923" y="3356655"/>
            <a:ext cx="14948505" cy="1030596"/>
          </a:xfrm>
          <a:prstGeom prst="rect">
            <a:avLst/>
          </a:prstGeom>
        </p:spPr>
        <p:txBody>
          <a:bodyPr anchor="t" rtlCol="false" tIns="0" lIns="0" bIns="0" rIns="0">
            <a:spAutoFit/>
          </a:bodyPr>
          <a:lstStyle/>
          <a:p>
            <a:pPr algn="ctr">
              <a:lnSpc>
                <a:spcPts val="7373"/>
              </a:lnSpc>
            </a:pPr>
            <a:r>
              <a:rPr lang="en-US" sz="7159">
                <a:solidFill>
                  <a:srgbClr val="FF75ED"/>
                </a:solidFill>
                <a:latin typeface="Arcade Gamer"/>
                <a:ea typeface="Arcade Gamer"/>
                <a:cs typeface="Arcade Gamer"/>
                <a:sym typeface="Arcade Gamer"/>
              </a:rPr>
              <a:t>Descripción del juego</a:t>
            </a:r>
          </a:p>
        </p:txBody>
      </p:sp>
      <p:sp>
        <p:nvSpPr>
          <p:cNvPr name="TextBox 3" id="3"/>
          <p:cNvSpPr txBox="true"/>
          <p:nvPr/>
        </p:nvSpPr>
        <p:spPr>
          <a:xfrm rot="0">
            <a:off x="2694217" y="4813548"/>
            <a:ext cx="12899567" cy="2876893"/>
          </a:xfrm>
          <a:prstGeom prst="rect">
            <a:avLst/>
          </a:prstGeom>
        </p:spPr>
        <p:txBody>
          <a:bodyPr anchor="t" rtlCol="false" tIns="0" lIns="0" bIns="0" rIns="0">
            <a:spAutoFit/>
          </a:bodyPr>
          <a:lstStyle/>
          <a:p>
            <a:pPr algn="ctr">
              <a:lnSpc>
                <a:spcPts val="3197"/>
              </a:lnSpc>
              <a:spcBef>
                <a:spcPct val="0"/>
              </a:spcBef>
            </a:pPr>
            <a:r>
              <a:rPr lang="en-US" sz="3104">
                <a:solidFill>
                  <a:srgbClr val="FF914D"/>
                </a:solidFill>
                <a:latin typeface="Retropix"/>
                <a:ea typeface="Retropix"/>
                <a:cs typeface="Retropix"/>
                <a:sym typeface="Retropix"/>
              </a:rPr>
              <a:t>En este repositorio se va a ir guardando las distintas versiones de un juego </a:t>
            </a:r>
            <a:r>
              <a:rPr lang="en-US" sz="3104">
                <a:solidFill>
                  <a:srgbClr val="FF914D"/>
                </a:solidFill>
                <a:latin typeface="Retropix"/>
                <a:ea typeface="Retropix"/>
                <a:cs typeface="Retropix"/>
                <a:sym typeface="Retropix"/>
              </a:rPr>
              <a:t>hecho en scratch cuya mecánica principal se basa en un bicho amarillo que come puntitos, mientras tanto, tiene que ir escapando de fantasmas. Pero si se come una pelota especial, le permite por tiempo limitado comerse a los fantasmas. Al terminar todas las pelotas de un nivel pasa al siguiente.</a:t>
            </a:r>
          </a:p>
          <a:p>
            <a:pPr algn="ctr">
              <a:lnSpc>
                <a:spcPts val="3197"/>
              </a:lnSpc>
              <a:spcBef>
                <a:spcPct val="0"/>
              </a:spcBef>
            </a:pPr>
            <a:r>
              <a:rPr lang="en-US" sz="3104">
                <a:solidFill>
                  <a:srgbClr val="FF914D"/>
                </a:solidFill>
                <a:latin typeface="Retropix"/>
                <a:ea typeface="Retropix"/>
                <a:cs typeface="Retropix"/>
                <a:sym typeface="Retropix"/>
              </a:rPr>
              <a:t>El nombre otorgado es "Puckman"</a:t>
            </a:r>
          </a:p>
        </p:txBody>
      </p:sp>
      <p:grpSp>
        <p:nvGrpSpPr>
          <p:cNvPr name="Group 4" id="4"/>
          <p:cNvGrpSpPr/>
          <p:nvPr/>
        </p:nvGrpSpPr>
        <p:grpSpPr>
          <a:xfrm rot="0">
            <a:off x="2508692" y="8118586"/>
            <a:ext cx="3935409" cy="1946910"/>
            <a:chOff x="0" y="0"/>
            <a:chExt cx="160561" cy="79432"/>
          </a:xfrm>
        </p:grpSpPr>
        <p:sp>
          <p:nvSpPr>
            <p:cNvPr name="Freeform 5" id="5"/>
            <p:cNvSpPr/>
            <p:nvPr/>
          </p:nvSpPr>
          <p:spPr>
            <a:xfrm flipH="false" flipV="false" rot="0">
              <a:off x="0" y="0"/>
              <a:ext cx="160561" cy="79432"/>
            </a:xfrm>
            <a:custGeom>
              <a:avLst/>
              <a:gdLst/>
              <a:ahLst/>
              <a:cxnLst/>
              <a:rect r="r" b="b" t="t" l="l"/>
              <a:pathLst>
                <a:path h="79432" w="160561">
                  <a:moveTo>
                    <a:pt x="0" y="0"/>
                  </a:moveTo>
                  <a:lnTo>
                    <a:pt x="160561" y="0"/>
                  </a:lnTo>
                  <a:lnTo>
                    <a:pt x="160561" y="79432"/>
                  </a:lnTo>
                  <a:lnTo>
                    <a:pt x="0" y="79432"/>
                  </a:lnTo>
                  <a:close/>
                </a:path>
              </a:pathLst>
            </a:custGeom>
            <a:solidFill>
              <a:srgbClr val="000000">
                <a:alpha val="0"/>
              </a:srgbClr>
            </a:solidFill>
            <a:ln w="66675" cap="sq">
              <a:solidFill>
                <a:srgbClr val="0A24FE"/>
              </a:solidFill>
              <a:prstDash val="solid"/>
              <a:miter/>
            </a:ln>
          </p:spPr>
        </p:sp>
        <p:sp>
          <p:nvSpPr>
            <p:cNvPr name="TextBox 6" id="6"/>
            <p:cNvSpPr txBox="true"/>
            <p:nvPr/>
          </p:nvSpPr>
          <p:spPr>
            <a:xfrm>
              <a:off x="0" y="-95250"/>
              <a:ext cx="160561" cy="174682"/>
            </a:xfrm>
            <a:prstGeom prst="rect">
              <a:avLst/>
            </a:prstGeom>
          </p:spPr>
          <p:txBody>
            <a:bodyPr anchor="ctr" rtlCol="false" tIns="50800" lIns="50800" bIns="50800" rIns="50800"/>
            <a:lstStyle/>
            <a:p>
              <a:pPr algn="ctr">
                <a:lnSpc>
                  <a:spcPts val="3359"/>
                </a:lnSpc>
              </a:pPr>
            </a:p>
            <a:p>
              <a:pPr algn="ctr">
                <a:lnSpc>
                  <a:spcPts val="3359"/>
                </a:lnSpc>
              </a:pPr>
              <a:r>
                <a:rPr lang="en-US" sz="2400">
                  <a:solidFill>
                    <a:srgbClr val="F9FF00"/>
                  </a:solidFill>
                  <a:latin typeface="Retropix"/>
                  <a:ea typeface="Retropix"/>
                  <a:cs typeface="Retropix"/>
                  <a:sym typeface="Retropix"/>
                </a:rPr>
                <a:t>Juan Francisco Sánchez García</a:t>
              </a:r>
            </a:p>
            <a:p>
              <a:pPr algn="ctr">
                <a:lnSpc>
                  <a:spcPts val="3359"/>
                </a:lnSpc>
              </a:pPr>
            </a:p>
          </p:txBody>
        </p:sp>
      </p:grpSp>
      <p:pic>
        <p:nvPicPr>
          <p:cNvPr name="Picture 7" id="7"/>
          <p:cNvPicPr>
            <a:picLocks noChangeAspect="true"/>
          </p:cNvPicPr>
          <p:nvPr/>
        </p:nvPicPr>
        <p:blipFill>
          <a:blip r:embed="rId2"/>
          <a:srcRect l="0" t="0" r="0" b="0"/>
          <a:stretch>
            <a:fillRect/>
          </a:stretch>
        </p:blipFill>
        <p:spPr>
          <a:xfrm flipH="false" flipV="false" rot="0">
            <a:off x="5983431" y="1474290"/>
            <a:ext cx="6305993" cy="1418849"/>
          </a:xfrm>
          <a:prstGeom prst="rect">
            <a:avLst/>
          </a:prstGeom>
          <a:ln cap="sq">
            <a:noFill/>
            <a:prstDash val="solid"/>
          </a:ln>
        </p:spPr>
      </p:pic>
      <p:grpSp>
        <p:nvGrpSpPr>
          <p:cNvPr name="Group 8" id="8"/>
          <p:cNvGrpSpPr/>
          <p:nvPr/>
        </p:nvGrpSpPr>
        <p:grpSpPr>
          <a:xfrm rot="0">
            <a:off x="12983658" y="1474290"/>
            <a:ext cx="2328852" cy="1418849"/>
            <a:chOff x="0" y="0"/>
            <a:chExt cx="55867" cy="34037"/>
          </a:xfrm>
        </p:grpSpPr>
        <p:sp>
          <p:nvSpPr>
            <p:cNvPr name="Freeform 9" id="9"/>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0" id="10"/>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975490" y="1474290"/>
            <a:ext cx="2328852" cy="1418849"/>
            <a:chOff x="0" y="0"/>
            <a:chExt cx="55867" cy="34037"/>
          </a:xfrm>
        </p:grpSpPr>
        <p:sp>
          <p:nvSpPr>
            <p:cNvPr name="Freeform 12" id="12"/>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3" id="13"/>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3826748" y="1896118"/>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3833724" y="1896118"/>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6942897" y="8212258"/>
            <a:ext cx="3935409" cy="1759564"/>
            <a:chOff x="0" y="0"/>
            <a:chExt cx="160561" cy="71789"/>
          </a:xfrm>
        </p:grpSpPr>
        <p:sp>
          <p:nvSpPr>
            <p:cNvPr name="Freeform 17" id="17"/>
            <p:cNvSpPr/>
            <p:nvPr/>
          </p:nvSpPr>
          <p:spPr>
            <a:xfrm flipH="false" flipV="false" rot="0">
              <a:off x="0" y="0"/>
              <a:ext cx="160561" cy="71789"/>
            </a:xfrm>
            <a:custGeom>
              <a:avLst/>
              <a:gdLst/>
              <a:ahLst/>
              <a:cxnLst/>
              <a:rect r="r" b="b" t="t" l="l"/>
              <a:pathLst>
                <a:path h="71789" w="160561">
                  <a:moveTo>
                    <a:pt x="0" y="0"/>
                  </a:moveTo>
                  <a:lnTo>
                    <a:pt x="160561" y="0"/>
                  </a:lnTo>
                  <a:lnTo>
                    <a:pt x="160561" y="71789"/>
                  </a:lnTo>
                  <a:lnTo>
                    <a:pt x="0" y="71789"/>
                  </a:lnTo>
                  <a:close/>
                </a:path>
              </a:pathLst>
            </a:custGeom>
            <a:solidFill>
              <a:srgbClr val="000000">
                <a:alpha val="0"/>
              </a:srgbClr>
            </a:solidFill>
            <a:ln w="66675" cap="sq">
              <a:solidFill>
                <a:srgbClr val="0A24FE"/>
              </a:solidFill>
              <a:prstDash val="solid"/>
              <a:miter/>
            </a:ln>
          </p:spPr>
        </p:sp>
        <p:sp>
          <p:nvSpPr>
            <p:cNvPr name="TextBox 18" id="18"/>
            <p:cNvSpPr txBox="true"/>
            <p:nvPr/>
          </p:nvSpPr>
          <p:spPr>
            <a:xfrm>
              <a:off x="0" y="-95250"/>
              <a:ext cx="160561" cy="167039"/>
            </a:xfrm>
            <a:prstGeom prst="rect">
              <a:avLst/>
            </a:prstGeom>
          </p:spPr>
          <p:txBody>
            <a:bodyPr anchor="ctr" rtlCol="false" tIns="50800" lIns="50800" bIns="50800" rIns="50800"/>
            <a:lstStyle/>
            <a:p>
              <a:pPr algn="ctr">
                <a:lnSpc>
                  <a:spcPts val="3359"/>
                </a:lnSpc>
              </a:pPr>
            </a:p>
            <a:p>
              <a:pPr algn="ctr">
                <a:lnSpc>
                  <a:spcPts val="3359"/>
                </a:lnSpc>
              </a:pPr>
              <a:r>
                <a:rPr lang="en-US" sz="2400">
                  <a:solidFill>
                    <a:srgbClr val="F9FF00"/>
                  </a:solidFill>
                  <a:latin typeface="Retropix"/>
                  <a:ea typeface="Retropix"/>
                  <a:cs typeface="Retropix"/>
                  <a:sym typeface="Retropix"/>
                </a:rPr>
                <a:t>Elena Robles Casas</a:t>
              </a:r>
            </a:p>
            <a:p>
              <a:pPr algn="ctr">
                <a:lnSpc>
                  <a:spcPts val="3359"/>
                </a:lnSpc>
              </a:pPr>
            </a:p>
          </p:txBody>
        </p:sp>
      </p:grpSp>
      <p:grpSp>
        <p:nvGrpSpPr>
          <p:cNvPr name="Group 19" id="19"/>
          <p:cNvGrpSpPr/>
          <p:nvPr/>
        </p:nvGrpSpPr>
        <p:grpSpPr>
          <a:xfrm rot="0">
            <a:off x="11373606" y="8212258"/>
            <a:ext cx="3935409" cy="1759564"/>
            <a:chOff x="0" y="0"/>
            <a:chExt cx="160561" cy="71789"/>
          </a:xfrm>
        </p:grpSpPr>
        <p:sp>
          <p:nvSpPr>
            <p:cNvPr name="Freeform 20" id="20"/>
            <p:cNvSpPr/>
            <p:nvPr/>
          </p:nvSpPr>
          <p:spPr>
            <a:xfrm flipH="false" flipV="false" rot="0">
              <a:off x="0" y="0"/>
              <a:ext cx="160561" cy="71789"/>
            </a:xfrm>
            <a:custGeom>
              <a:avLst/>
              <a:gdLst/>
              <a:ahLst/>
              <a:cxnLst/>
              <a:rect r="r" b="b" t="t" l="l"/>
              <a:pathLst>
                <a:path h="71789" w="160561">
                  <a:moveTo>
                    <a:pt x="0" y="0"/>
                  </a:moveTo>
                  <a:lnTo>
                    <a:pt x="160561" y="0"/>
                  </a:lnTo>
                  <a:lnTo>
                    <a:pt x="160561" y="71789"/>
                  </a:lnTo>
                  <a:lnTo>
                    <a:pt x="0" y="71789"/>
                  </a:lnTo>
                  <a:close/>
                </a:path>
              </a:pathLst>
            </a:custGeom>
            <a:solidFill>
              <a:srgbClr val="000000">
                <a:alpha val="0"/>
              </a:srgbClr>
            </a:solidFill>
            <a:ln w="66675" cap="sq">
              <a:solidFill>
                <a:srgbClr val="0A24FE"/>
              </a:solidFill>
              <a:prstDash val="solid"/>
              <a:miter/>
            </a:ln>
          </p:spPr>
        </p:sp>
        <p:sp>
          <p:nvSpPr>
            <p:cNvPr name="TextBox 21" id="21"/>
            <p:cNvSpPr txBox="true"/>
            <p:nvPr/>
          </p:nvSpPr>
          <p:spPr>
            <a:xfrm>
              <a:off x="0" y="-95250"/>
              <a:ext cx="160561" cy="167039"/>
            </a:xfrm>
            <a:prstGeom prst="rect">
              <a:avLst/>
            </a:prstGeom>
          </p:spPr>
          <p:txBody>
            <a:bodyPr anchor="ctr" rtlCol="false" tIns="50800" lIns="50800" bIns="50800" rIns="50800"/>
            <a:lstStyle/>
            <a:p>
              <a:pPr algn="ctr">
                <a:lnSpc>
                  <a:spcPts val="3359"/>
                </a:lnSpc>
              </a:pPr>
            </a:p>
            <a:p>
              <a:pPr algn="ctr">
                <a:lnSpc>
                  <a:spcPts val="3359"/>
                </a:lnSpc>
              </a:pPr>
              <a:r>
                <a:rPr lang="en-US" sz="2400">
                  <a:solidFill>
                    <a:srgbClr val="F9FF00"/>
                  </a:solidFill>
                  <a:latin typeface="Retropix"/>
                  <a:ea typeface="Retropix"/>
                  <a:cs typeface="Retropix"/>
                  <a:sym typeface="Retropix"/>
                </a:rPr>
                <a:t>Rosario Vivo Pérez</a:t>
              </a:r>
            </a:p>
            <a:p>
              <a:pPr algn="ctr">
                <a:lnSpc>
                  <a:spcPts val="33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7918" y="3922698"/>
            <a:ext cx="12352165" cy="2441604"/>
            <a:chOff x="0" y="0"/>
            <a:chExt cx="531807" cy="105120"/>
          </a:xfrm>
        </p:grpSpPr>
        <p:sp>
          <p:nvSpPr>
            <p:cNvPr name="Freeform 3" id="3"/>
            <p:cNvSpPr/>
            <p:nvPr/>
          </p:nvSpPr>
          <p:spPr>
            <a:xfrm flipH="false" flipV="false" rot="0">
              <a:off x="0" y="0"/>
              <a:ext cx="531807" cy="105120"/>
            </a:xfrm>
            <a:custGeom>
              <a:avLst/>
              <a:gdLst/>
              <a:ahLst/>
              <a:cxnLst/>
              <a:rect r="r" b="b" t="t" l="l"/>
              <a:pathLst>
                <a:path h="105120" w="531807">
                  <a:moveTo>
                    <a:pt x="0" y="0"/>
                  </a:moveTo>
                  <a:lnTo>
                    <a:pt x="531807" y="0"/>
                  </a:lnTo>
                  <a:lnTo>
                    <a:pt x="531807" y="105120"/>
                  </a:lnTo>
                  <a:lnTo>
                    <a:pt x="0" y="105120"/>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531807" cy="14322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878912" y="4656792"/>
            <a:ext cx="10530177" cy="1030565"/>
          </a:xfrm>
          <a:prstGeom prst="rect">
            <a:avLst/>
          </a:prstGeom>
        </p:spPr>
        <p:txBody>
          <a:bodyPr anchor="t" rtlCol="false" tIns="0" lIns="0" bIns="0" rIns="0">
            <a:spAutoFit/>
          </a:bodyPr>
          <a:lstStyle/>
          <a:p>
            <a:pPr algn="ctr">
              <a:lnSpc>
                <a:spcPts val="7373"/>
              </a:lnSpc>
            </a:pPr>
            <a:r>
              <a:rPr lang="en-US" sz="7159">
                <a:solidFill>
                  <a:srgbClr val="FF75ED"/>
                </a:solidFill>
                <a:latin typeface="Arcade Gamer"/>
                <a:ea typeface="Arcade Gamer"/>
                <a:cs typeface="Arcade Gamer"/>
                <a:sym typeface="Arcade Gamer"/>
              </a:rPr>
              <a:t>are you ready?</a:t>
            </a:r>
          </a:p>
        </p:txBody>
      </p:sp>
      <p:grpSp>
        <p:nvGrpSpPr>
          <p:cNvPr name="Group 6" id="6"/>
          <p:cNvGrpSpPr/>
          <p:nvPr/>
        </p:nvGrpSpPr>
        <p:grpSpPr>
          <a:xfrm rot="0">
            <a:off x="2967918" y="7200983"/>
            <a:ext cx="5260012" cy="1217060"/>
            <a:chOff x="0" y="0"/>
            <a:chExt cx="226463" cy="52399"/>
          </a:xfrm>
        </p:grpSpPr>
        <p:sp>
          <p:nvSpPr>
            <p:cNvPr name="Freeform 7" id="7"/>
            <p:cNvSpPr/>
            <p:nvPr/>
          </p:nvSpPr>
          <p:spPr>
            <a:xfrm flipH="false" flipV="false" rot="0">
              <a:off x="0" y="0"/>
              <a:ext cx="226463" cy="52399"/>
            </a:xfrm>
            <a:custGeom>
              <a:avLst/>
              <a:gdLst/>
              <a:ahLst/>
              <a:cxnLst/>
              <a:rect r="r" b="b" t="t" l="l"/>
              <a:pathLst>
                <a:path h="52399" w="226463">
                  <a:moveTo>
                    <a:pt x="0" y="0"/>
                  </a:moveTo>
                  <a:lnTo>
                    <a:pt x="226463" y="0"/>
                  </a:lnTo>
                  <a:lnTo>
                    <a:pt x="226463" y="52399"/>
                  </a:lnTo>
                  <a:lnTo>
                    <a:pt x="0" y="52399"/>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226463" cy="9049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060070" y="7200983"/>
            <a:ext cx="5260012" cy="1217060"/>
            <a:chOff x="0" y="0"/>
            <a:chExt cx="226463" cy="52399"/>
          </a:xfrm>
        </p:grpSpPr>
        <p:sp>
          <p:nvSpPr>
            <p:cNvPr name="Freeform 10" id="10"/>
            <p:cNvSpPr/>
            <p:nvPr/>
          </p:nvSpPr>
          <p:spPr>
            <a:xfrm flipH="false" flipV="false" rot="0">
              <a:off x="0" y="0"/>
              <a:ext cx="226463" cy="52399"/>
            </a:xfrm>
            <a:custGeom>
              <a:avLst/>
              <a:gdLst/>
              <a:ahLst/>
              <a:cxnLst/>
              <a:rect r="r" b="b" t="t" l="l"/>
              <a:pathLst>
                <a:path h="52399" w="226463">
                  <a:moveTo>
                    <a:pt x="0" y="0"/>
                  </a:moveTo>
                  <a:lnTo>
                    <a:pt x="226463" y="0"/>
                  </a:lnTo>
                  <a:lnTo>
                    <a:pt x="226463" y="52399"/>
                  </a:lnTo>
                  <a:lnTo>
                    <a:pt x="0" y="52399"/>
                  </a:lnTo>
                  <a:close/>
                </a:path>
              </a:pathLst>
            </a:custGeom>
            <a:solidFill>
              <a:srgbClr val="000000">
                <a:alpha val="0"/>
              </a:srgbClr>
            </a:solidFill>
            <a:ln w="66675" cap="sq">
              <a:solidFill>
                <a:srgbClr val="0A24FE"/>
              </a:solidFill>
              <a:prstDash val="solid"/>
              <a:miter/>
            </a:ln>
          </p:spPr>
        </p:sp>
        <p:sp>
          <p:nvSpPr>
            <p:cNvPr name="TextBox 11" id="11"/>
            <p:cNvSpPr txBox="true"/>
            <p:nvPr/>
          </p:nvSpPr>
          <p:spPr>
            <a:xfrm>
              <a:off x="0" y="-38100"/>
              <a:ext cx="226463" cy="90499"/>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2975490" y="6802018"/>
            <a:ext cx="12337020" cy="0"/>
          </a:xfrm>
          <a:prstGeom prst="line">
            <a:avLst/>
          </a:prstGeom>
          <a:ln cap="flat" w="104775">
            <a:solidFill>
              <a:srgbClr val="F9FF00"/>
            </a:solidFill>
            <a:prstDash val="sysDot"/>
            <a:headEnd type="none" len="sm" w="sm"/>
            <a:tailEnd type="none" len="sm" w="sm"/>
          </a:ln>
        </p:spPr>
      </p:sp>
      <p:pic>
        <p:nvPicPr>
          <p:cNvPr name="Picture 13" id="13"/>
          <p:cNvPicPr>
            <a:picLocks noChangeAspect="true"/>
          </p:cNvPicPr>
          <p:nvPr/>
        </p:nvPicPr>
        <p:blipFill>
          <a:blip r:embed="rId2"/>
          <a:srcRect l="0" t="0" r="0" b="0"/>
          <a:stretch>
            <a:fillRect/>
          </a:stretch>
        </p:blipFill>
        <p:spPr>
          <a:xfrm flipH="false" flipV="false" rot="0">
            <a:off x="5983431" y="1665649"/>
            <a:ext cx="6305993" cy="1418849"/>
          </a:xfrm>
          <a:prstGeom prst="rect">
            <a:avLst/>
          </a:prstGeom>
          <a:ln cap="sq">
            <a:noFill/>
            <a:prstDash val="solid"/>
          </a:ln>
        </p:spPr>
      </p:pic>
      <p:grpSp>
        <p:nvGrpSpPr>
          <p:cNvPr name="Group 14" id="14"/>
          <p:cNvGrpSpPr/>
          <p:nvPr/>
        </p:nvGrpSpPr>
        <p:grpSpPr>
          <a:xfrm rot="0">
            <a:off x="12983658" y="1665649"/>
            <a:ext cx="2328852" cy="1418849"/>
            <a:chOff x="0" y="0"/>
            <a:chExt cx="55867" cy="34037"/>
          </a:xfrm>
        </p:grpSpPr>
        <p:sp>
          <p:nvSpPr>
            <p:cNvPr name="Freeform 15" id="15"/>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6" id="16"/>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975490" y="1665649"/>
            <a:ext cx="2328852" cy="1418849"/>
            <a:chOff x="0" y="0"/>
            <a:chExt cx="55867" cy="34037"/>
          </a:xfrm>
        </p:grpSpPr>
        <p:sp>
          <p:nvSpPr>
            <p:cNvPr name="Freeform 18" id="18"/>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9" id="19"/>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3826748" y="2087478"/>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3833724" y="2087478"/>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8822664" y="7521917"/>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23" id="23"/>
          <p:cNvSpPr/>
          <p:nvPr/>
        </p:nvSpPr>
        <p:spPr>
          <a:xfrm flipV="true">
            <a:off x="9144000" y="6987267"/>
            <a:ext cx="0" cy="534650"/>
          </a:xfrm>
          <a:prstGeom prst="line">
            <a:avLst/>
          </a:prstGeom>
          <a:ln cap="flat" w="104775">
            <a:solidFill>
              <a:srgbClr val="F9FF00"/>
            </a:solidFill>
            <a:prstDash val="sysDot"/>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588472" y="2837718"/>
            <a:ext cx="9311548" cy="4403603"/>
            <a:chOff x="0" y="0"/>
            <a:chExt cx="400897" cy="189592"/>
          </a:xfrm>
        </p:grpSpPr>
        <p:sp>
          <p:nvSpPr>
            <p:cNvPr name="Freeform 3" id="3"/>
            <p:cNvSpPr/>
            <p:nvPr/>
          </p:nvSpPr>
          <p:spPr>
            <a:xfrm flipH="false" flipV="false" rot="0">
              <a:off x="0" y="0"/>
              <a:ext cx="400897" cy="189592"/>
            </a:xfrm>
            <a:custGeom>
              <a:avLst/>
              <a:gdLst/>
              <a:ahLst/>
              <a:cxnLst/>
              <a:rect r="r" b="b" t="t" l="l"/>
              <a:pathLst>
                <a:path h="189592" w="400897">
                  <a:moveTo>
                    <a:pt x="0" y="0"/>
                  </a:moveTo>
                  <a:lnTo>
                    <a:pt x="400897" y="0"/>
                  </a:lnTo>
                  <a:lnTo>
                    <a:pt x="400897" y="189592"/>
                  </a:lnTo>
                  <a:lnTo>
                    <a:pt x="0" y="189592"/>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400897" cy="22769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224067" y="3383215"/>
            <a:ext cx="7434730" cy="1531619"/>
          </a:xfrm>
          <a:prstGeom prst="rect">
            <a:avLst/>
          </a:prstGeom>
        </p:spPr>
        <p:txBody>
          <a:bodyPr anchor="t" rtlCol="false" tIns="0" lIns="0" bIns="0" rIns="0">
            <a:spAutoFit/>
          </a:bodyPr>
          <a:lstStyle/>
          <a:p>
            <a:pPr algn="ctr">
              <a:lnSpc>
                <a:spcPts val="3839"/>
              </a:lnSpc>
            </a:pPr>
            <a:r>
              <a:rPr lang="en-US" sz="3999">
                <a:solidFill>
                  <a:srgbClr val="FF75ED"/>
                </a:solidFill>
                <a:latin typeface="Arcade Gamer"/>
                <a:ea typeface="Arcade Gamer"/>
                <a:cs typeface="Arcade Gamer"/>
                <a:sym typeface="Arcade Gamer"/>
              </a:rPr>
              <a:t>ENLACES A LOS MATERIALES USADOS</a:t>
            </a:r>
          </a:p>
          <a:p>
            <a:pPr algn="ctr">
              <a:lnSpc>
                <a:spcPts val="3839"/>
              </a:lnSpc>
            </a:pPr>
          </a:p>
        </p:txBody>
      </p:sp>
      <p:grpSp>
        <p:nvGrpSpPr>
          <p:cNvPr name="Group 6" id="6"/>
          <p:cNvGrpSpPr/>
          <p:nvPr/>
        </p:nvGrpSpPr>
        <p:grpSpPr>
          <a:xfrm rot="0">
            <a:off x="5061275" y="4570723"/>
            <a:ext cx="8365943" cy="2390775"/>
            <a:chOff x="0" y="0"/>
            <a:chExt cx="1801802" cy="514909"/>
          </a:xfrm>
        </p:grpSpPr>
        <p:sp>
          <p:nvSpPr>
            <p:cNvPr name="Freeform 7" id="7"/>
            <p:cNvSpPr/>
            <p:nvPr/>
          </p:nvSpPr>
          <p:spPr>
            <a:xfrm flipH="false" flipV="false" rot="0">
              <a:off x="0" y="0"/>
              <a:ext cx="1801802" cy="514909"/>
            </a:xfrm>
            <a:custGeom>
              <a:avLst/>
              <a:gdLst/>
              <a:ahLst/>
              <a:cxnLst/>
              <a:rect r="r" b="b" t="t" l="l"/>
              <a:pathLst>
                <a:path h="514909" w="1801802">
                  <a:moveTo>
                    <a:pt x="0" y="0"/>
                  </a:moveTo>
                  <a:lnTo>
                    <a:pt x="1801802" y="0"/>
                  </a:lnTo>
                  <a:lnTo>
                    <a:pt x="1801802" y="514909"/>
                  </a:lnTo>
                  <a:lnTo>
                    <a:pt x="0" y="514909"/>
                  </a:lnTo>
                  <a:close/>
                </a:path>
              </a:pathLst>
            </a:custGeom>
            <a:solidFill>
              <a:srgbClr val="0029A8"/>
            </a:solidFill>
          </p:spPr>
        </p:sp>
        <p:sp>
          <p:nvSpPr>
            <p:cNvPr name="TextBox 8" id="8"/>
            <p:cNvSpPr txBox="true"/>
            <p:nvPr/>
          </p:nvSpPr>
          <p:spPr>
            <a:xfrm>
              <a:off x="0" y="-57150"/>
              <a:ext cx="1801802" cy="572059"/>
            </a:xfrm>
            <a:prstGeom prst="rect">
              <a:avLst/>
            </a:prstGeom>
          </p:spPr>
          <p:txBody>
            <a:bodyPr anchor="ctr" rtlCol="false" tIns="50800" lIns="50800" bIns="50800" rIns="50800"/>
            <a:lstStyle/>
            <a:p>
              <a:pPr algn="ctr">
                <a:lnSpc>
                  <a:spcPts val="2520"/>
                </a:lnSpc>
              </a:pPr>
              <a:r>
                <a:rPr lang="en-US" sz="1800">
                  <a:solidFill>
                    <a:srgbClr val="F9FF00"/>
                  </a:solidFill>
                  <a:latin typeface="Arcade Gamer"/>
                  <a:ea typeface="Arcade Gamer"/>
                  <a:cs typeface="Arcade Gamer"/>
                  <a:sym typeface="Arcade Gamer"/>
                </a:rPr>
                <a:t>PARA SU REALIZACIÓN NOS HEMOS GUIADO CON LOS SIGUIENTES TUTORIALES:</a:t>
              </a:r>
            </a:p>
            <a:p>
              <a:pPr algn="ctr">
                <a:lnSpc>
                  <a:spcPts val="2520"/>
                </a:lnSpc>
              </a:pPr>
              <a:r>
                <a:rPr lang="en-US" sz="1800" u="sng">
                  <a:solidFill>
                    <a:srgbClr val="F9FF00"/>
                  </a:solidFill>
                  <a:latin typeface="Arcade Gamer"/>
                  <a:ea typeface="Arcade Gamer"/>
                  <a:cs typeface="Arcade Gamer"/>
                  <a:sym typeface="Arcade Gamer"/>
                  <a:hlinkClick r:id="rId2" tooltip="https://www.youtube.com/watch?v=nRkC6GpDKjQ"/>
                </a:rPr>
                <a:t>PARTE UNO DEL VIDEO DE PAC-MAN</a:t>
              </a:r>
            </a:p>
            <a:p>
              <a:pPr algn="ctr">
                <a:lnSpc>
                  <a:spcPts val="2520"/>
                </a:lnSpc>
              </a:pPr>
              <a:r>
                <a:rPr lang="en-US" sz="1800" u="sng">
                  <a:solidFill>
                    <a:srgbClr val="F9FF00"/>
                  </a:solidFill>
                  <a:latin typeface="Arcade Gamer"/>
                  <a:ea typeface="Arcade Gamer"/>
                  <a:cs typeface="Arcade Gamer"/>
                  <a:sym typeface="Arcade Gamer"/>
                  <a:hlinkClick r:id="rId3" tooltip="https://www.youtube.com/watch?v=wUzN7DxgTxA&amp;pp=ygUfY29tbyBoYWNlciBlbCBqdWVnbyBkZSBwYWNtYW4gMg=="/>
                </a:rPr>
                <a:t>PARTE DOS DEL VIDEO PARA CREAR PAC-MAN EN SCRATCH</a:t>
              </a:r>
            </a:p>
            <a:p>
              <a:pPr algn="ctr">
                <a:lnSpc>
                  <a:spcPts val="2520"/>
                </a:lnSpc>
              </a:pPr>
              <a:r>
                <a:rPr lang="en-US" sz="1800">
                  <a:solidFill>
                    <a:srgbClr val="F9FF00"/>
                  </a:solidFill>
                  <a:latin typeface="Arcade Gamer"/>
                  <a:ea typeface="Arcade Gamer"/>
                  <a:cs typeface="Arcade Gamer"/>
                  <a:sym typeface="Arcade Gamer"/>
                </a:rPr>
                <a:t>ADEMÁS INCLUIMOS ALGUNAS CAPTURAS DE COMO VA AVANZANDO EL JUEGO SEMANA A SEMANA.</a:t>
              </a:r>
            </a:p>
          </p:txBody>
        </p:sp>
      </p:grpSp>
      <p:pic>
        <p:nvPicPr>
          <p:cNvPr name="Picture 9" id="9"/>
          <p:cNvPicPr>
            <a:picLocks noChangeAspect="true"/>
          </p:cNvPicPr>
          <p:nvPr/>
        </p:nvPicPr>
        <p:blipFill>
          <a:blip r:embed="rId4"/>
          <a:srcRect l="0" t="0" r="0" b="0"/>
          <a:stretch>
            <a:fillRect/>
          </a:stretch>
        </p:blipFill>
        <p:spPr>
          <a:xfrm flipH="false" flipV="false" rot="5400000">
            <a:off x="130505" y="4473501"/>
            <a:ext cx="6305993" cy="1418849"/>
          </a:xfrm>
          <a:prstGeom prst="rect">
            <a:avLst/>
          </a:prstGeom>
          <a:ln cap="sq">
            <a:noFill/>
            <a:prstDash val="solid"/>
          </a:ln>
        </p:spPr>
      </p:pic>
      <p:pic>
        <p:nvPicPr>
          <p:cNvPr name="Picture 10" id="10"/>
          <p:cNvPicPr>
            <a:picLocks noChangeAspect="true"/>
          </p:cNvPicPr>
          <p:nvPr/>
        </p:nvPicPr>
        <p:blipFill>
          <a:blip r:embed="rId4"/>
          <a:srcRect l="0" t="0" r="0" b="0"/>
          <a:stretch>
            <a:fillRect/>
          </a:stretch>
        </p:blipFill>
        <p:spPr>
          <a:xfrm flipH="false" flipV="false" rot="-5400000">
            <a:off x="12051994" y="4434076"/>
            <a:ext cx="6305993" cy="1418849"/>
          </a:xfrm>
          <a:prstGeom prst="rect">
            <a:avLst/>
          </a:prstGeom>
          <a:ln cap="sq">
            <a:noFill/>
            <a:prstDash val="solid"/>
          </a:ln>
        </p:spPr>
      </p:pic>
      <p:sp>
        <p:nvSpPr>
          <p:cNvPr name="AutoShape 11" id="11"/>
          <p:cNvSpPr/>
          <p:nvPr/>
        </p:nvSpPr>
        <p:spPr>
          <a:xfrm>
            <a:off x="4688718" y="2439579"/>
            <a:ext cx="9311548" cy="0"/>
          </a:xfrm>
          <a:prstGeom prst="line">
            <a:avLst/>
          </a:prstGeom>
          <a:ln cap="flat" w="104775">
            <a:solidFill>
              <a:srgbClr val="F9FF00"/>
            </a:solidFill>
            <a:prstDash val="sysDot"/>
            <a:headEnd type="none" len="sm" w="sm"/>
            <a:tailEnd type="none" len="sm" w="sm"/>
          </a:ln>
        </p:spPr>
      </p:sp>
      <p:grpSp>
        <p:nvGrpSpPr>
          <p:cNvPr name="Group 12" id="12"/>
          <p:cNvGrpSpPr/>
          <p:nvPr/>
        </p:nvGrpSpPr>
        <p:grpSpPr>
          <a:xfrm rot="0">
            <a:off x="7517083" y="7587072"/>
            <a:ext cx="3253835" cy="709424"/>
            <a:chOff x="0" y="0"/>
            <a:chExt cx="78057" cy="17019"/>
          </a:xfrm>
        </p:grpSpPr>
        <p:sp>
          <p:nvSpPr>
            <p:cNvPr name="Freeform 13" id="13"/>
            <p:cNvSpPr/>
            <p:nvPr/>
          </p:nvSpPr>
          <p:spPr>
            <a:xfrm flipH="false" flipV="false" rot="0">
              <a:off x="0" y="0"/>
              <a:ext cx="78057" cy="17019"/>
            </a:xfrm>
            <a:custGeom>
              <a:avLst/>
              <a:gdLst/>
              <a:ahLst/>
              <a:cxnLst/>
              <a:rect r="r" b="b" t="t" l="l"/>
              <a:pathLst>
                <a:path h="17019" w="78057">
                  <a:moveTo>
                    <a:pt x="0" y="0"/>
                  </a:moveTo>
                  <a:lnTo>
                    <a:pt x="78057" y="0"/>
                  </a:lnTo>
                  <a:lnTo>
                    <a:pt x="78057" y="17019"/>
                  </a:lnTo>
                  <a:lnTo>
                    <a:pt x="0" y="17019"/>
                  </a:lnTo>
                  <a:close/>
                </a:path>
              </a:pathLst>
            </a:custGeom>
            <a:solidFill>
              <a:srgbClr val="000000">
                <a:alpha val="0"/>
              </a:srgbClr>
            </a:solidFill>
            <a:ln w="66675" cap="sq">
              <a:solidFill>
                <a:srgbClr val="0A24FE"/>
              </a:solidFill>
              <a:prstDash val="solid"/>
              <a:miter/>
            </a:ln>
          </p:spPr>
        </p:sp>
        <p:sp>
          <p:nvSpPr>
            <p:cNvPr name="TextBox 14" id="14"/>
            <p:cNvSpPr txBox="true"/>
            <p:nvPr/>
          </p:nvSpPr>
          <p:spPr>
            <a:xfrm>
              <a:off x="0" y="-38100"/>
              <a:ext cx="78057" cy="55119"/>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4488226" y="765418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5448756" y="7654189"/>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6405921" y="7654189"/>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1239406" y="7654189"/>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2199937" y="765418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3157102" y="7654189"/>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7918" y="2765019"/>
            <a:ext cx="12352165" cy="6197929"/>
            <a:chOff x="0" y="0"/>
            <a:chExt cx="531807" cy="266844"/>
          </a:xfrm>
        </p:grpSpPr>
        <p:sp>
          <p:nvSpPr>
            <p:cNvPr name="Freeform 3" id="3"/>
            <p:cNvSpPr/>
            <p:nvPr/>
          </p:nvSpPr>
          <p:spPr>
            <a:xfrm flipH="false" flipV="false" rot="0">
              <a:off x="0" y="0"/>
              <a:ext cx="531807" cy="266844"/>
            </a:xfrm>
            <a:custGeom>
              <a:avLst/>
              <a:gdLst/>
              <a:ahLst/>
              <a:cxnLst/>
              <a:rect r="r" b="b" t="t" l="l"/>
              <a:pathLst>
                <a:path h="266844" w="531807">
                  <a:moveTo>
                    <a:pt x="0" y="0"/>
                  </a:moveTo>
                  <a:lnTo>
                    <a:pt x="531807" y="0"/>
                  </a:lnTo>
                  <a:lnTo>
                    <a:pt x="531807" y="266844"/>
                  </a:lnTo>
                  <a:lnTo>
                    <a:pt x="0" y="266844"/>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531807" cy="30494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426635" y="4950455"/>
            <a:ext cx="7434730" cy="1045844"/>
          </a:xfrm>
          <a:prstGeom prst="rect">
            <a:avLst/>
          </a:prstGeom>
        </p:spPr>
        <p:txBody>
          <a:bodyPr anchor="t" rtlCol="false" tIns="0" lIns="0" bIns="0" rIns="0">
            <a:spAutoFit/>
          </a:bodyPr>
          <a:lstStyle/>
          <a:p>
            <a:pPr algn="ctr">
              <a:lnSpc>
                <a:spcPts val="3839"/>
              </a:lnSpc>
            </a:pPr>
            <a:r>
              <a:rPr lang="en-US" sz="3999">
                <a:solidFill>
                  <a:srgbClr val="FF75ED"/>
                </a:solidFill>
                <a:latin typeface="Arcade Gamer"/>
                <a:ea typeface="Arcade Gamer"/>
                <a:cs typeface="Arcade Gamer"/>
                <a:sym typeface="Arcade Gamer"/>
              </a:rPr>
              <a:t>¿CUÁL ES EL NOMBRE DEL EQUIPO?</a:t>
            </a:r>
          </a:p>
        </p:txBody>
      </p:sp>
      <p:grpSp>
        <p:nvGrpSpPr>
          <p:cNvPr name="Group 6" id="6"/>
          <p:cNvGrpSpPr/>
          <p:nvPr/>
        </p:nvGrpSpPr>
        <p:grpSpPr>
          <a:xfrm rot="0">
            <a:off x="6846025" y="3704925"/>
            <a:ext cx="4595949" cy="648398"/>
            <a:chOff x="0" y="0"/>
            <a:chExt cx="989845" cy="139648"/>
          </a:xfrm>
        </p:grpSpPr>
        <p:sp>
          <p:nvSpPr>
            <p:cNvPr name="Freeform 7" id="7"/>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8" id="8"/>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MULTIPLE CHOICE</a:t>
              </a:r>
            </a:p>
          </p:txBody>
        </p:sp>
      </p:grpSp>
      <p:grpSp>
        <p:nvGrpSpPr>
          <p:cNvPr name="Group 9" id="9"/>
          <p:cNvGrpSpPr/>
          <p:nvPr/>
        </p:nvGrpSpPr>
        <p:grpSpPr>
          <a:xfrm rot="0">
            <a:off x="6145274" y="6891635"/>
            <a:ext cx="2892485" cy="576055"/>
            <a:chOff x="0" y="0"/>
            <a:chExt cx="677784" cy="134985"/>
          </a:xfrm>
        </p:grpSpPr>
        <p:sp>
          <p:nvSpPr>
            <p:cNvPr name="Freeform 10" id="10"/>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11" id="11"/>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a:solidFill>
                    <a:srgbClr val="F9FF00"/>
                  </a:solidFill>
                  <a:latin typeface="Retropix"/>
                  <a:ea typeface="Retropix"/>
                  <a:cs typeface="Retropix"/>
                  <a:sym typeface="Retropix"/>
                </a:rPr>
                <a:t>a. Hierbabuena </a:t>
              </a:r>
            </a:p>
          </p:txBody>
        </p:sp>
      </p:grpSp>
      <p:grpSp>
        <p:nvGrpSpPr>
          <p:cNvPr name="Group 12" id="12"/>
          <p:cNvGrpSpPr/>
          <p:nvPr/>
        </p:nvGrpSpPr>
        <p:grpSpPr>
          <a:xfrm rot="0">
            <a:off x="9250241" y="6891635"/>
            <a:ext cx="2892485" cy="576055"/>
            <a:chOff x="0" y="0"/>
            <a:chExt cx="677784" cy="134985"/>
          </a:xfrm>
        </p:grpSpPr>
        <p:sp>
          <p:nvSpPr>
            <p:cNvPr name="Freeform 13" id="13"/>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14" id="14"/>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spc="-35">
                  <a:solidFill>
                    <a:srgbClr val="F9FF00"/>
                  </a:solidFill>
                  <a:latin typeface="Retropix"/>
                  <a:ea typeface="Retropix"/>
                  <a:cs typeface="Retropix"/>
                  <a:sym typeface="Retropix"/>
                </a:rPr>
                <a:t>b. Hierbamala</a:t>
              </a:r>
            </a:p>
          </p:txBody>
        </p:sp>
      </p:grpSp>
      <p:grpSp>
        <p:nvGrpSpPr>
          <p:cNvPr name="Group 15" id="15"/>
          <p:cNvGrpSpPr/>
          <p:nvPr/>
        </p:nvGrpSpPr>
        <p:grpSpPr>
          <a:xfrm rot="0">
            <a:off x="6145274" y="7676829"/>
            <a:ext cx="2892485" cy="576055"/>
            <a:chOff x="0" y="0"/>
            <a:chExt cx="677784" cy="134985"/>
          </a:xfrm>
        </p:grpSpPr>
        <p:sp>
          <p:nvSpPr>
            <p:cNvPr name="Freeform 16" id="16"/>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17" id="17"/>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spc="-35">
                  <a:solidFill>
                    <a:srgbClr val="F9FF00"/>
                  </a:solidFill>
                  <a:latin typeface="Retropix"/>
                  <a:ea typeface="Retropix"/>
                  <a:cs typeface="Retropix"/>
                  <a:sym typeface="Retropix"/>
                </a:rPr>
                <a:t>c. Césped bueno</a:t>
              </a:r>
            </a:p>
          </p:txBody>
        </p:sp>
      </p:grpSp>
      <p:grpSp>
        <p:nvGrpSpPr>
          <p:cNvPr name="Group 18" id="18"/>
          <p:cNvGrpSpPr/>
          <p:nvPr/>
        </p:nvGrpSpPr>
        <p:grpSpPr>
          <a:xfrm rot="0">
            <a:off x="9250241" y="7676829"/>
            <a:ext cx="2892485" cy="576055"/>
            <a:chOff x="0" y="0"/>
            <a:chExt cx="677784" cy="134985"/>
          </a:xfrm>
        </p:grpSpPr>
        <p:sp>
          <p:nvSpPr>
            <p:cNvPr name="Freeform 19" id="19"/>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20" id="20"/>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spc="-35">
                  <a:solidFill>
                    <a:srgbClr val="F9FF00"/>
                  </a:solidFill>
                  <a:latin typeface="Retropix"/>
                  <a:ea typeface="Retropix"/>
                  <a:cs typeface="Retropix"/>
                  <a:sym typeface="Retropix"/>
                </a:rPr>
                <a:t>d. Césped malo</a:t>
              </a:r>
            </a:p>
          </p:txBody>
        </p:sp>
      </p:grpSp>
      <p:pic>
        <p:nvPicPr>
          <p:cNvPr name="Picture 21" id="21"/>
          <p:cNvPicPr>
            <a:picLocks noChangeAspect="true"/>
          </p:cNvPicPr>
          <p:nvPr/>
        </p:nvPicPr>
        <p:blipFill>
          <a:blip r:embed="rId2"/>
          <a:srcRect l="0" t="0" r="0" b="0"/>
          <a:stretch>
            <a:fillRect/>
          </a:stretch>
        </p:blipFill>
        <p:spPr>
          <a:xfrm flipH="false" flipV="false" rot="0">
            <a:off x="6858011" y="1324052"/>
            <a:ext cx="4583964" cy="1031392"/>
          </a:xfrm>
          <a:prstGeom prst="rect">
            <a:avLst/>
          </a:prstGeom>
          <a:ln cap="sq">
            <a:noFill/>
            <a:prstDash val="solid"/>
          </a:ln>
        </p:spPr>
      </p:pic>
      <p:grpSp>
        <p:nvGrpSpPr>
          <p:cNvPr name="Group 22" id="22"/>
          <p:cNvGrpSpPr/>
          <p:nvPr/>
        </p:nvGrpSpPr>
        <p:grpSpPr>
          <a:xfrm rot="0">
            <a:off x="11696939" y="1324052"/>
            <a:ext cx="3623144" cy="1031392"/>
            <a:chOff x="0" y="0"/>
            <a:chExt cx="86916" cy="24742"/>
          </a:xfrm>
        </p:grpSpPr>
        <p:sp>
          <p:nvSpPr>
            <p:cNvPr name="Freeform 23" id="23"/>
            <p:cNvSpPr/>
            <p:nvPr/>
          </p:nvSpPr>
          <p:spPr>
            <a:xfrm flipH="false" flipV="false" rot="0">
              <a:off x="0" y="0"/>
              <a:ext cx="86916" cy="24742"/>
            </a:xfrm>
            <a:custGeom>
              <a:avLst/>
              <a:gdLst/>
              <a:ahLst/>
              <a:cxnLst/>
              <a:rect r="r" b="b" t="t" l="l"/>
              <a:pathLst>
                <a:path h="24742" w="86916">
                  <a:moveTo>
                    <a:pt x="0" y="0"/>
                  </a:moveTo>
                  <a:lnTo>
                    <a:pt x="86916" y="0"/>
                  </a:lnTo>
                  <a:lnTo>
                    <a:pt x="86916" y="24742"/>
                  </a:lnTo>
                  <a:lnTo>
                    <a:pt x="0" y="24742"/>
                  </a:lnTo>
                  <a:close/>
                </a:path>
              </a:pathLst>
            </a:custGeom>
            <a:solidFill>
              <a:srgbClr val="000000">
                <a:alpha val="0"/>
              </a:srgbClr>
            </a:solidFill>
            <a:ln w="66675" cap="sq">
              <a:solidFill>
                <a:srgbClr val="0A24FE"/>
              </a:solidFill>
              <a:prstDash val="solid"/>
              <a:miter/>
            </a:ln>
          </p:spPr>
        </p:sp>
        <p:sp>
          <p:nvSpPr>
            <p:cNvPr name="TextBox 24" id="24"/>
            <p:cNvSpPr txBox="true"/>
            <p:nvPr/>
          </p:nvSpPr>
          <p:spPr>
            <a:xfrm>
              <a:off x="0" y="-38100"/>
              <a:ext cx="86916" cy="62842"/>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2218692"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3187174"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0">
            <a:off x="14153697" y="1552152"/>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8" id="28"/>
          <p:cNvGrpSpPr/>
          <p:nvPr/>
        </p:nvGrpSpPr>
        <p:grpSpPr>
          <a:xfrm rot="0">
            <a:off x="2967918" y="1324052"/>
            <a:ext cx="3623144" cy="1031392"/>
            <a:chOff x="0" y="0"/>
            <a:chExt cx="86916" cy="24742"/>
          </a:xfrm>
        </p:grpSpPr>
        <p:sp>
          <p:nvSpPr>
            <p:cNvPr name="Freeform 29" id="29"/>
            <p:cNvSpPr/>
            <p:nvPr/>
          </p:nvSpPr>
          <p:spPr>
            <a:xfrm flipH="false" flipV="false" rot="0">
              <a:off x="0" y="0"/>
              <a:ext cx="86916" cy="24742"/>
            </a:xfrm>
            <a:custGeom>
              <a:avLst/>
              <a:gdLst/>
              <a:ahLst/>
              <a:cxnLst/>
              <a:rect r="r" b="b" t="t" l="l"/>
              <a:pathLst>
                <a:path h="24742" w="86916">
                  <a:moveTo>
                    <a:pt x="0" y="0"/>
                  </a:moveTo>
                  <a:lnTo>
                    <a:pt x="86916" y="0"/>
                  </a:lnTo>
                  <a:lnTo>
                    <a:pt x="86916" y="24742"/>
                  </a:lnTo>
                  <a:lnTo>
                    <a:pt x="0" y="24742"/>
                  </a:lnTo>
                  <a:close/>
                </a:path>
              </a:pathLst>
            </a:custGeom>
            <a:solidFill>
              <a:srgbClr val="000000">
                <a:alpha val="0"/>
              </a:srgbClr>
            </a:solidFill>
            <a:ln w="66675" cap="sq">
              <a:solidFill>
                <a:srgbClr val="0A24FE"/>
              </a:solidFill>
              <a:prstDash val="solid"/>
              <a:miter/>
            </a:ln>
          </p:spPr>
        </p:sp>
        <p:sp>
          <p:nvSpPr>
            <p:cNvPr name="TextBox 30" id="30"/>
            <p:cNvSpPr txBox="true"/>
            <p:nvPr/>
          </p:nvSpPr>
          <p:spPr>
            <a:xfrm>
              <a:off x="0" y="-38100"/>
              <a:ext cx="86916" cy="62842"/>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3489671"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2" id="32"/>
          <p:cNvSpPr/>
          <p:nvPr/>
        </p:nvSpPr>
        <p:spPr>
          <a:xfrm flipH="false" flipV="false" rot="0">
            <a:off x="4458153"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0">
            <a:off x="5424676" y="1552152"/>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967918" y="2765019"/>
            <a:ext cx="12352165" cy="6197929"/>
            <a:chOff x="0" y="0"/>
            <a:chExt cx="531807" cy="266844"/>
          </a:xfrm>
        </p:grpSpPr>
        <p:sp>
          <p:nvSpPr>
            <p:cNvPr name="Freeform 3" id="3"/>
            <p:cNvSpPr/>
            <p:nvPr/>
          </p:nvSpPr>
          <p:spPr>
            <a:xfrm flipH="false" flipV="false" rot="0">
              <a:off x="0" y="0"/>
              <a:ext cx="531807" cy="266844"/>
            </a:xfrm>
            <a:custGeom>
              <a:avLst/>
              <a:gdLst/>
              <a:ahLst/>
              <a:cxnLst/>
              <a:rect r="r" b="b" t="t" l="l"/>
              <a:pathLst>
                <a:path h="266844" w="531807">
                  <a:moveTo>
                    <a:pt x="0" y="0"/>
                  </a:moveTo>
                  <a:lnTo>
                    <a:pt x="531807" y="0"/>
                  </a:lnTo>
                  <a:lnTo>
                    <a:pt x="531807" y="266844"/>
                  </a:lnTo>
                  <a:lnTo>
                    <a:pt x="0" y="266844"/>
                  </a:lnTo>
                  <a:close/>
                </a:path>
              </a:pathLst>
            </a:custGeom>
            <a:solidFill>
              <a:srgbClr val="000000">
                <a:alpha val="0"/>
              </a:srgbClr>
            </a:solidFill>
            <a:ln w="66675" cap="sq">
              <a:solidFill>
                <a:srgbClr val="0A24FE"/>
              </a:solidFill>
              <a:prstDash val="solid"/>
              <a:miter/>
            </a:ln>
          </p:spPr>
        </p:sp>
        <p:sp>
          <p:nvSpPr>
            <p:cNvPr name="TextBox 4" id="4"/>
            <p:cNvSpPr txBox="true"/>
            <p:nvPr/>
          </p:nvSpPr>
          <p:spPr>
            <a:xfrm>
              <a:off x="0" y="-38100"/>
              <a:ext cx="531807" cy="304944"/>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426635" y="4950455"/>
            <a:ext cx="7434730" cy="1045844"/>
          </a:xfrm>
          <a:prstGeom prst="rect">
            <a:avLst/>
          </a:prstGeom>
        </p:spPr>
        <p:txBody>
          <a:bodyPr anchor="t" rtlCol="false" tIns="0" lIns="0" bIns="0" rIns="0">
            <a:spAutoFit/>
          </a:bodyPr>
          <a:lstStyle/>
          <a:p>
            <a:pPr algn="ctr">
              <a:lnSpc>
                <a:spcPts val="3839"/>
              </a:lnSpc>
            </a:pPr>
            <a:r>
              <a:rPr lang="en-US" sz="3999">
                <a:solidFill>
                  <a:srgbClr val="FF75ED"/>
                </a:solidFill>
                <a:latin typeface="Arcade Gamer"/>
                <a:ea typeface="Arcade Gamer"/>
                <a:cs typeface="Arcade Gamer"/>
                <a:sym typeface="Arcade Gamer"/>
              </a:rPr>
              <a:t>¿CUÁL ES EL NOMBRE DEL EQUIPO?</a:t>
            </a:r>
          </a:p>
        </p:txBody>
      </p:sp>
      <p:grpSp>
        <p:nvGrpSpPr>
          <p:cNvPr name="Group 6" id="6"/>
          <p:cNvGrpSpPr/>
          <p:nvPr/>
        </p:nvGrpSpPr>
        <p:grpSpPr>
          <a:xfrm rot="0">
            <a:off x="6846025" y="3704925"/>
            <a:ext cx="4595949" cy="648398"/>
            <a:chOff x="0" y="0"/>
            <a:chExt cx="989845" cy="139648"/>
          </a:xfrm>
        </p:grpSpPr>
        <p:sp>
          <p:nvSpPr>
            <p:cNvPr name="Freeform 7" id="7"/>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8" id="8"/>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MULTIPLE CHOICE</a:t>
              </a:r>
            </a:p>
          </p:txBody>
        </p:sp>
      </p:grpSp>
      <p:grpSp>
        <p:nvGrpSpPr>
          <p:cNvPr name="Group 9" id="9"/>
          <p:cNvGrpSpPr/>
          <p:nvPr/>
        </p:nvGrpSpPr>
        <p:grpSpPr>
          <a:xfrm rot="0">
            <a:off x="6145274" y="6891635"/>
            <a:ext cx="2892485" cy="576055"/>
            <a:chOff x="0" y="0"/>
            <a:chExt cx="677784" cy="134985"/>
          </a:xfrm>
        </p:grpSpPr>
        <p:sp>
          <p:nvSpPr>
            <p:cNvPr name="Freeform 10" id="10"/>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5DF500"/>
            </a:solidFill>
            <a:ln w="38100" cap="sq">
              <a:solidFill>
                <a:srgbClr val="0A24FE"/>
              </a:solidFill>
              <a:prstDash val="solid"/>
              <a:miter/>
            </a:ln>
          </p:spPr>
        </p:sp>
        <p:sp>
          <p:nvSpPr>
            <p:cNvPr name="TextBox 11" id="11"/>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a:solidFill>
                    <a:srgbClr val="545454"/>
                  </a:solidFill>
                  <a:latin typeface="Retropix"/>
                  <a:ea typeface="Retropix"/>
                  <a:cs typeface="Retropix"/>
                  <a:sym typeface="Retropix"/>
                </a:rPr>
                <a:t>a. Hierbabuena </a:t>
              </a:r>
            </a:p>
          </p:txBody>
        </p:sp>
      </p:grpSp>
      <p:grpSp>
        <p:nvGrpSpPr>
          <p:cNvPr name="Group 12" id="12"/>
          <p:cNvGrpSpPr/>
          <p:nvPr/>
        </p:nvGrpSpPr>
        <p:grpSpPr>
          <a:xfrm rot="0">
            <a:off x="9250241" y="6891635"/>
            <a:ext cx="2892485" cy="576055"/>
            <a:chOff x="0" y="0"/>
            <a:chExt cx="677784" cy="134985"/>
          </a:xfrm>
        </p:grpSpPr>
        <p:sp>
          <p:nvSpPr>
            <p:cNvPr name="Freeform 13" id="13"/>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14" id="14"/>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spc="-35">
                  <a:solidFill>
                    <a:srgbClr val="F9FF00"/>
                  </a:solidFill>
                  <a:latin typeface="Retropix"/>
                  <a:ea typeface="Retropix"/>
                  <a:cs typeface="Retropix"/>
                  <a:sym typeface="Retropix"/>
                </a:rPr>
                <a:t>b. Hierbamala</a:t>
              </a:r>
            </a:p>
          </p:txBody>
        </p:sp>
      </p:grpSp>
      <p:grpSp>
        <p:nvGrpSpPr>
          <p:cNvPr name="Group 15" id="15"/>
          <p:cNvGrpSpPr/>
          <p:nvPr/>
        </p:nvGrpSpPr>
        <p:grpSpPr>
          <a:xfrm rot="0">
            <a:off x="6145274" y="7676829"/>
            <a:ext cx="2892485" cy="576055"/>
            <a:chOff x="0" y="0"/>
            <a:chExt cx="677784" cy="134985"/>
          </a:xfrm>
        </p:grpSpPr>
        <p:sp>
          <p:nvSpPr>
            <p:cNvPr name="Freeform 16" id="16"/>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17" id="17"/>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spc="-35">
                  <a:solidFill>
                    <a:srgbClr val="F9FF00"/>
                  </a:solidFill>
                  <a:latin typeface="Retropix"/>
                  <a:ea typeface="Retropix"/>
                  <a:cs typeface="Retropix"/>
                  <a:sym typeface="Retropix"/>
                </a:rPr>
                <a:t>c. Césped bueno</a:t>
              </a:r>
            </a:p>
          </p:txBody>
        </p:sp>
      </p:grpSp>
      <p:grpSp>
        <p:nvGrpSpPr>
          <p:cNvPr name="Group 18" id="18"/>
          <p:cNvGrpSpPr/>
          <p:nvPr/>
        </p:nvGrpSpPr>
        <p:grpSpPr>
          <a:xfrm rot="0">
            <a:off x="9250241" y="7676829"/>
            <a:ext cx="2892485" cy="576055"/>
            <a:chOff x="0" y="0"/>
            <a:chExt cx="677784" cy="134985"/>
          </a:xfrm>
        </p:grpSpPr>
        <p:sp>
          <p:nvSpPr>
            <p:cNvPr name="Freeform 19" id="19"/>
            <p:cNvSpPr/>
            <p:nvPr/>
          </p:nvSpPr>
          <p:spPr>
            <a:xfrm flipH="false" flipV="false" rot="0">
              <a:off x="0" y="0"/>
              <a:ext cx="677784" cy="134985"/>
            </a:xfrm>
            <a:custGeom>
              <a:avLst/>
              <a:gdLst/>
              <a:ahLst/>
              <a:cxnLst/>
              <a:rect r="r" b="b" t="t" l="l"/>
              <a:pathLst>
                <a:path h="134985" w="677784">
                  <a:moveTo>
                    <a:pt x="0" y="0"/>
                  </a:moveTo>
                  <a:lnTo>
                    <a:pt x="677784" y="0"/>
                  </a:lnTo>
                  <a:lnTo>
                    <a:pt x="677784" y="134985"/>
                  </a:lnTo>
                  <a:lnTo>
                    <a:pt x="0" y="134985"/>
                  </a:lnTo>
                  <a:close/>
                </a:path>
              </a:pathLst>
            </a:custGeom>
            <a:solidFill>
              <a:srgbClr val="000000">
                <a:alpha val="0"/>
              </a:srgbClr>
            </a:solidFill>
            <a:ln w="38100" cap="sq">
              <a:solidFill>
                <a:srgbClr val="0A24FE"/>
              </a:solidFill>
              <a:prstDash val="solid"/>
              <a:miter/>
            </a:ln>
          </p:spPr>
        </p:sp>
        <p:sp>
          <p:nvSpPr>
            <p:cNvPr name="TextBox 20" id="20"/>
            <p:cNvSpPr txBox="true"/>
            <p:nvPr/>
          </p:nvSpPr>
          <p:spPr>
            <a:xfrm>
              <a:off x="0" y="-9525"/>
              <a:ext cx="677784" cy="144510"/>
            </a:xfrm>
            <a:prstGeom prst="rect">
              <a:avLst/>
            </a:prstGeom>
          </p:spPr>
          <p:txBody>
            <a:bodyPr anchor="ctr" rtlCol="false" tIns="50800" lIns="50800" bIns="50800" rIns="50800"/>
            <a:lstStyle/>
            <a:p>
              <a:pPr algn="ctr">
                <a:lnSpc>
                  <a:spcPts val="1853"/>
                </a:lnSpc>
              </a:pPr>
              <a:r>
                <a:rPr lang="en-US" sz="1799" spc="-35">
                  <a:solidFill>
                    <a:srgbClr val="F9FF00"/>
                  </a:solidFill>
                  <a:latin typeface="Retropix"/>
                  <a:ea typeface="Retropix"/>
                  <a:cs typeface="Retropix"/>
                  <a:sym typeface="Retropix"/>
                </a:rPr>
                <a:t>d. Césped malo</a:t>
              </a:r>
            </a:p>
          </p:txBody>
        </p:sp>
      </p:grpSp>
      <p:pic>
        <p:nvPicPr>
          <p:cNvPr name="Picture 21" id="21"/>
          <p:cNvPicPr>
            <a:picLocks noChangeAspect="true"/>
          </p:cNvPicPr>
          <p:nvPr/>
        </p:nvPicPr>
        <p:blipFill>
          <a:blip r:embed="rId2"/>
          <a:srcRect l="0" t="0" r="0" b="0"/>
          <a:stretch>
            <a:fillRect/>
          </a:stretch>
        </p:blipFill>
        <p:spPr>
          <a:xfrm flipH="false" flipV="false" rot="0">
            <a:off x="6858011" y="1324052"/>
            <a:ext cx="4583964" cy="1031392"/>
          </a:xfrm>
          <a:prstGeom prst="rect">
            <a:avLst/>
          </a:prstGeom>
          <a:ln cap="sq">
            <a:noFill/>
            <a:prstDash val="solid"/>
          </a:ln>
        </p:spPr>
      </p:pic>
      <p:grpSp>
        <p:nvGrpSpPr>
          <p:cNvPr name="Group 22" id="22"/>
          <p:cNvGrpSpPr/>
          <p:nvPr/>
        </p:nvGrpSpPr>
        <p:grpSpPr>
          <a:xfrm rot="0">
            <a:off x="11696939" y="1324052"/>
            <a:ext cx="3623144" cy="1031392"/>
            <a:chOff x="0" y="0"/>
            <a:chExt cx="86916" cy="24742"/>
          </a:xfrm>
        </p:grpSpPr>
        <p:sp>
          <p:nvSpPr>
            <p:cNvPr name="Freeform 23" id="23"/>
            <p:cNvSpPr/>
            <p:nvPr/>
          </p:nvSpPr>
          <p:spPr>
            <a:xfrm flipH="false" flipV="false" rot="0">
              <a:off x="0" y="0"/>
              <a:ext cx="86916" cy="24742"/>
            </a:xfrm>
            <a:custGeom>
              <a:avLst/>
              <a:gdLst/>
              <a:ahLst/>
              <a:cxnLst/>
              <a:rect r="r" b="b" t="t" l="l"/>
              <a:pathLst>
                <a:path h="24742" w="86916">
                  <a:moveTo>
                    <a:pt x="0" y="0"/>
                  </a:moveTo>
                  <a:lnTo>
                    <a:pt x="86916" y="0"/>
                  </a:lnTo>
                  <a:lnTo>
                    <a:pt x="86916" y="24742"/>
                  </a:lnTo>
                  <a:lnTo>
                    <a:pt x="0" y="24742"/>
                  </a:lnTo>
                  <a:close/>
                </a:path>
              </a:pathLst>
            </a:custGeom>
            <a:solidFill>
              <a:srgbClr val="000000">
                <a:alpha val="0"/>
              </a:srgbClr>
            </a:solidFill>
            <a:ln w="66675" cap="sq">
              <a:solidFill>
                <a:srgbClr val="0A24FE"/>
              </a:solidFill>
              <a:prstDash val="solid"/>
              <a:miter/>
            </a:ln>
          </p:spPr>
        </p:sp>
        <p:sp>
          <p:nvSpPr>
            <p:cNvPr name="TextBox 24" id="24"/>
            <p:cNvSpPr txBox="true"/>
            <p:nvPr/>
          </p:nvSpPr>
          <p:spPr>
            <a:xfrm>
              <a:off x="0" y="-38100"/>
              <a:ext cx="86916" cy="62842"/>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2218692"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3187174"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0">
            <a:off x="14153697" y="1552152"/>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8" id="28"/>
          <p:cNvGrpSpPr/>
          <p:nvPr/>
        </p:nvGrpSpPr>
        <p:grpSpPr>
          <a:xfrm rot="0">
            <a:off x="2967918" y="1324052"/>
            <a:ext cx="3623144" cy="1031392"/>
            <a:chOff x="0" y="0"/>
            <a:chExt cx="86916" cy="24742"/>
          </a:xfrm>
        </p:grpSpPr>
        <p:sp>
          <p:nvSpPr>
            <p:cNvPr name="Freeform 29" id="29"/>
            <p:cNvSpPr/>
            <p:nvPr/>
          </p:nvSpPr>
          <p:spPr>
            <a:xfrm flipH="false" flipV="false" rot="0">
              <a:off x="0" y="0"/>
              <a:ext cx="86916" cy="24742"/>
            </a:xfrm>
            <a:custGeom>
              <a:avLst/>
              <a:gdLst/>
              <a:ahLst/>
              <a:cxnLst/>
              <a:rect r="r" b="b" t="t" l="l"/>
              <a:pathLst>
                <a:path h="24742" w="86916">
                  <a:moveTo>
                    <a:pt x="0" y="0"/>
                  </a:moveTo>
                  <a:lnTo>
                    <a:pt x="86916" y="0"/>
                  </a:lnTo>
                  <a:lnTo>
                    <a:pt x="86916" y="24742"/>
                  </a:lnTo>
                  <a:lnTo>
                    <a:pt x="0" y="24742"/>
                  </a:lnTo>
                  <a:close/>
                </a:path>
              </a:pathLst>
            </a:custGeom>
            <a:solidFill>
              <a:srgbClr val="000000">
                <a:alpha val="0"/>
              </a:srgbClr>
            </a:solidFill>
            <a:ln w="66675" cap="sq">
              <a:solidFill>
                <a:srgbClr val="0A24FE"/>
              </a:solidFill>
              <a:prstDash val="solid"/>
              <a:miter/>
            </a:ln>
          </p:spPr>
        </p:sp>
        <p:sp>
          <p:nvSpPr>
            <p:cNvPr name="TextBox 30" id="30"/>
            <p:cNvSpPr txBox="true"/>
            <p:nvPr/>
          </p:nvSpPr>
          <p:spPr>
            <a:xfrm>
              <a:off x="0" y="-38100"/>
              <a:ext cx="86916" cy="62842"/>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3489671"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2" id="32"/>
          <p:cNvSpPr/>
          <p:nvPr/>
        </p:nvSpPr>
        <p:spPr>
          <a:xfrm flipH="false" flipV="false" rot="0">
            <a:off x="4458153" y="1552152"/>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0">
            <a:off x="5424676" y="1552152"/>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579742" y="3638292"/>
            <a:ext cx="15691062" cy="1963779"/>
          </a:xfrm>
          <a:prstGeom prst="rect">
            <a:avLst/>
          </a:prstGeom>
        </p:spPr>
        <p:txBody>
          <a:bodyPr anchor="t" rtlCol="false" tIns="0" lIns="0" bIns="0" rIns="0">
            <a:spAutoFit/>
          </a:bodyPr>
          <a:lstStyle/>
          <a:p>
            <a:pPr algn="ctr">
              <a:lnSpc>
                <a:spcPts val="7373"/>
              </a:lnSpc>
            </a:pPr>
            <a:r>
              <a:rPr lang="en-US" sz="7159">
                <a:solidFill>
                  <a:srgbClr val="FF75ED"/>
                </a:solidFill>
                <a:latin typeface="Arcade Gamer"/>
                <a:ea typeface="Arcade Gamer"/>
                <a:cs typeface="Arcade Gamer"/>
                <a:sym typeface="Arcade Gamer"/>
              </a:rPr>
              <a:t>INSTRUCCIONES del juego</a:t>
            </a:r>
          </a:p>
        </p:txBody>
      </p:sp>
      <p:sp>
        <p:nvSpPr>
          <p:cNvPr name="TextBox 3" id="3"/>
          <p:cNvSpPr txBox="true"/>
          <p:nvPr/>
        </p:nvSpPr>
        <p:spPr>
          <a:xfrm rot="0">
            <a:off x="2975490" y="5988536"/>
            <a:ext cx="12899567" cy="2876893"/>
          </a:xfrm>
          <a:prstGeom prst="rect">
            <a:avLst/>
          </a:prstGeom>
        </p:spPr>
        <p:txBody>
          <a:bodyPr anchor="t" rtlCol="false" tIns="0" lIns="0" bIns="0" rIns="0">
            <a:spAutoFit/>
          </a:bodyPr>
          <a:lstStyle/>
          <a:p>
            <a:pPr algn="ctr">
              <a:lnSpc>
                <a:spcPts val="3197"/>
              </a:lnSpc>
              <a:spcBef>
                <a:spcPct val="0"/>
              </a:spcBef>
            </a:pPr>
            <a:r>
              <a:rPr lang="en-US" sz="3104">
                <a:solidFill>
                  <a:srgbClr val="F9FF00"/>
                </a:solidFill>
                <a:latin typeface="Retropix"/>
                <a:ea typeface="Retropix"/>
                <a:cs typeface="Retropix"/>
                <a:sym typeface="Retropix"/>
              </a:rPr>
              <a:t>En este juego es necesario utilizar las teclas de las flechas que aparecen en la parte derecha del teclado en la parte baja; estas son las que te permitirán moverte por el juego hacia todas las direcciones y así poder tanto comerte los puntitos que son comida para poder seguir y también huir de los fantasmas. El objetivo principal del juego es comerte todas las bolitas de comida para pasar al siguiente nivel. </a:t>
            </a:r>
          </a:p>
        </p:txBody>
      </p:sp>
      <p:pic>
        <p:nvPicPr>
          <p:cNvPr name="Picture 4" id="4"/>
          <p:cNvPicPr>
            <a:picLocks noChangeAspect="true"/>
          </p:cNvPicPr>
          <p:nvPr/>
        </p:nvPicPr>
        <p:blipFill>
          <a:blip r:embed="rId2"/>
          <a:srcRect l="0" t="0" r="0" b="0"/>
          <a:stretch>
            <a:fillRect/>
          </a:stretch>
        </p:blipFill>
        <p:spPr>
          <a:xfrm flipH="false" flipV="false" rot="0">
            <a:off x="5983431" y="1474290"/>
            <a:ext cx="6305993" cy="1418849"/>
          </a:xfrm>
          <a:prstGeom prst="rect">
            <a:avLst/>
          </a:prstGeom>
          <a:ln cap="sq">
            <a:noFill/>
            <a:prstDash val="solid"/>
          </a:ln>
        </p:spPr>
      </p:pic>
      <p:grpSp>
        <p:nvGrpSpPr>
          <p:cNvPr name="Group 5" id="5"/>
          <p:cNvGrpSpPr/>
          <p:nvPr/>
        </p:nvGrpSpPr>
        <p:grpSpPr>
          <a:xfrm rot="0">
            <a:off x="12983658" y="1474290"/>
            <a:ext cx="2328852" cy="1418849"/>
            <a:chOff x="0" y="0"/>
            <a:chExt cx="55867" cy="34037"/>
          </a:xfrm>
        </p:grpSpPr>
        <p:sp>
          <p:nvSpPr>
            <p:cNvPr name="Freeform 6" id="6"/>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7" id="7"/>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5490" y="1474290"/>
            <a:ext cx="2328852" cy="1418849"/>
            <a:chOff x="0" y="0"/>
            <a:chExt cx="55867" cy="34037"/>
          </a:xfrm>
        </p:grpSpPr>
        <p:sp>
          <p:nvSpPr>
            <p:cNvPr name="Freeform 9" id="9"/>
            <p:cNvSpPr/>
            <p:nvPr/>
          </p:nvSpPr>
          <p:spPr>
            <a:xfrm flipH="false" flipV="false" rot="0">
              <a:off x="0" y="0"/>
              <a:ext cx="55867" cy="34037"/>
            </a:xfrm>
            <a:custGeom>
              <a:avLst/>
              <a:gdLst/>
              <a:ahLst/>
              <a:cxnLst/>
              <a:rect r="r" b="b" t="t" l="l"/>
              <a:pathLst>
                <a:path h="34037" w="55867">
                  <a:moveTo>
                    <a:pt x="0" y="0"/>
                  </a:moveTo>
                  <a:lnTo>
                    <a:pt x="55867" y="0"/>
                  </a:lnTo>
                  <a:lnTo>
                    <a:pt x="55867" y="34037"/>
                  </a:lnTo>
                  <a:lnTo>
                    <a:pt x="0" y="34037"/>
                  </a:lnTo>
                  <a:close/>
                </a:path>
              </a:pathLst>
            </a:custGeom>
            <a:solidFill>
              <a:srgbClr val="000000">
                <a:alpha val="0"/>
              </a:srgbClr>
            </a:solidFill>
            <a:ln w="66675" cap="sq">
              <a:solidFill>
                <a:srgbClr val="0A24FE"/>
              </a:solidFill>
              <a:prstDash val="solid"/>
              <a:miter/>
            </a:ln>
          </p:spPr>
        </p:sp>
        <p:sp>
          <p:nvSpPr>
            <p:cNvPr name="TextBox 10" id="10"/>
            <p:cNvSpPr txBox="true"/>
            <p:nvPr/>
          </p:nvSpPr>
          <p:spPr>
            <a:xfrm>
              <a:off x="0" y="-38100"/>
              <a:ext cx="55867" cy="7213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3826748" y="1896118"/>
            <a:ext cx="642672" cy="575192"/>
          </a:xfrm>
          <a:custGeom>
            <a:avLst/>
            <a:gdLst/>
            <a:ahLst/>
            <a:cxnLst/>
            <a:rect r="r" b="b" t="t" l="l"/>
            <a:pathLst>
              <a:path h="575192" w="642672">
                <a:moveTo>
                  <a:pt x="0" y="0"/>
                </a:moveTo>
                <a:lnTo>
                  <a:pt x="642672" y="0"/>
                </a:lnTo>
                <a:lnTo>
                  <a:pt x="642672" y="575192"/>
                </a:lnTo>
                <a:lnTo>
                  <a:pt x="0" y="57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833724" y="1896118"/>
            <a:ext cx="642672" cy="575192"/>
          </a:xfrm>
          <a:custGeom>
            <a:avLst/>
            <a:gdLst/>
            <a:ahLst/>
            <a:cxnLst/>
            <a:rect r="r" b="b" t="t" l="l"/>
            <a:pathLst>
              <a:path h="575192" w="642672">
                <a:moveTo>
                  <a:pt x="0" y="0"/>
                </a:moveTo>
                <a:lnTo>
                  <a:pt x="642673" y="0"/>
                </a:lnTo>
                <a:lnTo>
                  <a:pt x="642673" y="575192"/>
                </a:lnTo>
                <a:lnTo>
                  <a:pt x="0" y="57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90662" y="1993121"/>
            <a:ext cx="4595949" cy="648398"/>
            <a:chOff x="0" y="0"/>
            <a:chExt cx="989845" cy="139648"/>
          </a:xfrm>
        </p:grpSpPr>
        <p:sp>
          <p:nvSpPr>
            <p:cNvPr name="Freeform 3" id="3"/>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4" id="4"/>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DIARIO DEL DESARROLLO</a:t>
              </a:r>
            </a:p>
          </p:txBody>
        </p:sp>
      </p:grpSp>
      <p:pic>
        <p:nvPicPr>
          <p:cNvPr name="Picture 5" id="5"/>
          <p:cNvPicPr>
            <a:picLocks noChangeAspect="true"/>
          </p:cNvPicPr>
          <p:nvPr/>
        </p:nvPicPr>
        <p:blipFill>
          <a:blip r:embed="rId2"/>
          <a:srcRect l="0" t="0" r="0" b="0"/>
          <a:stretch>
            <a:fillRect/>
          </a:stretch>
        </p:blipFill>
        <p:spPr>
          <a:xfrm flipH="false" flipV="false" rot="5400000">
            <a:off x="12199654" y="4548467"/>
            <a:ext cx="5056349" cy="1137678"/>
          </a:xfrm>
          <a:prstGeom prst="rect">
            <a:avLst/>
          </a:prstGeom>
          <a:ln cap="sq">
            <a:noFill/>
            <a:prstDash val="solid"/>
          </a:ln>
        </p:spPr>
      </p:pic>
      <p:grpSp>
        <p:nvGrpSpPr>
          <p:cNvPr name="Group 6" id="6"/>
          <p:cNvGrpSpPr/>
          <p:nvPr/>
        </p:nvGrpSpPr>
        <p:grpSpPr>
          <a:xfrm rot="0">
            <a:off x="2991333" y="2641519"/>
            <a:ext cx="705514" cy="5056349"/>
            <a:chOff x="0" y="0"/>
            <a:chExt cx="16925" cy="121298"/>
          </a:xfrm>
        </p:grpSpPr>
        <p:sp>
          <p:nvSpPr>
            <p:cNvPr name="Freeform 7" id="7"/>
            <p:cNvSpPr/>
            <p:nvPr/>
          </p:nvSpPr>
          <p:spPr>
            <a:xfrm flipH="false" flipV="false" rot="0">
              <a:off x="0" y="0"/>
              <a:ext cx="16925" cy="121298"/>
            </a:xfrm>
            <a:custGeom>
              <a:avLst/>
              <a:gdLst/>
              <a:ahLst/>
              <a:cxnLst/>
              <a:rect r="r" b="b" t="t" l="l"/>
              <a:pathLst>
                <a:path h="121298" w="16925">
                  <a:moveTo>
                    <a:pt x="0" y="0"/>
                  </a:moveTo>
                  <a:lnTo>
                    <a:pt x="16925" y="0"/>
                  </a:lnTo>
                  <a:lnTo>
                    <a:pt x="16925" y="121298"/>
                  </a:lnTo>
                  <a:lnTo>
                    <a:pt x="0" y="121298"/>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6925" cy="15939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4025838" y="2773576"/>
            <a:ext cx="0" cy="3763785"/>
          </a:xfrm>
          <a:prstGeom prst="line">
            <a:avLst/>
          </a:prstGeom>
          <a:ln cap="flat" w="104775">
            <a:solidFill>
              <a:srgbClr val="F9FF00"/>
            </a:solidFill>
            <a:prstDash val="sysDot"/>
            <a:headEnd type="none" len="sm" w="sm"/>
            <a:tailEnd type="none" len="sm" w="sm"/>
          </a:ln>
        </p:spPr>
      </p:sp>
      <p:sp>
        <p:nvSpPr>
          <p:cNvPr name="Freeform 10" id="10"/>
          <p:cNvSpPr/>
          <p:nvPr/>
        </p:nvSpPr>
        <p:spPr>
          <a:xfrm flipH="false" flipV="false" rot="0">
            <a:off x="3833392" y="7353389"/>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33392" y="6773197"/>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354451" y="2773576"/>
            <a:ext cx="9421975" cy="5308778"/>
          </a:xfrm>
          <a:custGeom>
            <a:avLst/>
            <a:gdLst/>
            <a:ahLst/>
            <a:cxnLst/>
            <a:rect r="r" b="b" t="t" l="l"/>
            <a:pathLst>
              <a:path h="5308778" w="9421975">
                <a:moveTo>
                  <a:pt x="0" y="0"/>
                </a:moveTo>
                <a:lnTo>
                  <a:pt x="9421974" y="0"/>
                </a:lnTo>
                <a:lnTo>
                  <a:pt x="9421974" y="5308778"/>
                </a:lnTo>
                <a:lnTo>
                  <a:pt x="0" y="5308778"/>
                </a:lnTo>
                <a:lnTo>
                  <a:pt x="0" y="0"/>
                </a:lnTo>
                <a:close/>
              </a:path>
            </a:pathLst>
          </a:custGeom>
          <a:blipFill>
            <a:blip r:embed="rId7"/>
            <a:stretch>
              <a:fillRect l="0" t="0" r="0" b="0"/>
            </a:stretch>
          </a:blipFill>
        </p:spPr>
      </p:sp>
      <p:sp>
        <p:nvSpPr>
          <p:cNvPr name="TextBox 13" id="13"/>
          <p:cNvSpPr txBox="true"/>
          <p:nvPr/>
        </p:nvSpPr>
        <p:spPr>
          <a:xfrm rot="0">
            <a:off x="365077" y="8715692"/>
            <a:ext cx="17647119" cy="1018540"/>
          </a:xfrm>
          <a:prstGeom prst="rect">
            <a:avLst/>
          </a:prstGeom>
        </p:spPr>
        <p:txBody>
          <a:bodyPr anchor="t" rtlCol="false" tIns="0" lIns="0" bIns="0" rIns="0">
            <a:spAutoFit/>
          </a:bodyPr>
          <a:lstStyle/>
          <a:p>
            <a:pPr algn="ctr">
              <a:lnSpc>
                <a:spcPts val="2659"/>
              </a:lnSpc>
              <a:spcBef>
                <a:spcPct val="0"/>
              </a:spcBef>
            </a:pPr>
            <a:r>
              <a:rPr lang="en-US" sz="1899">
                <a:solidFill>
                  <a:srgbClr val="F9FF00"/>
                </a:solidFill>
                <a:latin typeface="Arcade Gamer"/>
                <a:ea typeface="Arcade Gamer"/>
                <a:cs typeface="Arcade Gamer"/>
                <a:sym typeface="Arcade Gamer"/>
              </a:rPr>
              <a:t>Durante la primera semana realizamos la base del juego, haciendo el laberinto y los puntitos que se debe comer pac-man. También se desarrollo el personaje principal con su disfraz y por último se comenzó a hacer los fantasmas que intentarán eliminar a pac-man.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890662" y="1993121"/>
            <a:ext cx="4595949" cy="648398"/>
            <a:chOff x="0" y="0"/>
            <a:chExt cx="989845" cy="139648"/>
          </a:xfrm>
        </p:grpSpPr>
        <p:sp>
          <p:nvSpPr>
            <p:cNvPr name="Freeform 3" id="3"/>
            <p:cNvSpPr/>
            <p:nvPr/>
          </p:nvSpPr>
          <p:spPr>
            <a:xfrm flipH="false" flipV="false" rot="0">
              <a:off x="0" y="0"/>
              <a:ext cx="989845" cy="139648"/>
            </a:xfrm>
            <a:custGeom>
              <a:avLst/>
              <a:gdLst/>
              <a:ahLst/>
              <a:cxnLst/>
              <a:rect r="r" b="b" t="t" l="l"/>
              <a:pathLst>
                <a:path h="139648" w="989845">
                  <a:moveTo>
                    <a:pt x="0" y="0"/>
                  </a:moveTo>
                  <a:lnTo>
                    <a:pt x="989845" y="0"/>
                  </a:lnTo>
                  <a:lnTo>
                    <a:pt x="989845" y="139648"/>
                  </a:lnTo>
                  <a:lnTo>
                    <a:pt x="0" y="139648"/>
                  </a:lnTo>
                  <a:close/>
                </a:path>
              </a:pathLst>
            </a:custGeom>
            <a:solidFill>
              <a:srgbClr val="0029A8"/>
            </a:solidFill>
          </p:spPr>
        </p:sp>
        <p:sp>
          <p:nvSpPr>
            <p:cNvPr name="TextBox 4" id="4"/>
            <p:cNvSpPr txBox="true"/>
            <p:nvPr/>
          </p:nvSpPr>
          <p:spPr>
            <a:xfrm>
              <a:off x="0" y="-66675"/>
              <a:ext cx="989845" cy="206323"/>
            </a:xfrm>
            <a:prstGeom prst="rect">
              <a:avLst/>
            </a:prstGeom>
          </p:spPr>
          <p:txBody>
            <a:bodyPr anchor="ctr" rtlCol="false" tIns="50800" lIns="50800" bIns="50800" rIns="50800"/>
            <a:lstStyle/>
            <a:p>
              <a:pPr algn="ctr">
                <a:lnSpc>
                  <a:spcPts val="2659"/>
                </a:lnSpc>
              </a:pPr>
              <a:r>
                <a:rPr lang="en-US" sz="1899">
                  <a:solidFill>
                    <a:srgbClr val="F9FF00"/>
                  </a:solidFill>
                  <a:latin typeface="Arcade Gamer"/>
                  <a:ea typeface="Arcade Gamer"/>
                  <a:cs typeface="Arcade Gamer"/>
                  <a:sym typeface="Arcade Gamer"/>
                </a:rPr>
                <a:t>DIARIO DEL DESARROLLO</a:t>
              </a:r>
            </a:p>
          </p:txBody>
        </p:sp>
      </p:grpSp>
      <p:pic>
        <p:nvPicPr>
          <p:cNvPr name="Picture 5" id="5"/>
          <p:cNvPicPr>
            <a:picLocks noChangeAspect="true"/>
          </p:cNvPicPr>
          <p:nvPr/>
        </p:nvPicPr>
        <p:blipFill>
          <a:blip r:embed="rId2"/>
          <a:srcRect l="0" t="0" r="0" b="0"/>
          <a:stretch>
            <a:fillRect/>
          </a:stretch>
        </p:blipFill>
        <p:spPr>
          <a:xfrm flipH="false" flipV="false" rot="5400000">
            <a:off x="12199654" y="4548467"/>
            <a:ext cx="5056349" cy="1137678"/>
          </a:xfrm>
          <a:prstGeom prst="rect">
            <a:avLst/>
          </a:prstGeom>
          <a:ln cap="sq">
            <a:noFill/>
            <a:prstDash val="solid"/>
          </a:ln>
        </p:spPr>
      </p:pic>
      <p:grpSp>
        <p:nvGrpSpPr>
          <p:cNvPr name="Group 6" id="6"/>
          <p:cNvGrpSpPr/>
          <p:nvPr/>
        </p:nvGrpSpPr>
        <p:grpSpPr>
          <a:xfrm rot="0">
            <a:off x="2991333" y="2641519"/>
            <a:ext cx="705514" cy="5056349"/>
            <a:chOff x="0" y="0"/>
            <a:chExt cx="16925" cy="121298"/>
          </a:xfrm>
        </p:grpSpPr>
        <p:sp>
          <p:nvSpPr>
            <p:cNvPr name="Freeform 7" id="7"/>
            <p:cNvSpPr/>
            <p:nvPr/>
          </p:nvSpPr>
          <p:spPr>
            <a:xfrm flipH="false" flipV="false" rot="0">
              <a:off x="0" y="0"/>
              <a:ext cx="16925" cy="121298"/>
            </a:xfrm>
            <a:custGeom>
              <a:avLst/>
              <a:gdLst/>
              <a:ahLst/>
              <a:cxnLst/>
              <a:rect r="r" b="b" t="t" l="l"/>
              <a:pathLst>
                <a:path h="121298" w="16925">
                  <a:moveTo>
                    <a:pt x="0" y="0"/>
                  </a:moveTo>
                  <a:lnTo>
                    <a:pt x="16925" y="0"/>
                  </a:lnTo>
                  <a:lnTo>
                    <a:pt x="16925" y="121298"/>
                  </a:lnTo>
                  <a:lnTo>
                    <a:pt x="0" y="121298"/>
                  </a:lnTo>
                  <a:close/>
                </a:path>
              </a:pathLst>
            </a:custGeom>
            <a:solidFill>
              <a:srgbClr val="000000">
                <a:alpha val="0"/>
              </a:srgbClr>
            </a:solidFill>
            <a:ln w="66675" cap="sq">
              <a:solidFill>
                <a:srgbClr val="0A24FE"/>
              </a:solidFill>
              <a:prstDash val="solid"/>
              <a:miter/>
            </a:ln>
          </p:spPr>
        </p:sp>
        <p:sp>
          <p:nvSpPr>
            <p:cNvPr name="TextBox 8" id="8"/>
            <p:cNvSpPr txBox="true"/>
            <p:nvPr/>
          </p:nvSpPr>
          <p:spPr>
            <a:xfrm>
              <a:off x="0" y="-38100"/>
              <a:ext cx="16925" cy="15939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4025838" y="2773576"/>
            <a:ext cx="0" cy="3763785"/>
          </a:xfrm>
          <a:prstGeom prst="line">
            <a:avLst/>
          </a:prstGeom>
          <a:ln cap="flat" w="104775">
            <a:solidFill>
              <a:srgbClr val="F9FF00"/>
            </a:solidFill>
            <a:prstDash val="sysDot"/>
            <a:headEnd type="none" len="sm" w="sm"/>
            <a:tailEnd type="none" len="sm" w="sm"/>
          </a:ln>
        </p:spPr>
      </p:sp>
      <p:sp>
        <p:nvSpPr>
          <p:cNvPr name="Freeform 10" id="10"/>
          <p:cNvSpPr/>
          <p:nvPr/>
        </p:nvSpPr>
        <p:spPr>
          <a:xfrm flipH="false" flipV="false" rot="0">
            <a:off x="3833392" y="7353389"/>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833392" y="6773197"/>
            <a:ext cx="384893" cy="344479"/>
          </a:xfrm>
          <a:custGeom>
            <a:avLst/>
            <a:gdLst/>
            <a:ahLst/>
            <a:cxnLst/>
            <a:rect r="r" b="b" t="t" l="l"/>
            <a:pathLst>
              <a:path h="344479" w="384893">
                <a:moveTo>
                  <a:pt x="0" y="0"/>
                </a:moveTo>
                <a:lnTo>
                  <a:pt x="384892" y="0"/>
                </a:lnTo>
                <a:lnTo>
                  <a:pt x="384892" y="344479"/>
                </a:lnTo>
                <a:lnTo>
                  <a:pt x="0" y="3444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788735" y="2773576"/>
            <a:ext cx="8710531" cy="6112663"/>
          </a:xfrm>
          <a:custGeom>
            <a:avLst/>
            <a:gdLst/>
            <a:ahLst/>
            <a:cxnLst/>
            <a:rect r="r" b="b" t="t" l="l"/>
            <a:pathLst>
              <a:path h="6112663" w="8710531">
                <a:moveTo>
                  <a:pt x="0" y="0"/>
                </a:moveTo>
                <a:lnTo>
                  <a:pt x="8710530" y="0"/>
                </a:lnTo>
                <a:lnTo>
                  <a:pt x="8710530" y="6112663"/>
                </a:lnTo>
                <a:lnTo>
                  <a:pt x="0" y="6112663"/>
                </a:lnTo>
                <a:lnTo>
                  <a:pt x="0" y="0"/>
                </a:lnTo>
                <a:close/>
              </a:path>
            </a:pathLst>
          </a:custGeom>
          <a:blipFill>
            <a:blip r:embed="rId7"/>
            <a:stretch>
              <a:fillRect l="-717" t="-13424"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DAGdkKYm7QU</dc:identifier>
  <dcterms:modified xsi:type="dcterms:W3CDTF">2011-08-01T06:04:30Z</dcterms:modified>
  <cp:revision>1</cp:revision>
  <dc:title>Black and Blue Retro Pixel Game Night Game Presentation</dc:title>
</cp:coreProperties>
</file>