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etcomposer.or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bundler.i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etcompose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hyperlink" Target="https://getcompose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etcomposer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45920" cy="20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bject 3"/>
          <p:cNvSpPr txBox="1"/>
          <p:nvPr/>
        </p:nvSpPr>
        <p:spPr>
          <a:xfrm>
            <a:off x="1850792" y="5932078"/>
            <a:ext cx="4953000" cy="4122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lang="es-PE"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Introducción </a:t>
            </a:r>
            <a:r>
              <a:rPr sz="48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PHP</a:t>
            </a:r>
            <a:endParaRPr sz="48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2446986" y="6425903"/>
            <a:ext cx="416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https://fericell2909.github.io/mestradacv/</a:t>
            </a:r>
            <a:endParaRPr lang="es-PE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583" y="0"/>
            <a:ext cx="3537417" cy="68199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654583" cy="643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0" y="75891"/>
            <a:ext cx="1199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Creando el Controlador : reporte.controller.php  asociado a la clase :  ReporteController</a:t>
            </a:r>
            <a:r>
              <a:rPr lang="es-PE" dirty="0" smtClean="0">
                <a:solidFill>
                  <a:schemeClr val="bg1"/>
                </a:solidFill>
              </a:rPr>
              <a:t>PROYECTO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514211"/>
            <a:ext cx="4468942" cy="597674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991" y="514211"/>
            <a:ext cx="6876908" cy="26926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991" y="3370106"/>
            <a:ext cx="6876908" cy="31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48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395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36"/>
            <a:ext cx="12192001" cy="6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47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653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675" y="6019800"/>
            <a:ext cx="22193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4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0523"/>
            <a:ext cx="12192000" cy="4216334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>
            <a:off x="7933386" y="991673"/>
            <a:ext cx="3039414" cy="1159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10055377" y="991672"/>
            <a:ext cx="1316668" cy="101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6404020" y="1540522"/>
            <a:ext cx="808150" cy="1589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829577" y="1160922"/>
            <a:ext cx="2975020" cy="37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Cabecera del Reporte</a:t>
            </a:r>
            <a:endParaRPr lang="es-P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614178" y="665764"/>
            <a:ext cx="212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Opción Descargar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050431" y="665339"/>
            <a:ext cx="197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Opción Imprimir</a:t>
            </a:r>
            <a:endParaRPr lang="es-PE" dirty="0"/>
          </a:p>
        </p:txBody>
      </p:sp>
      <p:cxnSp>
        <p:nvCxnSpPr>
          <p:cNvPr id="22" name="Conector recto de flecha 21"/>
          <p:cNvCxnSpPr/>
          <p:nvPr/>
        </p:nvCxnSpPr>
        <p:spPr>
          <a:xfrm flipH="1" flipV="1">
            <a:off x="4945487" y="5280339"/>
            <a:ext cx="218941" cy="69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4054698" y="5926105"/>
            <a:ext cx="2975020" cy="379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Detalle del Reporte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8659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90" y="1700013"/>
            <a:ext cx="3687037" cy="3477294"/>
          </a:xfrm>
          <a:prstGeom prst="rect">
            <a:avLst/>
          </a:prstGeom>
        </p:spPr>
      </p:pic>
      <p:pic>
        <p:nvPicPr>
          <p:cNvPr id="15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17" y="0"/>
            <a:ext cx="1159098" cy="14295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4713667" y="2356834"/>
            <a:ext cx="73604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PE" dirty="0" smtClean="0"/>
              <a:t>Realizar un Reporte del Listado Total del Libros.</a:t>
            </a:r>
          </a:p>
          <a:p>
            <a:pPr marL="342900" indent="-342900">
              <a:buAutoNum type="arabicPeriod"/>
            </a:pPr>
            <a:r>
              <a:rPr lang="es-PE" dirty="0" smtClean="0"/>
              <a:t>En el Listado de Libros Agregar un botón que permita descargar</a:t>
            </a:r>
          </a:p>
          <a:p>
            <a:r>
              <a:rPr lang="es-PE" dirty="0" smtClean="0"/>
              <a:t>      el reporte de un libro especifico siguiendo el formato como la </a:t>
            </a:r>
          </a:p>
          <a:p>
            <a:r>
              <a:rPr lang="es-PE" dirty="0"/>
              <a:t> </a:t>
            </a:r>
            <a:r>
              <a:rPr lang="es-PE" dirty="0" smtClean="0"/>
              <a:t>     vista ver un libro.</a:t>
            </a:r>
          </a:p>
          <a:p>
            <a:endParaRPr lang="es-PE" dirty="0" smtClean="0"/>
          </a:p>
        </p:txBody>
      </p:sp>
      <p:sp>
        <p:nvSpPr>
          <p:cNvPr id="5" name="Rectángulo 4"/>
          <p:cNvSpPr/>
          <p:nvPr/>
        </p:nvSpPr>
        <p:spPr>
          <a:xfrm>
            <a:off x="6265757" y="506226"/>
            <a:ext cx="3318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Ejercicios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985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5" y="1635616"/>
            <a:ext cx="3837904" cy="49454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ángulo 1"/>
          <p:cNvSpPr/>
          <p:nvPr/>
        </p:nvSpPr>
        <p:spPr>
          <a:xfrm>
            <a:off x="1424982" y="177979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MX" dirty="0"/>
          </a:p>
        </p:txBody>
      </p:sp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Resultado de imagen para imagenes de gracias en varios idiom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1635616"/>
            <a:ext cx="7077433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23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341563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09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7"/>
            <a:ext cx="12192000" cy="685476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004" y="540544"/>
            <a:ext cx="2266682" cy="12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047" b="1733"/>
          <a:stretch/>
        </p:blipFill>
        <p:spPr>
          <a:xfrm>
            <a:off x="801978" y="1236372"/>
            <a:ext cx="3698628" cy="4527499"/>
          </a:xfrm>
          <a:prstGeom prst="rect">
            <a:avLst/>
          </a:prstGeom>
        </p:spPr>
      </p:pic>
      <p:pic>
        <p:nvPicPr>
          <p:cNvPr id="9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" y="7937"/>
            <a:ext cx="985920" cy="12284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4889676" y="741194"/>
            <a:ext cx="70876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600" dirty="0">
                <a:latin typeface="Arial" panose="020B0604020202020204" pitchFamily="34" charset="0"/>
              </a:rPr>
              <a:t>Composer es una herramienta para la gestión de dependencias en PHP. Le permite declarar las bibliotecas de las que depende su proyecto y las administrará (instalará / actualizará) por usted</a:t>
            </a:r>
            <a:r>
              <a:rPr lang="es-PE" sz="1600" dirty="0" smtClean="0">
                <a:latin typeface="Arial" panose="020B0604020202020204" pitchFamily="34" charset="0"/>
              </a:rPr>
              <a:t>.</a:t>
            </a:r>
          </a:p>
          <a:p>
            <a:pPr algn="just"/>
            <a:endParaRPr lang="es-PE" sz="1600" dirty="0" smtClean="0">
              <a:latin typeface="Arial" panose="020B0604020202020204" pitchFamily="34" charset="0"/>
            </a:endParaRPr>
          </a:p>
          <a:p>
            <a:pPr algn="just"/>
            <a:endParaRPr lang="es-PE" sz="1600" b="1" dirty="0" smtClean="0">
              <a:latin typeface="Arial" panose="020B0604020202020204" pitchFamily="34" charset="0"/>
            </a:endParaRPr>
          </a:p>
          <a:p>
            <a:pPr algn="just"/>
            <a:endParaRPr lang="es-PE" sz="1600" b="1" dirty="0">
              <a:latin typeface="Arial" panose="020B0604020202020204" pitchFamily="34" charset="0"/>
            </a:endParaRPr>
          </a:p>
          <a:p>
            <a:pPr algn="just"/>
            <a:endParaRPr lang="es-PE" sz="1600" b="1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525" y="167525"/>
            <a:ext cx="1733550" cy="495300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889676" y="2140734"/>
            <a:ext cx="69928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PE" altLang="es-PE" sz="1600" dirty="0">
                <a:latin typeface="Arial" panose="020B0604020202020204" pitchFamily="34" charset="0"/>
                <a:cs typeface="Arial" panose="020B0604020202020204" pitchFamily="34" charset="0"/>
              </a:rPr>
              <a:t>Composer no es un gestor de paquetes en el mismo sentido que </a:t>
            </a:r>
            <a:r>
              <a:rPr lang="es-PE" alt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Yum</a:t>
            </a:r>
            <a:r>
              <a:rPr lang="es-PE" altLang="es-PE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PE" altLang="es-PE" sz="1600" dirty="0" err="1">
                <a:latin typeface="Arial" panose="020B0604020202020204" pitchFamily="34" charset="0"/>
                <a:cs typeface="Arial" panose="020B0604020202020204" pitchFamily="34" charset="0"/>
              </a:rPr>
              <a:t>Apt</a:t>
            </a:r>
            <a:r>
              <a:rPr lang="es-PE" altLang="es-PE" sz="1600" dirty="0">
                <a:latin typeface="Arial" panose="020B0604020202020204" pitchFamily="34" charset="0"/>
                <a:cs typeface="Arial" panose="020B0604020202020204" pitchFamily="34" charset="0"/>
              </a:rPr>
              <a:t>. Sí, se trata de "paquetes" o bibliotecas, pero los administra en función de cada proyecto, instalándolos en un directorio (por ejemplo vendor) dentro de su proyecto. </a:t>
            </a:r>
            <a:endParaRPr lang="es-PE" altLang="es-PE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PE" altLang="es-PE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PE" altLang="es-PE" sz="1600" dirty="0">
                <a:latin typeface="Arial" panose="020B0604020202020204" pitchFamily="34" charset="0"/>
                <a:cs typeface="Arial" panose="020B0604020202020204" pitchFamily="34" charset="0"/>
              </a:rPr>
              <a:t>defecto no instala nada globalmente. Por lo tanto, es un gestor de dependencia. Sin embargo, sí admite un proyecto "global" para mayor comodidad a través del comando global .</a:t>
            </a:r>
            <a:r>
              <a:rPr lang="es-PE" altLang="es-P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PE" alt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525" y="1600439"/>
            <a:ext cx="2905125" cy="428625"/>
          </a:xfrm>
          <a:prstGeom prst="rect">
            <a:avLst/>
          </a:prstGeom>
        </p:spPr>
      </p:pic>
      <p:sp>
        <p:nvSpPr>
          <p:cNvPr id="15" name="Rectángulo 14"/>
          <p:cNvSpPr/>
          <p:nvPr/>
        </p:nvSpPr>
        <p:spPr>
          <a:xfrm>
            <a:off x="4889675" y="3956616"/>
            <a:ext cx="699282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600" dirty="0">
                <a:latin typeface="Arial" panose="020B0604020202020204" pitchFamily="34" charset="0"/>
              </a:rPr>
              <a:t>Esta idea no es nueva y Composer está fuertemente inspirado en </a:t>
            </a:r>
            <a:r>
              <a:rPr lang="es-PE" sz="1600" dirty="0">
                <a:latin typeface="Arial" panose="020B0604020202020204" pitchFamily="34" charset="0"/>
                <a:hlinkClick r:id="rId6"/>
              </a:rPr>
              <a:t>npm</a:t>
            </a:r>
            <a:r>
              <a:rPr lang="es-PE" sz="1600" dirty="0">
                <a:latin typeface="Arial" panose="020B0604020202020204" pitchFamily="34" charset="0"/>
              </a:rPr>
              <a:t> y </a:t>
            </a:r>
            <a:r>
              <a:rPr lang="es-PE" sz="1600" dirty="0" err="1">
                <a:latin typeface="Arial" panose="020B0604020202020204" pitchFamily="34" charset="0"/>
              </a:rPr>
              <a:t>ruby's</a:t>
            </a:r>
            <a:r>
              <a:rPr lang="es-PE" sz="1600" dirty="0">
                <a:latin typeface="Arial" panose="020B0604020202020204" pitchFamily="34" charset="0"/>
              </a:rPr>
              <a:t> </a:t>
            </a:r>
            <a:r>
              <a:rPr lang="es-PE" sz="1600" dirty="0" err="1">
                <a:latin typeface="Arial" panose="020B0604020202020204" pitchFamily="34" charset="0"/>
                <a:hlinkClick r:id="rId7"/>
              </a:rPr>
              <a:t>bundler</a:t>
            </a:r>
            <a:r>
              <a:rPr lang="es-PE" sz="1600" dirty="0">
                <a:latin typeface="Arial" panose="020B0604020202020204" pitchFamily="34" charset="0"/>
              </a:rPr>
              <a:t> de </a:t>
            </a:r>
            <a:r>
              <a:rPr lang="es-PE" sz="1600" dirty="0">
                <a:latin typeface="Arial" panose="020B0604020202020204" pitchFamily="34" charset="0"/>
                <a:hlinkClick r:id="rId7"/>
              </a:rPr>
              <a:t>node</a:t>
            </a:r>
            <a:r>
              <a:rPr lang="es-PE" sz="1600" dirty="0">
                <a:latin typeface="Arial" panose="020B0604020202020204" pitchFamily="34" charset="0"/>
              </a:rPr>
              <a:t> .</a:t>
            </a:r>
          </a:p>
          <a:p>
            <a:endParaRPr lang="es-PE" sz="1600" b="1" dirty="0" smtClean="0">
              <a:latin typeface="Arial" panose="020B0604020202020204" pitchFamily="34" charset="0"/>
            </a:endParaRPr>
          </a:p>
          <a:p>
            <a:r>
              <a:rPr lang="es-PE" sz="1600" b="1" dirty="0" smtClean="0">
                <a:latin typeface="Arial" panose="020B0604020202020204" pitchFamily="34" charset="0"/>
              </a:rPr>
              <a:t>Suponer:</a:t>
            </a:r>
            <a:endParaRPr lang="es-PE" sz="1600" b="1" dirty="0">
              <a:latin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s-PE" sz="1600" dirty="0">
                <a:latin typeface="Arial" panose="020B0604020202020204" pitchFamily="34" charset="0"/>
              </a:rPr>
              <a:t>Tienes un proyecto que depende de varias bibliotecas.</a:t>
            </a:r>
          </a:p>
          <a:p>
            <a:pPr lvl="1">
              <a:buFont typeface="+mj-lt"/>
              <a:buAutoNum type="arabicPeriod"/>
            </a:pPr>
            <a:r>
              <a:rPr lang="es-PE" sz="1600" dirty="0">
                <a:latin typeface="Arial" panose="020B0604020202020204" pitchFamily="34" charset="0"/>
              </a:rPr>
              <a:t>Algunas de esas bibliotecas dependen de otras bibliotecas.</a:t>
            </a:r>
          </a:p>
          <a:p>
            <a:r>
              <a:rPr lang="es-PE" sz="1600" b="1" dirty="0" smtClean="0">
                <a:latin typeface="Arial" panose="020B0604020202020204" pitchFamily="34" charset="0"/>
              </a:rPr>
              <a:t>Composer</a:t>
            </a:r>
            <a:endParaRPr lang="es-PE" sz="1600" b="1" dirty="0">
              <a:latin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es-PE" sz="1600" dirty="0">
                <a:latin typeface="Arial" panose="020B0604020202020204" pitchFamily="34" charset="0"/>
              </a:rPr>
              <a:t>Le permite declarar las bibliotecas de las que depende.</a:t>
            </a:r>
          </a:p>
          <a:p>
            <a:pPr lvl="1">
              <a:buFont typeface="+mj-lt"/>
              <a:buAutoNum type="arabicPeriod"/>
            </a:pPr>
            <a:r>
              <a:rPr lang="es-PE" sz="1600" dirty="0">
                <a:latin typeface="Arial" panose="020B0604020202020204" pitchFamily="34" charset="0"/>
              </a:rPr>
              <a:t>Averigua qué versiones de qué paquetes pueden y deben instalarse, y los instala (lo que significa que los descarga en su proyecto).</a:t>
            </a:r>
            <a:endParaRPr lang="es-PE" sz="16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199452" y="5920719"/>
            <a:ext cx="290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8"/>
              </a:rPr>
              <a:t>https://getcomposer.org/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3740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047" b="1733"/>
          <a:stretch/>
        </p:blipFill>
        <p:spPr>
          <a:xfrm>
            <a:off x="801978" y="1236372"/>
            <a:ext cx="3698628" cy="4527499"/>
          </a:xfrm>
          <a:prstGeom prst="rect">
            <a:avLst/>
          </a:prstGeom>
        </p:spPr>
      </p:pic>
      <p:pic>
        <p:nvPicPr>
          <p:cNvPr id="9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" y="7937"/>
            <a:ext cx="985920" cy="1228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ángulo 15"/>
          <p:cNvSpPr/>
          <p:nvPr/>
        </p:nvSpPr>
        <p:spPr>
          <a:xfrm>
            <a:off x="1199452" y="5920719"/>
            <a:ext cx="290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4"/>
              </a:rPr>
              <a:t>https://getcomposer.org/</a:t>
            </a:r>
            <a:endParaRPr lang="es-P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206" y="228809"/>
            <a:ext cx="7176366" cy="351894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6206" y="3873529"/>
            <a:ext cx="7176366" cy="2857500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548393" y="6361697"/>
            <a:ext cx="220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Tener Instalado Git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2294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047" b="1733"/>
          <a:stretch/>
        </p:blipFill>
        <p:spPr>
          <a:xfrm>
            <a:off x="801978" y="1236372"/>
            <a:ext cx="3698628" cy="4527499"/>
          </a:xfrm>
          <a:prstGeom prst="rect">
            <a:avLst/>
          </a:prstGeom>
        </p:spPr>
      </p:pic>
      <p:pic>
        <p:nvPicPr>
          <p:cNvPr id="9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" y="7937"/>
            <a:ext cx="985920" cy="1228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ángulo 15"/>
          <p:cNvSpPr/>
          <p:nvPr/>
        </p:nvSpPr>
        <p:spPr>
          <a:xfrm>
            <a:off x="1199452" y="5920719"/>
            <a:ext cx="290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4"/>
              </a:rPr>
              <a:t>https://getcomposer.org/</a:t>
            </a:r>
            <a:endParaRPr lang="es-PE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118532" y="1935034"/>
            <a:ext cx="390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composer require dompdf/dompdf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430" y="2428243"/>
            <a:ext cx="7513570" cy="333562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905772" y="1236372"/>
            <a:ext cx="6665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Abrir la terminal e ubicarse en la raíz del proyecto y escribir </a:t>
            </a:r>
          </a:p>
          <a:p>
            <a:r>
              <a:rPr lang="es-PE" dirty="0" smtClean="0"/>
              <a:t>La siguiente línea de comando 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5140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1877924" y="1750368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PE" dirty="0" smtClean="0">
                <a:solidFill>
                  <a:schemeClr val="bg1"/>
                </a:solidFill>
              </a:rPr>
              <a:t>CLASE 10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047" b="1733"/>
          <a:stretch/>
        </p:blipFill>
        <p:spPr>
          <a:xfrm>
            <a:off x="801978" y="878066"/>
            <a:ext cx="3698628" cy="4527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4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" y="7938"/>
            <a:ext cx="732258" cy="87012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ángulo 15"/>
          <p:cNvSpPr/>
          <p:nvPr/>
        </p:nvSpPr>
        <p:spPr>
          <a:xfrm>
            <a:off x="1199452" y="5920719"/>
            <a:ext cx="290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4"/>
              </a:rPr>
              <a:t>https://getcomposer.org/</a:t>
            </a:r>
            <a:endParaRPr lang="es-PE" dirty="0"/>
          </a:p>
        </p:txBody>
      </p:sp>
      <p:sp>
        <p:nvSpPr>
          <p:cNvPr id="5" name="Rectángulo 4"/>
          <p:cNvSpPr/>
          <p:nvPr/>
        </p:nvSpPr>
        <p:spPr>
          <a:xfrm>
            <a:off x="801978" y="6446899"/>
            <a:ext cx="4043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https://github.com/dompdf/dompdf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662" y="228809"/>
            <a:ext cx="7040920" cy="64607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665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446986" y="605307"/>
            <a:ext cx="7618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 smtClean="0">
                <a:solidFill>
                  <a:schemeClr val="bg1"/>
                </a:solidFill>
              </a:rPr>
              <a:t>IMPLEMENTANDOLO EN NUESTRO PROYECTO</a:t>
            </a:r>
            <a:endParaRPr lang="es-PE" sz="2400" b="1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58" y="5151182"/>
            <a:ext cx="2266682" cy="12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4593839" y="312738"/>
            <a:ext cx="7598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Creando la tabla : settings para la cabecera de los reportes</a:t>
            </a:r>
            <a:r>
              <a:rPr lang="es-PE" b="1" dirty="0" smtClean="0">
                <a:solidFill>
                  <a:schemeClr val="bg1"/>
                </a:solidFill>
              </a:rPr>
              <a:t>N NUESTRO PROYECTO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0904"/>
            <a:ext cx="12211958" cy="59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esultado de imagen para atari ps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2" descr="Resultado de imagen para team"/>
          <p:cNvSpPr>
            <a:spLocks noChangeAspect="1" noChangeArrowheads="1"/>
          </p:cNvSpPr>
          <p:nvPr/>
        </p:nvSpPr>
        <p:spPr bwMode="auto">
          <a:xfrm>
            <a:off x="307975" y="144880"/>
            <a:ext cx="167857" cy="16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CuadroTexto 10"/>
          <p:cNvSpPr txBox="1"/>
          <p:nvPr/>
        </p:nvSpPr>
        <p:spPr>
          <a:xfrm>
            <a:off x="0" y="75891"/>
            <a:ext cx="520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Creando el model: Setting</a:t>
            </a:r>
            <a:r>
              <a:rPr lang="es-PE" b="1" dirty="0" smtClean="0">
                <a:solidFill>
                  <a:schemeClr val="bg1"/>
                </a:solidFill>
              </a:rPr>
              <a:t>NUESTRO PROYECTO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99056"/>
            <a:ext cx="8487177" cy="645894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165" y="399056"/>
            <a:ext cx="3332946" cy="64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324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10469</TotalTime>
  <Words>166</Words>
  <Application>Microsoft Office PowerPoint</Application>
  <PresentationFormat>Panorámica</PresentationFormat>
  <Paragraphs>42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Rockwell</vt:lpstr>
      <vt:lpstr>Wingdings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</cp:lastModifiedBy>
  <cp:revision>375</cp:revision>
  <dcterms:created xsi:type="dcterms:W3CDTF">2017-04-12T06:43:19Z</dcterms:created>
  <dcterms:modified xsi:type="dcterms:W3CDTF">2018-11-22T16:15:12Z</dcterms:modified>
</cp:coreProperties>
</file>