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5920" cy="20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ject 3"/>
          <p:cNvSpPr txBox="1"/>
          <p:nvPr/>
        </p:nvSpPr>
        <p:spPr>
          <a:xfrm>
            <a:off x="1850792" y="5932078"/>
            <a:ext cx="4953000" cy="412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lang="es-PE"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Introducción </a:t>
            </a:r>
            <a:r>
              <a:rPr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PHP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446986" y="6425903"/>
            <a:ext cx="416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https://fericell2909.github.io/mestradacv/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583" y="0"/>
            <a:ext cx="3537417" cy="68199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654583" cy="64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0839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07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94834" y="160338"/>
            <a:ext cx="83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VALIDACIONES EN EL LADO DEL CLIENTE CON LA LIBRERÍA JQUERY</a:t>
            </a: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167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815" y="582786"/>
            <a:ext cx="8238185" cy="10341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70098"/>
            <a:ext cx="12192001" cy="51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9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0839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07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94834" y="160338"/>
            <a:ext cx="83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VALIDACIONES EN EL LADO DEL CLIENTE CON LA LIBRERÍA JQUERY</a:t>
            </a: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167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0097"/>
            <a:ext cx="12192000" cy="51879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434" y="541386"/>
            <a:ext cx="5263166" cy="10169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529670"/>
            <a:ext cx="5334000" cy="10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0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0839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07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94834" y="160338"/>
            <a:ext cx="83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VALIDACIONES EN EL LADO DEL CLIENTE CON LA LIBRERÍA JQUERY</a:t>
            </a: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167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691" y="586720"/>
            <a:ext cx="8645304" cy="99003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6568"/>
            <a:ext cx="12192000" cy="51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5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0839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07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94834" y="160338"/>
            <a:ext cx="83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VALIDACIONES EN EL LADO DEL CLIENTE CON LA LIBRERÍA JQUERY</a:t>
            </a: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8039" cy="1545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07" y="529669"/>
            <a:ext cx="7684394" cy="10157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1625"/>
            <a:ext cx="121920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5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1635616"/>
            <a:ext cx="3837904" cy="494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424982" y="177979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MX" dirty="0"/>
          </a:p>
        </p:txBody>
      </p:sp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2" name="Picture 4" descr="Resultado de imagen para imagenes de gracias en varios idio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1635616"/>
            <a:ext cx="7077433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3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341563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07</a:t>
            </a: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9700"/>
            <a:ext cx="4468969" cy="28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125789" y="160338"/>
            <a:ext cx="648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DISEÑO DE LA VISTA PARA EL </a:t>
            </a:r>
          </a:p>
          <a:p>
            <a:pPr algn="just"/>
            <a:r>
              <a:rPr lang="es-PE" dirty="0">
                <a:solidFill>
                  <a:srgbClr val="FF0000"/>
                </a:solidFill>
              </a:rPr>
              <a:t>	</a:t>
            </a:r>
            <a:r>
              <a:rPr lang="es-PE" dirty="0" smtClean="0">
                <a:solidFill>
                  <a:srgbClr val="FF0000"/>
                </a:solidFill>
              </a:rPr>
              <a:t>					REGISTRO DE LIBROS</a:t>
            </a:r>
          </a:p>
        </p:txBody>
      </p:sp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23030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4816723" y="1070749"/>
            <a:ext cx="7173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Tener conocimientos básicos de HTML , CSS Y JAVASCRIPT.</a:t>
            </a:r>
          </a:p>
          <a:p>
            <a:endParaRPr lang="es-PE" dirty="0" smtClean="0"/>
          </a:p>
          <a:p>
            <a:r>
              <a:rPr lang="es-PE" dirty="0" smtClean="0"/>
              <a:t>Utilizamos el framework Bootstrap.</a:t>
            </a:r>
          </a:p>
          <a:p>
            <a:endParaRPr lang="es-PE" dirty="0" smtClean="0"/>
          </a:p>
          <a:p>
            <a:r>
              <a:rPr lang="es-PE" dirty="0" smtClean="0"/>
              <a:t>Realizar las validaciones necesarias para todos los campos</a:t>
            </a:r>
          </a:p>
          <a:p>
            <a:r>
              <a:rPr lang="es-PE" dirty="0" smtClean="0"/>
              <a:t>mediante javascript.</a:t>
            </a:r>
          </a:p>
          <a:p>
            <a:endParaRPr lang="es-PE" dirty="0"/>
          </a:p>
          <a:p>
            <a:r>
              <a:rPr lang="es-PE" dirty="0" smtClean="0"/>
              <a:t>Tabla : libros.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931" y="3055562"/>
            <a:ext cx="3168874" cy="365144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973" y="3643153"/>
            <a:ext cx="3047050" cy="124444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996" y="5156483"/>
            <a:ext cx="3344272" cy="137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8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341563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07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125789" y="160338"/>
            <a:ext cx="648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DISEÑO DE LA VISTA PARA EL </a:t>
            </a:r>
          </a:p>
          <a:p>
            <a:pPr algn="just"/>
            <a:r>
              <a:rPr lang="es-PE" dirty="0">
                <a:solidFill>
                  <a:srgbClr val="FF0000"/>
                </a:solidFill>
              </a:rPr>
              <a:t>	</a:t>
            </a:r>
            <a:r>
              <a:rPr lang="es-PE" dirty="0" smtClean="0">
                <a:solidFill>
                  <a:srgbClr val="FF0000"/>
                </a:solidFill>
              </a:rPr>
              <a:t>					REGISTRO DE LIBROS</a:t>
            </a: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1670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5125789" y="1300766"/>
            <a:ext cx="359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Campos : Titulo Libro y Editorial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" y="1670098"/>
            <a:ext cx="11985851" cy="50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0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341563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07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125789" y="160338"/>
            <a:ext cx="648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DISEÑO DE LA VISTA PARA EL </a:t>
            </a:r>
          </a:p>
          <a:p>
            <a:pPr algn="just"/>
            <a:r>
              <a:rPr lang="es-PE" dirty="0">
                <a:solidFill>
                  <a:srgbClr val="FF0000"/>
                </a:solidFill>
              </a:rPr>
              <a:t>	</a:t>
            </a:r>
            <a:r>
              <a:rPr lang="es-PE" dirty="0" smtClean="0">
                <a:solidFill>
                  <a:srgbClr val="FF0000"/>
                </a:solidFill>
              </a:rPr>
              <a:t>					REGISTRO DE LIBROS</a:t>
            </a: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1670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5125789" y="1300766"/>
            <a:ext cx="29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Campos : Estado y Genero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70098"/>
            <a:ext cx="11924808" cy="50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6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341563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07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87908" y="312738"/>
            <a:ext cx="648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DISEÑO DE LA VISTA PARA EL </a:t>
            </a:r>
          </a:p>
          <a:p>
            <a:pPr algn="just"/>
            <a:r>
              <a:rPr lang="es-PE" dirty="0">
                <a:solidFill>
                  <a:srgbClr val="FF0000"/>
                </a:solidFill>
              </a:rPr>
              <a:t>	</a:t>
            </a:r>
            <a:r>
              <a:rPr lang="es-PE" dirty="0" smtClean="0">
                <a:solidFill>
                  <a:srgbClr val="FF0000"/>
                </a:solidFill>
              </a:rPr>
              <a:t>					REGISTRO DE LIBROS</a:t>
            </a: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0462" cy="1438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2485621" y="980397"/>
            <a:ext cx="759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Campos : # de paginas , Año de Edición , Fecha de Publicación , ISBN 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8857"/>
            <a:ext cx="121920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2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341563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07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87908" y="312738"/>
            <a:ext cx="648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DISEÑO DE LA VISTA PARA EL </a:t>
            </a:r>
          </a:p>
          <a:p>
            <a:pPr algn="just"/>
            <a:r>
              <a:rPr lang="es-PE" dirty="0">
                <a:solidFill>
                  <a:srgbClr val="FF0000"/>
                </a:solidFill>
              </a:rPr>
              <a:t>	</a:t>
            </a:r>
            <a:r>
              <a:rPr lang="es-PE" dirty="0" smtClean="0">
                <a:solidFill>
                  <a:srgbClr val="FF0000"/>
                </a:solidFill>
              </a:rPr>
              <a:t>					REGISTRO DE LIBROS</a:t>
            </a: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1670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4782810" y="1129917"/>
            <a:ext cx="314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Campo : Resumen e Imagen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70096"/>
            <a:ext cx="11955545" cy="509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341563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07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565124" y="1947912"/>
            <a:ext cx="351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DISEÑO DE LA VISTA PARA EL </a:t>
            </a:r>
          </a:p>
          <a:p>
            <a:pPr algn="just"/>
            <a:r>
              <a:rPr lang="es-PE" dirty="0" smtClean="0">
                <a:solidFill>
                  <a:srgbClr val="FF0000"/>
                </a:solidFill>
              </a:rPr>
              <a:t>REGISTRO DE LIBROS</a:t>
            </a: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66" y="7937"/>
            <a:ext cx="1442434" cy="1670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8813895" y="2971596"/>
            <a:ext cx="30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Autores Asociados al Libro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937"/>
            <a:ext cx="8217395" cy="68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0839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07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94834" y="312738"/>
            <a:ext cx="661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VALIDACIONES EN EL LADO DEL CLIENTE CON LA LIBRERÍA JQUERY</a:t>
            </a: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167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5" y="1681816"/>
            <a:ext cx="2266681" cy="32121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500" y="959068"/>
            <a:ext cx="9184500" cy="589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0839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07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94834" y="312738"/>
            <a:ext cx="661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VALIDACIONES EN EL LADO DEL CLIENTE CON LA LIBRERÍA JQUERY</a:t>
            </a: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2434" cy="167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70098"/>
            <a:ext cx="12036425" cy="518790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814" y="669701"/>
            <a:ext cx="8238185" cy="9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5642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7692</TotalTime>
  <Words>164</Words>
  <Application>Microsoft Office PowerPoint</Application>
  <PresentationFormat>Panorámica</PresentationFormat>
  <Paragraphs>45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 Light</vt:lpstr>
      <vt:lpstr>Rockwell</vt:lpstr>
      <vt:lpstr>Wingdings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</cp:lastModifiedBy>
  <cp:revision>261</cp:revision>
  <dcterms:created xsi:type="dcterms:W3CDTF">2017-04-12T06:43:19Z</dcterms:created>
  <dcterms:modified xsi:type="dcterms:W3CDTF">2018-11-04T00:19:20Z</dcterms:modified>
</cp:coreProperties>
</file>