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5920" cy="20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3"/>
          <p:cNvSpPr txBox="1"/>
          <p:nvPr/>
        </p:nvSpPr>
        <p:spPr>
          <a:xfrm>
            <a:off x="1850792" y="5932078"/>
            <a:ext cx="4953000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Introducción </a:t>
            </a:r>
            <a:r>
              <a:rPr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PHP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54583" cy="64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06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2130" cy="1672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825276" y="380777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</a:t>
            </a:r>
            <a:r>
              <a:rPr lang="es-PE" dirty="0" smtClean="0">
                <a:solidFill>
                  <a:srgbClr val="FF0000"/>
                </a:solidFill>
              </a:rPr>
              <a:t>index.php</a:t>
            </a:r>
            <a:endParaRPr lang="es-PE" dirty="0" smtClean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1" y="1672365"/>
            <a:ext cx="5749689" cy="34791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291" y="7937"/>
            <a:ext cx="634171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06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138668" y="312738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AGREGAR UN VIRTUAL HOST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009"/>
            <a:ext cx="12192000" cy="6094908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2132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06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571997" y="480163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CREANDO LA BASE DE DATOS</a:t>
            </a:r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213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541" y="1066289"/>
            <a:ext cx="7270806" cy="369233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63550" y="5293217"/>
            <a:ext cx="10401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Abrir el archivo Excel : BD_BIBLIOTECA_INICIAL.xlsx y generar los scripts para la base de datos</a:t>
            </a:r>
          </a:p>
          <a:p>
            <a:r>
              <a:rPr lang="es-PE" dirty="0" smtClean="0"/>
              <a:t>Llamada : bibliotecapp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95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06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213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85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06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21325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2640682" y="230797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AGREGAR LOGIN A LA APLICACION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816696" y="838625"/>
            <a:ext cx="425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Crear el Controlador : LoginController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b="6194"/>
          <a:stretch/>
        </p:blipFill>
        <p:spPr>
          <a:xfrm>
            <a:off x="9397467" y="-173"/>
            <a:ext cx="2794533" cy="13653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96" y="2132578"/>
            <a:ext cx="4416982" cy="300609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058" y="1365161"/>
            <a:ext cx="7242263" cy="52932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96" y="5295873"/>
            <a:ext cx="4416982" cy="13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06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2130" cy="1672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2640682" y="230797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AGREGAR LOGIN A LA APLICACION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816696" y="838625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VIEW : login.php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1483" y="7937"/>
            <a:ext cx="1870517" cy="17218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96" y="1672366"/>
            <a:ext cx="12064248" cy="49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06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2130" cy="1672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2640682" y="230797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AGREGAR LOGIN A LA APLICACION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816696" y="838625"/>
            <a:ext cx="21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VIEW : header.php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1483" y="7937"/>
            <a:ext cx="1870517" cy="17218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2366"/>
            <a:ext cx="12192000" cy="51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8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06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2130" cy="1672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2640682" y="230797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AGREGAR LOGIN A LA APLICACION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816696" y="838625"/>
            <a:ext cx="207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VIEW : footer.php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1483" y="7937"/>
            <a:ext cx="1870517" cy="17218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1729804"/>
            <a:ext cx="11588055" cy="46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06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2130" cy="1672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2640682" y="230797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AGREGAR LOGIN A LA APLICACION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816696" y="838625"/>
            <a:ext cx="277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VIEW :  inicio/</a:t>
            </a:r>
            <a:r>
              <a:rPr lang="es-PE" dirty="0" err="1" smtClean="0"/>
              <a:t>inicio.php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600129"/>
            <a:ext cx="11911929" cy="61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467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4272</TotalTime>
  <Words>59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234</cp:revision>
  <dcterms:created xsi:type="dcterms:W3CDTF">2017-04-12T06:43:19Z</dcterms:created>
  <dcterms:modified xsi:type="dcterms:W3CDTF">2018-10-28T08:04:30Z</dcterms:modified>
</cp:coreProperties>
</file>