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5920" cy="20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ject 3"/>
          <p:cNvSpPr txBox="1"/>
          <p:nvPr/>
        </p:nvSpPr>
        <p:spPr>
          <a:xfrm>
            <a:off x="1850792" y="5932078"/>
            <a:ext cx="4953000" cy="412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lang="es-PE"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Introducción </a:t>
            </a:r>
            <a:r>
              <a:rPr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PHP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446986" y="6425903"/>
            <a:ext cx="416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https://fericell2909.github.io/mestradacv/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583" y="0"/>
            <a:ext cx="3537417" cy="68199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654583" cy="64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755830" y="535440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0" y="1047699"/>
            <a:ext cx="276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Vista:  registrarlibro.php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83" y="-1"/>
            <a:ext cx="1953617" cy="14037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805"/>
            <a:ext cx="12192000" cy="53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755830" y="535440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0" y="1047699"/>
            <a:ext cx="276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Vista:  registrarlibro.php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83" y="-1"/>
            <a:ext cx="1953617" cy="140379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440213"/>
            <a:ext cx="12036425" cy="53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755830" y="535440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55575" y="1034464"/>
            <a:ext cx="276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Vista:  registrarlibro.php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83" y="-1"/>
            <a:ext cx="1953617" cy="14037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212"/>
            <a:ext cx="12191999" cy="54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3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755830" y="535440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55575" y="1034464"/>
            <a:ext cx="276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Vista:  registrarlibro.php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83" y="-1"/>
            <a:ext cx="1953617" cy="140379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212"/>
            <a:ext cx="12187971" cy="54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9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639921" y="44143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55575" y="265015"/>
            <a:ext cx="276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Vista:  registrarlibro.php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" y="602081"/>
            <a:ext cx="12150921" cy="62559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383" y="-1"/>
            <a:ext cx="1953617" cy="14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6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639921" y="44143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55575" y="265015"/>
            <a:ext cx="329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Controlador:  LibroController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4347"/>
            <a:ext cx="5125793" cy="62224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792" y="634347"/>
            <a:ext cx="7066208" cy="62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1635616"/>
            <a:ext cx="3837904" cy="494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424982" y="177979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/>
          </a:p>
        </p:txBody>
      </p:sp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Resultado de imagen para imagenes de gracias en varios idio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1635616"/>
            <a:ext cx="7077433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341563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08</a:t>
            </a: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700"/>
            <a:ext cx="4468969" cy="28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816723" y="347315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23030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4958366" y="966864"/>
            <a:ext cx="6215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Creando los modelos necesarios para poder visualizar la</a:t>
            </a:r>
          </a:p>
          <a:p>
            <a:r>
              <a:rPr lang="es-PE" dirty="0" smtClean="0"/>
              <a:t>Vista de registro de Libros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828" y="1750368"/>
            <a:ext cx="2985698" cy="449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5061422" y="44143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475"/>
            <a:ext cx="4688576" cy="644452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91673" y="44143"/>
            <a:ext cx="187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Modelo : Estado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576" y="413474"/>
            <a:ext cx="5395582" cy="64445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094" y="3438658"/>
            <a:ext cx="4105906" cy="34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2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4494752" y="0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91673" y="44143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Modelo : Genero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472"/>
            <a:ext cx="4082603" cy="64445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603" y="413470"/>
            <a:ext cx="4095482" cy="64445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085" y="413467"/>
            <a:ext cx="4013915" cy="64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4494752" y="0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91673" y="44143"/>
            <a:ext cx="20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Modelo : Editorial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97" y="413467"/>
            <a:ext cx="4114800" cy="644452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604" y="413467"/>
            <a:ext cx="4095482" cy="644452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086" y="413466"/>
            <a:ext cx="4013914" cy="64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0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4494752" y="0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91673" y="44143"/>
            <a:ext cx="17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Modelo : Autor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2910624" cy="64886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625" y="369332"/>
            <a:ext cx="3129610" cy="64886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235" y="369332"/>
            <a:ext cx="2833351" cy="648866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586" y="369332"/>
            <a:ext cx="3318414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4494752" y="0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91673" y="44143"/>
            <a:ext cx="17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Modelo : Libro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13474"/>
            <a:ext cx="2709964" cy="6444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964" y="413473"/>
            <a:ext cx="3038475" cy="644452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55" y="413473"/>
            <a:ext cx="2777459" cy="644452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814" y="413473"/>
            <a:ext cx="3666186" cy="490550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814" y="5274834"/>
            <a:ext cx="3666186" cy="15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3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4494752" y="0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91673" y="44143"/>
            <a:ext cx="230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Modelo : LibroAutor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475"/>
            <a:ext cx="5662947" cy="6444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946" y="413474"/>
            <a:ext cx="6529054" cy="64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2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4494752" y="0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BACKEND DE REGISTRO DE LIBROS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91673" y="44143"/>
            <a:ext cx="323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Controlador: LibroController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474"/>
            <a:ext cx="4713668" cy="64667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275" y="369332"/>
            <a:ext cx="3070471" cy="1941865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H="1" flipV="1">
            <a:off x="3915178" y="1340264"/>
            <a:ext cx="1249250" cy="55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3322749" y="2669937"/>
            <a:ext cx="1516348" cy="31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4134120" y="3863662"/>
            <a:ext cx="821597" cy="3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4533365" y="5653826"/>
            <a:ext cx="1094703" cy="2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903479" y="188357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incluyendo los archivos necesarios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903479" y="2840010"/>
            <a:ext cx="513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Definiendo variables para utilizar los modelos.</a:t>
            </a:r>
            <a:endParaRPr lang="es-PE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955717" y="3563718"/>
            <a:ext cx="415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Instanciando los modelos necesarios.</a:t>
            </a:r>
            <a:endParaRPr lang="es-PE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589455" y="5479742"/>
            <a:ext cx="381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Llamada a los métodos necesarios</a:t>
            </a:r>
            <a:endParaRPr lang="es-PE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4494752" y="6297149"/>
            <a:ext cx="1094703" cy="2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5589455" y="6112483"/>
            <a:ext cx="404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Incluyendo la vista correspondiente.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483774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8619</TotalTime>
  <Words>184</Words>
  <Application>Microsoft Office PowerPoint</Application>
  <PresentationFormat>Panorámica</PresentationFormat>
  <Paragraphs>37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Rockwell</vt:lpstr>
      <vt:lpstr>Wingdings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</cp:lastModifiedBy>
  <cp:revision>299</cp:revision>
  <dcterms:created xsi:type="dcterms:W3CDTF">2017-04-12T06:43:19Z</dcterms:created>
  <dcterms:modified xsi:type="dcterms:W3CDTF">2018-11-09T17:36:53Z</dcterms:modified>
</cp:coreProperties>
</file>