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90" r:id="rId4"/>
    <p:sldId id="291" r:id="rId5"/>
    <p:sldId id="292" r:id="rId6"/>
    <p:sldId id="293" r:id="rId7"/>
    <p:sldId id="296" r:id="rId8"/>
    <p:sldId id="297" r:id="rId9"/>
    <p:sldId id="298" r:id="rId10"/>
    <p:sldId id="299" r:id="rId11"/>
    <p:sldId id="294" r:id="rId12"/>
    <p:sldId id="295" r:id="rId13"/>
    <p:sldId id="300" r:id="rId14"/>
    <p:sldId id="301" r:id="rId15"/>
    <p:sldId id="302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query-bootgrid.com/Examples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table.org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telerik.com/kendo-ui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5920" cy="20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ject 3"/>
          <p:cNvSpPr txBox="1"/>
          <p:nvPr/>
        </p:nvSpPr>
        <p:spPr>
          <a:xfrm>
            <a:off x="1850792" y="5932078"/>
            <a:ext cx="4953000" cy="412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lang="es-PE"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Introducción </a:t>
            </a:r>
            <a:r>
              <a:rPr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PHP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446986" y="6425903"/>
            <a:ext cx="416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https://fericell2909.github.io/mestradacv/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583" y="0"/>
            <a:ext cx="3537417" cy="68199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654583" cy="64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84" y="5297129"/>
            <a:ext cx="3527937" cy="89760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6986" y="605307"/>
            <a:ext cx="7618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IMPLEMENTANDOLO EN NUESTRO PROYECTO</a:t>
            </a:r>
            <a:endParaRPr lang="es-P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0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626785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8930"/>
            <a:ext cx="481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 LISTADO DE LIBROS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263"/>
            <a:ext cx="12192000" cy="6479738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1626785" y="4701804"/>
            <a:ext cx="1721722" cy="7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626785" y="4701805"/>
            <a:ext cx="1721722" cy="28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55575" y="4332471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Según la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357541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626785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1626785" y="4701804"/>
            <a:ext cx="1721722" cy="7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626785" y="4701805"/>
            <a:ext cx="1721722" cy="28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0" y="-38866"/>
            <a:ext cx="8739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En el archivo aplicación.js  colocar el código siguiente después del evento </a:t>
            </a:r>
            <a:r>
              <a:rPr lang="es-PE" dirty="0" err="1" smtClean="0"/>
              <a:t>ready</a:t>
            </a:r>
            <a:r>
              <a:rPr lang="es-PE" dirty="0" smtClean="0"/>
              <a:t>.</a:t>
            </a:r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572"/>
            <a:ext cx="12192000" cy="6545262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 flipH="1">
            <a:off x="4649273" y="3142445"/>
            <a:ext cx="4494727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9247032" y="2957779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Controlador y acción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4649273" y="1697818"/>
            <a:ext cx="4494727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9247032" y="1513152"/>
            <a:ext cx="266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Formatos en Castellano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4752304" y="3595827"/>
            <a:ext cx="4494729" cy="40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9247032" y="345917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Botones</a:t>
            </a:r>
            <a:endParaRPr lang="es-PE" dirty="0">
              <a:solidFill>
                <a:schemeClr val="bg1"/>
              </a:solidFill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4752304" y="5268987"/>
            <a:ext cx="4494729" cy="40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9429806" y="5084321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Foto del libro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7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626785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710023" y="124960"/>
            <a:ext cx="431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En el controlador : libro.controller.php </a:t>
            </a: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247032" y="2957779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Controlador y acción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247032" y="1513152"/>
            <a:ext cx="266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Formatos en Castellano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247032" y="345917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Botones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429806" y="5084321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Foto del libro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847009" cy="7905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42975"/>
            <a:ext cx="5972175" cy="5915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738" y="942975"/>
            <a:ext cx="5997262" cy="5915025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6710023" y="616515"/>
            <a:ext cx="23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En el modelo : libro </a:t>
            </a:r>
            <a:endParaRPr lang="es-PE" dirty="0"/>
          </a:p>
        </p:txBody>
      </p:sp>
      <p:cxnSp>
        <p:nvCxnSpPr>
          <p:cNvPr id="11" name="Conector recto de flecha 10"/>
          <p:cNvCxnSpPr>
            <a:stCxn id="9" idx="1"/>
          </p:cNvCxnSpPr>
          <p:nvPr/>
        </p:nvCxnSpPr>
        <p:spPr>
          <a:xfrm flipH="1">
            <a:off x="5972174" y="309626"/>
            <a:ext cx="737849" cy="3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24" idx="1"/>
          </p:cNvCxnSpPr>
          <p:nvPr/>
        </p:nvCxnSpPr>
        <p:spPr>
          <a:xfrm flipH="1">
            <a:off x="3786389" y="801181"/>
            <a:ext cx="2923634" cy="51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24" idx="3"/>
          </p:cNvCxnSpPr>
          <p:nvPr/>
        </p:nvCxnSpPr>
        <p:spPr>
          <a:xfrm>
            <a:off x="9024631" y="801181"/>
            <a:ext cx="518614" cy="337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3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626785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9247032" y="2957779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Controlador y acción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247032" y="1513152"/>
            <a:ext cx="266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Formatos en Castellano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247032" y="345917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Botones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429806" y="5084321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Foto del libro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6709893" cy="685006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292" y="0"/>
            <a:ext cx="5372913" cy="3554569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7115198" y="3907550"/>
            <a:ext cx="23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En el modelo : libro </a:t>
            </a:r>
            <a:endParaRPr lang="es-PE" dirty="0"/>
          </a:p>
        </p:txBody>
      </p:sp>
      <p:cxnSp>
        <p:nvCxnSpPr>
          <p:cNvPr id="13" name="Conector recto de flecha 12"/>
          <p:cNvCxnSpPr/>
          <p:nvPr/>
        </p:nvCxnSpPr>
        <p:spPr>
          <a:xfrm flipH="1" flipV="1">
            <a:off x="5022761" y="2008237"/>
            <a:ext cx="1983346" cy="198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9548748" y="2119700"/>
            <a:ext cx="211405" cy="197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7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626785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9247032" y="2957779"/>
            <a:ext cx="241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Controlador y acción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247032" y="1513152"/>
            <a:ext cx="2660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Formatos en Castellano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247032" y="345917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Botones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429806" y="5084321"/>
            <a:ext cx="159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</a:rPr>
              <a:t>Foto del libro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1635616"/>
            <a:ext cx="3837904" cy="494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424982" y="177979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dirty="0"/>
          </a:p>
        </p:txBody>
      </p:sp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Resultado de imagen para imagenes de gracias en varios idio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1635616"/>
            <a:ext cx="7077433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3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341563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700"/>
            <a:ext cx="4468969" cy="28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525061" y="141869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 LISTADO DE LIBROS</a:t>
            </a:r>
          </a:p>
        </p:txBody>
      </p:sp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9555" cy="16680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4684362" y="764910"/>
            <a:ext cx="425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Utilizaremos un complemento llamado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771" y="634977"/>
            <a:ext cx="2907229" cy="7396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86413"/>
            <a:ext cx="12192000" cy="460832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674888" y="6358693"/>
            <a:ext cx="4842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http://</a:t>
            </a:r>
            <a:r>
              <a:rPr lang="es-PE" dirty="0">
                <a:hlinkClick r:id="rId6"/>
              </a:rPr>
              <a:t>www.jquery-bootgrid.com/Examples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543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626785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700"/>
            <a:ext cx="4468969" cy="28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525061" y="141869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 LISTADO DE LIBROS</a:t>
            </a:r>
          </a:p>
        </p:txBody>
      </p:sp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9555" cy="16680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4684362" y="764910"/>
            <a:ext cx="425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Utilizaremos un complemento llamado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193" y="634977"/>
            <a:ext cx="3254807" cy="73968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0724"/>
            <a:ext cx="12192000" cy="5187276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3176435" y="1300072"/>
            <a:ext cx="2585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6"/>
              </a:rPr>
              <a:t>http://www.jtable.org/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4345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626785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700"/>
            <a:ext cx="4468969" cy="28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525061" y="141869"/>
            <a:ext cx="648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 LISTADO DE LIBROS</a:t>
            </a:r>
          </a:p>
        </p:txBody>
      </p:sp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429555" cy="15628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4684362" y="764910"/>
            <a:ext cx="425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Utilizaremos un complemento llamado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771" y="634977"/>
            <a:ext cx="2907229" cy="73968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1429555" y="1287026"/>
            <a:ext cx="383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https://</a:t>
            </a:r>
            <a:r>
              <a:rPr lang="es-PE" dirty="0">
                <a:hlinkClick r:id="rId5"/>
              </a:rPr>
              <a:t>www.telerik.com/kendo-ui</a:t>
            </a:r>
            <a:endParaRPr lang="es-PE" dirty="0" smtClean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86606"/>
            <a:ext cx="12146182" cy="51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626785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700"/>
            <a:ext cx="4468969" cy="28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525061" y="383687"/>
            <a:ext cx="479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 LISTADO DE LIBROS</a:t>
            </a:r>
          </a:p>
        </p:txBody>
      </p:sp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429555" cy="156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b="59208"/>
          <a:stretch/>
        </p:blipFill>
        <p:spPr>
          <a:xfrm>
            <a:off x="4647673" y="1275877"/>
            <a:ext cx="4664964" cy="69509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610660" y="914736"/>
            <a:ext cx="2369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Agregar los archivos</a:t>
            </a:r>
          </a:p>
          <a:p>
            <a:endParaRPr lang="es-P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324648" y="1458988"/>
            <a:ext cx="131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vista inicio</a:t>
            </a:r>
          </a:p>
          <a:p>
            <a:endParaRPr lang="es-PE" dirty="0"/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8963696" y="1663146"/>
            <a:ext cx="1306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660" y="2153104"/>
            <a:ext cx="7396954" cy="1598585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660" y="5063993"/>
            <a:ext cx="7396954" cy="133680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/>
          <a:srcRect t="40842" b="24390"/>
          <a:stretch/>
        </p:blipFill>
        <p:spPr>
          <a:xfrm>
            <a:off x="4610660" y="4267460"/>
            <a:ext cx="4664964" cy="592428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10324648" y="4327050"/>
            <a:ext cx="1367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vista footer</a:t>
            </a:r>
          </a:p>
          <a:p>
            <a:endParaRPr lang="es-PE" dirty="0"/>
          </a:p>
        </p:txBody>
      </p:sp>
      <p:cxnSp>
        <p:nvCxnSpPr>
          <p:cNvPr id="24" name="Conector recto de flecha 23"/>
          <p:cNvCxnSpPr/>
          <p:nvPr/>
        </p:nvCxnSpPr>
        <p:spPr>
          <a:xfrm>
            <a:off x="8963696" y="4488631"/>
            <a:ext cx="1306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3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626785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pic>
        <p:nvPicPr>
          <p:cNvPr id="2050" name="Picture 2" descr="Resultado de imagen para conceptos basicos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9700"/>
            <a:ext cx="4468969" cy="28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5525061" y="383687"/>
            <a:ext cx="479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>
                <a:solidFill>
                  <a:srgbClr val="FF0000"/>
                </a:solidFill>
              </a:rPr>
              <a:t>IMPLEMENTANDO EL  LISTADO DE LIBROS</a:t>
            </a:r>
          </a:p>
        </p:txBody>
      </p:sp>
      <p:pic>
        <p:nvPicPr>
          <p:cNvPr id="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429555" cy="156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/>
          <p:cNvSpPr txBox="1"/>
          <p:nvPr/>
        </p:nvSpPr>
        <p:spPr>
          <a:xfrm>
            <a:off x="4655465" y="914762"/>
            <a:ext cx="4308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En el Controlador : libro.controller.php</a:t>
            </a:r>
          </a:p>
          <a:p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796" y="1448187"/>
            <a:ext cx="6872739" cy="273744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740" y="4530503"/>
            <a:ext cx="3519742" cy="1123322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5079267" y="5957196"/>
            <a:ext cx="580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Crear el método Index</a:t>
            </a:r>
            <a:r>
              <a:rPr lang="es-PE" dirty="0"/>
              <a:t> </a:t>
            </a:r>
            <a:r>
              <a:rPr lang="es-PE" dirty="0" smtClean="0"/>
              <a:t>e incluir esos archivos php </a:t>
            </a:r>
          </a:p>
          <a:p>
            <a:r>
              <a:rPr lang="es-PE" dirty="0" smtClean="0"/>
              <a:t>Crear el archivo index.php dentro de la carpeta libro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8269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626785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37"/>
            <a:ext cx="12206715" cy="619968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307975" y="6207617"/>
            <a:ext cx="11916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La Documentación nos indica que en el HTML debemos construir una tabla solo con la cabecera y poniendo el </a:t>
            </a:r>
          </a:p>
          <a:p>
            <a:r>
              <a:rPr lang="es-PE" dirty="0" smtClean="0"/>
              <a:t>Atributo :  data-</a:t>
            </a:r>
            <a:r>
              <a:rPr lang="es-PE" dirty="0" err="1" smtClean="0"/>
              <a:t>column</a:t>
            </a:r>
            <a:r>
              <a:rPr lang="es-PE" dirty="0" smtClean="0"/>
              <a:t>-id = “NombreDelCampo”</a:t>
            </a:r>
            <a:endParaRPr lang="es-PE" dirty="0"/>
          </a:p>
        </p:txBody>
      </p:sp>
      <p:cxnSp>
        <p:nvCxnSpPr>
          <p:cNvPr id="14" name="Conector recto de flecha 13"/>
          <p:cNvCxnSpPr/>
          <p:nvPr/>
        </p:nvCxnSpPr>
        <p:spPr>
          <a:xfrm flipH="1">
            <a:off x="3361386" y="2119700"/>
            <a:ext cx="5782614" cy="77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>
            <a:off x="5112913" y="2343955"/>
            <a:ext cx="4584879" cy="55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6529589" y="2897746"/>
            <a:ext cx="3593205" cy="746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8680361" y="3271234"/>
            <a:ext cx="2086377" cy="82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1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626785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0" y="5952835"/>
            <a:ext cx="12305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La Documentación nos indica que en el javascript debemos llamar al método bootgrid e indicar que se va a incluir</a:t>
            </a:r>
          </a:p>
          <a:p>
            <a:r>
              <a:rPr lang="es-PE" dirty="0" smtClean="0"/>
              <a:t>Ajax, por medio de post , la </a:t>
            </a:r>
            <a:r>
              <a:rPr lang="es-PE" dirty="0" err="1" smtClean="0"/>
              <a:t>url</a:t>
            </a:r>
            <a:r>
              <a:rPr lang="es-PE" dirty="0" smtClean="0"/>
              <a:t> , y alguno formato. Allí vemos la construcción de un botón.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3257" cy="5808372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 flipH="1">
            <a:off x="3116687" y="1681508"/>
            <a:ext cx="7044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6529589" y="2119700"/>
            <a:ext cx="3799267" cy="49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3721994" y="3258355"/>
            <a:ext cx="6439437" cy="37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5331854" y="3928056"/>
            <a:ext cx="5473521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11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626785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5817829" y="2773688"/>
            <a:ext cx="6226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dirty="0" smtClean="0"/>
              <a:t>La Documentación nos indica el POST Body (Request) envía al servidor las variables :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/>
              <a:t> </a:t>
            </a:r>
            <a:r>
              <a:rPr lang="es-PE" dirty="0" smtClean="0"/>
              <a:t>      current ,  rowCount , sort[ sender ] , searchPhrase , id</a:t>
            </a:r>
          </a:p>
          <a:p>
            <a:pPr algn="just"/>
            <a:endParaRPr lang="es-PE" dirty="0" smtClean="0"/>
          </a:p>
          <a:p>
            <a:pPr algn="just"/>
            <a:r>
              <a:rPr lang="es-PE" dirty="0" smtClean="0"/>
              <a:t>Las cuales deben ser leídas en lenguaje de programación de backend que se encuentre utilizando para nuestro caso es php.</a:t>
            </a:r>
          </a:p>
          <a:p>
            <a:pPr algn="just"/>
            <a:endParaRPr lang="es-PE" dirty="0"/>
          </a:p>
          <a:p>
            <a:pPr algn="just"/>
            <a:r>
              <a:rPr lang="es-PE" dirty="0" smtClean="0"/>
              <a:t>Mientras que la respuesta del servidor debe ser en formato JSON como se muestra en la imagen.</a:t>
            </a:r>
            <a:endParaRPr lang="es-PE" dirty="0"/>
          </a:p>
          <a:p>
            <a:pPr algn="just"/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6"/>
            <a:ext cx="12159944" cy="17424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0366"/>
            <a:ext cx="5702499" cy="5107633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H="1" flipV="1">
            <a:off x="3541690" y="4481848"/>
            <a:ext cx="2276139" cy="111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566670" y="1544306"/>
            <a:ext cx="425003" cy="13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V="1">
            <a:off x="1893194" y="1480244"/>
            <a:ext cx="167426" cy="12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3284113" y="1480244"/>
            <a:ext cx="90152" cy="19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5061397" y="1480244"/>
            <a:ext cx="90152" cy="14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6233375" y="1480244"/>
            <a:ext cx="0" cy="12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1725769" y="2910625"/>
            <a:ext cx="3773510" cy="6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1764406" y="3151674"/>
            <a:ext cx="3734873" cy="7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1725769" y="5840485"/>
            <a:ext cx="3976730" cy="40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5337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9722</TotalTime>
  <Words>325</Words>
  <Application>Microsoft Office PowerPoint</Application>
  <PresentationFormat>Panorámica</PresentationFormat>
  <Paragraphs>66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Rockwell</vt:lpstr>
      <vt:lpstr>Wingdings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</cp:lastModifiedBy>
  <cp:revision>336</cp:revision>
  <dcterms:created xsi:type="dcterms:W3CDTF">2017-04-12T06:43:19Z</dcterms:created>
  <dcterms:modified xsi:type="dcterms:W3CDTF">2018-11-18T17:05:55Z</dcterms:modified>
</cp:coreProperties>
</file>