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wiftmailer.symfony.com/docs/introductio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wiftmailer.symfony.com/docs/introductio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wiftmailer.symfony.com/docs/introductio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yaccount.google.com/lesssecureapps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5920" cy="202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ject 3"/>
          <p:cNvSpPr txBox="1"/>
          <p:nvPr/>
        </p:nvSpPr>
        <p:spPr>
          <a:xfrm>
            <a:off x="1850792" y="5932078"/>
            <a:ext cx="4953000" cy="412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lang="es-PE" sz="48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Introducción </a:t>
            </a:r>
            <a:r>
              <a:rPr sz="48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PHP</a:t>
            </a:r>
            <a:endParaRPr sz="48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446986" y="6425903"/>
            <a:ext cx="4168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https://fericell2909.github.io/mestradacv/</a:t>
            </a:r>
            <a:endParaRPr lang="es-PE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583" y="0"/>
            <a:ext cx="3537417" cy="68199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654583" cy="64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877924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10</a:t>
            </a:r>
          </a:p>
        </p:txBody>
      </p:sp>
      <p:pic>
        <p:nvPicPr>
          <p:cNvPr id="9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" y="7936"/>
            <a:ext cx="1256376" cy="1589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28" y="1698852"/>
            <a:ext cx="3720720" cy="322087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936"/>
            <a:ext cx="12189230" cy="68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877924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10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28" y="1698852"/>
            <a:ext cx="3720720" cy="322087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36"/>
            <a:ext cx="4662151" cy="68500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550" y="7936"/>
            <a:ext cx="7382237" cy="68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877924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10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28" y="1698852"/>
            <a:ext cx="3720720" cy="3220878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048518" y="708338"/>
            <a:ext cx="674466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Implementar el flujo de Bandeja de Aprobación.</a:t>
            </a:r>
          </a:p>
          <a:p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1. Usuario solicita baja del sistema.</a:t>
            </a:r>
          </a:p>
          <a:p>
            <a:r>
              <a:rPr lang="es-PE" dirty="0"/>
              <a:t>	</a:t>
            </a:r>
            <a:r>
              <a:rPr lang="es-PE" dirty="0" smtClean="0"/>
              <a:t>2. Administrador recibe correo de baja y</a:t>
            </a:r>
          </a:p>
          <a:p>
            <a:r>
              <a:rPr lang="es-PE" dirty="0"/>
              <a:t> </a:t>
            </a:r>
            <a:r>
              <a:rPr lang="es-PE" dirty="0" smtClean="0"/>
              <a:t>           procede a suprimir los accesos y confirma la</a:t>
            </a:r>
          </a:p>
          <a:p>
            <a:r>
              <a:rPr lang="es-PE" dirty="0"/>
              <a:t> </a:t>
            </a:r>
            <a:r>
              <a:rPr lang="es-PE" dirty="0" smtClean="0"/>
              <a:t>           baja del usuario en el sistema.</a:t>
            </a:r>
          </a:p>
          <a:p>
            <a:r>
              <a:rPr lang="es-PE" dirty="0"/>
              <a:t> </a:t>
            </a:r>
            <a:r>
              <a:rPr lang="es-PE" dirty="0" smtClean="0"/>
              <a:t>      3.  EL usuario recibe un correo que sus permisos</a:t>
            </a:r>
          </a:p>
          <a:p>
            <a:r>
              <a:rPr lang="es-PE" dirty="0"/>
              <a:t> </a:t>
            </a:r>
            <a:r>
              <a:rPr lang="es-PE" dirty="0" smtClean="0"/>
              <a:t>           han sido revocados.</a:t>
            </a:r>
          </a:p>
          <a:p>
            <a:endParaRPr lang="es-PE" dirty="0"/>
          </a:p>
          <a:p>
            <a:r>
              <a:rPr lang="es-PE" dirty="0" smtClean="0"/>
              <a:t>Nota: EL Administrador debe poder consultar las solicitudes</a:t>
            </a:r>
          </a:p>
          <a:p>
            <a:r>
              <a:rPr lang="es-PE" dirty="0"/>
              <a:t> </a:t>
            </a:r>
            <a:r>
              <a:rPr lang="es-PE" dirty="0" smtClean="0"/>
              <a:t>de baja que tiene que realizar mediante una bandeja. La cual </a:t>
            </a:r>
          </a:p>
          <a:p>
            <a:r>
              <a:rPr lang="es-PE" dirty="0" smtClean="0"/>
              <a:t>Se le muestra todas las que están en estado Solicitado al</a:t>
            </a:r>
          </a:p>
          <a:p>
            <a:r>
              <a:rPr lang="es-PE" dirty="0" smtClean="0"/>
              <a:t>Confirmar la baja este estado pasa a cerrado. </a:t>
            </a:r>
          </a:p>
          <a:p>
            <a:endParaRPr lang="es-PE" dirty="0" smtClean="0"/>
          </a:p>
          <a:p>
            <a:r>
              <a:rPr lang="es-PE" dirty="0" smtClean="0"/>
              <a:t>Así mismo se puede cancelar la baja de usuario.</a:t>
            </a:r>
          </a:p>
          <a:p>
            <a:r>
              <a:rPr lang="es-PE" dirty="0"/>
              <a:t> </a:t>
            </a:r>
            <a:r>
              <a:rPr lang="es-PE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88980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5" y="1635616"/>
            <a:ext cx="3837904" cy="49454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1424982" y="177979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MX" dirty="0"/>
          </a:p>
        </p:txBody>
      </p:sp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pic>
        <p:nvPicPr>
          <p:cNvPr id="2052" name="Picture 4" descr="Resultado de imagen para imagenes de gracias en varios idio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79" y="1635616"/>
            <a:ext cx="7077433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3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2341563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09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31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8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877924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10</a:t>
            </a:r>
          </a:p>
        </p:txBody>
      </p:sp>
      <p:pic>
        <p:nvPicPr>
          <p:cNvPr id="9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" y="7937"/>
            <a:ext cx="985920" cy="12284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ángulo 15"/>
          <p:cNvSpPr/>
          <p:nvPr/>
        </p:nvSpPr>
        <p:spPr>
          <a:xfrm>
            <a:off x="87526" y="5253421"/>
            <a:ext cx="48021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dirty="0">
                <a:hlinkClick r:id="rId3"/>
              </a:rPr>
              <a:t>https://swiftmailer.symfony.com/docs/introduction.html</a:t>
            </a:r>
            <a:endParaRPr lang="es-PE" sz="14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4"/>
          <a:srcRect l="52961" t="34929" r="8292" b="35962"/>
          <a:stretch/>
        </p:blipFill>
        <p:spPr>
          <a:xfrm>
            <a:off x="55400" y="1649135"/>
            <a:ext cx="4739427" cy="3528172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674" y="788990"/>
            <a:ext cx="7288123" cy="524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0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877924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10</a:t>
            </a:r>
          </a:p>
        </p:txBody>
      </p:sp>
      <p:pic>
        <p:nvPicPr>
          <p:cNvPr id="9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" y="7937"/>
            <a:ext cx="985920" cy="12284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ángulo 15"/>
          <p:cNvSpPr/>
          <p:nvPr/>
        </p:nvSpPr>
        <p:spPr>
          <a:xfrm>
            <a:off x="87526" y="5253421"/>
            <a:ext cx="48021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dirty="0">
                <a:hlinkClick r:id="rId3"/>
              </a:rPr>
              <a:t>https://swiftmailer.symfony.com/docs/introduction.html</a:t>
            </a:r>
            <a:endParaRPr lang="es-PE" sz="14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4"/>
          <a:srcRect l="52961" t="34929" r="8292" b="35962"/>
          <a:stretch/>
        </p:blipFill>
        <p:spPr>
          <a:xfrm>
            <a:off x="55400" y="1649135"/>
            <a:ext cx="4529479" cy="352817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002" y="846995"/>
            <a:ext cx="7275010" cy="497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5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2341563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09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31719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62960" y="6150114"/>
            <a:ext cx="10865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 smtClean="0">
                <a:solidFill>
                  <a:schemeClr val="bg1"/>
                </a:solidFill>
              </a:rPr>
              <a:t>IMPLEMENTACION EN NUESTRO PROYECTO</a:t>
            </a:r>
            <a:endParaRPr lang="es-PE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3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877924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10</a:t>
            </a:r>
          </a:p>
        </p:txBody>
      </p:sp>
      <p:pic>
        <p:nvPicPr>
          <p:cNvPr id="9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" y="7937"/>
            <a:ext cx="985920" cy="12284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ángulo 15"/>
          <p:cNvSpPr/>
          <p:nvPr/>
        </p:nvSpPr>
        <p:spPr>
          <a:xfrm>
            <a:off x="307975" y="5455377"/>
            <a:ext cx="44973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hlinkClick r:id="rId3"/>
              </a:rPr>
              <a:t>https://swiftmailer.symfony.com/docs/introduction.html</a:t>
            </a:r>
            <a:endParaRPr lang="es-PE" sz="12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4"/>
          <a:srcRect l="52961" t="34929" r="8292" b="35962"/>
          <a:stretch/>
        </p:blipFill>
        <p:spPr>
          <a:xfrm>
            <a:off x="55400" y="1649135"/>
            <a:ext cx="4529479" cy="38021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432" y="1097587"/>
            <a:ext cx="7279465" cy="46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5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877924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10</a:t>
            </a:r>
          </a:p>
        </p:txBody>
      </p:sp>
      <p:pic>
        <p:nvPicPr>
          <p:cNvPr id="9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" y="7937"/>
            <a:ext cx="985920" cy="12284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4728055" y="437488"/>
            <a:ext cx="598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Implementando Solicitud de Baja  en Nuestro Proyecto.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1" y="1236373"/>
            <a:ext cx="11884025" cy="55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6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877924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10</a:t>
            </a:r>
          </a:p>
        </p:txBody>
      </p:sp>
      <p:pic>
        <p:nvPicPr>
          <p:cNvPr id="9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" y="7937"/>
            <a:ext cx="985920" cy="12284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962097" y="191475"/>
            <a:ext cx="41159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Conectaremos vía: Gmail </a:t>
            </a:r>
          </a:p>
          <a:p>
            <a:endParaRPr lang="es-PE" dirty="0" smtClean="0"/>
          </a:p>
          <a:p>
            <a:r>
              <a:rPr lang="es-PE" sz="1400" dirty="0" smtClean="0">
                <a:hlinkClick r:id="rId3"/>
              </a:rPr>
              <a:t>https</a:t>
            </a:r>
            <a:r>
              <a:rPr lang="es-PE" sz="1400" dirty="0">
                <a:hlinkClick r:id="rId3"/>
              </a:rPr>
              <a:t>://</a:t>
            </a:r>
            <a:r>
              <a:rPr lang="es-PE" sz="1400" dirty="0" smtClean="0">
                <a:hlinkClick r:id="rId3"/>
              </a:rPr>
              <a:t>myaccount.google.com/lesssecureapps</a:t>
            </a:r>
            <a:r>
              <a:rPr lang="es-PE" sz="1400" dirty="0" smtClean="0"/>
              <a:t> </a:t>
            </a:r>
            <a:endParaRPr lang="es-PE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761" y="-16113"/>
            <a:ext cx="7169239" cy="23812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28" y="1698852"/>
            <a:ext cx="3720720" cy="322087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760" y="3159239"/>
            <a:ext cx="7169239" cy="107791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909892" y="2577522"/>
            <a:ext cx="739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Validamos que tengamos conexión mediante el siguiente comando:</a:t>
            </a:r>
            <a:endParaRPr lang="es-PE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828843" y="4317680"/>
            <a:ext cx="3289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/>
              <a:t>telnet smtp.gmail.com 587</a:t>
            </a:r>
            <a:endParaRPr lang="es-PE" sz="20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2760" y="4919730"/>
            <a:ext cx="7208035" cy="7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5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877924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10</a:t>
            </a:r>
          </a:p>
        </p:txBody>
      </p:sp>
      <p:pic>
        <p:nvPicPr>
          <p:cNvPr id="9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" y="7936"/>
            <a:ext cx="1256376" cy="1589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28" y="1698852"/>
            <a:ext cx="3720720" cy="32208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093" y="144880"/>
            <a:ext cx="7469411" cy="6616528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1877924" y="708338"/>
            <a:ext cx="2720169" cy="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0295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12747</TotalTime>
  <Words>76</Words>
  <Application>Microsoft Office PowerPoint</Application>
  <PresentationFormat>Panorámica</PresentationFormat>
  <Paragraphs>39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Rockwell</vt:lpstr>
      <vt:lpstr>Wingdings</vt:lpstr>
      <vt:lpstr>Atlas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Marco</cp:lastModifiedBy>
  <cp:revision>403</cp:revision>
  <dcterms:created xsi:type="dcterms:W3CDTF">2017-04-12T06:43:19Z</dcterms:created>
  <dcterms:modified xsi:type="dcterms:W3CDTF">2018-12-02T04:39:11Z</dcterms:modified>
</cp:coreProperties>
</file>