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0" r:id="rId1"/>
    <p:sldMasterId id="2147483686" r:id="rId2"/>
    <p:sldMasterId id="2147483748" r:id="rId3"/>
    <p:sldMasterId id="2147483764" r:id="rId4"/>
    <p:sldMasterId id="2147483756" r:id="rId5"/>
  </p:sldMasterIdLst>
  <p:notesMasterIdLst>
    <p:notesMasterId r:id="rId7"/>
  </p:notesMasterIdLst>
  <p:sldIdLst>
    <p:sldId id="43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C0A9D2"/>
    <a:srgbClr val="FFDC5F"/>
    <a:srgbClr val="EE7551"/>
    <a:srgbClr val="9ACFF1"/>
    <a:srgbClr val="FFFFFF"/>
    <a:srgbClr val="C0A1CC"/>
    <a:srgbClr val="ED6E4C"/>
    <a:srgbClr val="AD90B7"/>
    <a:srgbClr val="FDD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6A3D0-38B4-4074-9B78-FD74B310A9E5}" v="83" dt="2025-02-28T10:09:14.603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94"/>
  </p:normalViewPr>
  <p:slideViewPr>
    <p:cSldViewPr snapToGrid="0" snapToObjects="1">
      <p:cViewPr varScale="1">
        <p:scale>
          <a:sx n="152" d="100"/>
          <a:sy n="152" d="100"/>
        </p:scale>
        <p:origin x="576" y="1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LER Valentin" userId="aae0d3b9-49d3-40c7-8e4b-636e2f59774e" providerId="ADAL" clId="{24B6A3D0-38B4-4074-9B78-FD74B310A9E5}"/>
    <pc:docChg chg="undo custSel delSld modSld">
      <pc:chgData name="SEILER Valentin" userId="aae0d3b9-49d3-40c7-8e4b-636e2f59774e" providerId="ADAL" clId="{24B6A3D0-38B4-4074-9B78-FD74B310A9E5}" dt="2025-02-28T10:09:14.603" v="1217" actId="338"/>
      <pc:docMkLst>
        <pc:docMk/>
      </pc:docMkLst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1132037489" sldId="256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2133310982" sldId="257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3612214723" sldId="258"/>
        </pc:sldMkLst>
      </pc:sldChg>
      <pc:sldChg chg="addSp delSp modSp mod modClrScheme chgLayout">
        <pc:chgData name="SEILER Valentin" userId="aae0d3b9-49d3-40c7-8e4b-636e2f59774e" providerId="ADAL" clId="{24B6A3D0-38B4-4074-9B78-FD74B310A9E5}" dt="2025-02-28T10:09:14.603" v="1217" actId="338"/>
        <pc:sldMkLst>
          <pc:docMk/>
          <pc:sldMk cId="1399360687" sldId="432"/>
        </pc:sldMkLst>
        <pc:spChg chg="mod topLvl">
          <ac:chgData name="SEILER Valentin" userId="aae0d3b9-49d3-40c7-8e4b-636e2f59774e" providerId="ADAL" clId="{24B6A3D0-38B4-4074-9B78-FD74B310A9E5}" dt="2025-02-28T09:43:32.479" v="827" actId="1076"/>
          <ac:spMkLst>
            <pc:docMk/>
            <pc:sldMk cId="1399360687" sldId="432"/>
            <ac:spMk id="3" creationId="{F7FCE8DB-F381-25FA-672B-4A6CAD58EEBE}"/>
          </ac:spMkLst>
        </pc:spChg>
        <pc:spChg chg="mod topLvl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4" creationId="{CA970870-A571-DFD9-81BA-C02FB2807B4A}"/>
          </ac:spMkLst>
        </pc:spChg>
        <pc:spChg chg="del">
          <ac:chgData name="SEILER Valentin" userId="aae0d3b9-49d3-40c7-8e4b-636e2f59774e" providerId="ADAL" clId="{24B6A3D0-38B4-4074-9B78-FD74B310A9E5}" dt="2025-02-28T09:11:14.875" v="2" actId="478"/>
          <ac:spMkLst>
            <pc:docMk/>
            <pc:sldMk cId="1399360687" sldId="432"/>
            <ac:spMk id="6" creationId="{44AC8930-BD19-BD6B-74B0-2E6955461EF8}"/>
          </ac:spMkLst>
        </pc:spChg>
        <pc:spChg chg="add del mod">
          <ac:chgData name="SEILER Valentin" userId="aae0d3b9-49d3-40c7-8e4b-636e2f59774e" providerId="ADAL" clId="{24B6A3D0-38B4-4074-9B78-FD74B310A9E5}" dt="2025-02-28T09:11:17.996" v="3" actId="478"/>
          <ac:spMkLst>
            <pc:docMk/>
            <pc:sldMk cId="1399360687" sldId="432"/>
            <ac:spMk id="7" creationId="{D5B7B0C4-23D6-1BC1-F4BB-2BEA04391A54}"/>
          </ac:spMkLst>
        </pc:spChg>
        <pc:spChg chg="add del mod ord">
          <ac:chgData name="SEILER Valentin" userId="aae0d3b9-49d3-40c7-8e4b-636e2f59774e" providerId="ADAL" clId="{24B6A3D0-38B4-4074-9B78-FD74B310A9E5}" dt="2025-02-28T09:11:24.795" v="5" actId="478"/>
          <ac:spMkLst>
            <pc:docMk/>
            <pc:sldMk cId="1399360687" sldId="432"/>
            <ac:spMk id="8" creationId="{91A153F9-8F53-B602-3258-0EBC56335214}"/>
          </ac:spMkLst>
        </pc:spChg>
        <pc:spChg chg="add mod">
          <ac:chgData name="SEILER Valentin" userId="aae0d3b9-49d3-40c7-8e4b-636e2f59774e" providerId="ADAL" clId="{24B6A3D0-38B4-4074-9B78-FD74B310A9E5}" dt="2025-02-28T09:43:55.648" v="832" actId="1076"/>
          <ac:spMkLst>
            <pc:docMk/>
            <pc:sldMk cId="1399360687" sldId="432"/>
            <ac:spMk id="9" creationId="{E149F325-806B-9336-0C5F-DC64D5C1611A}"/>
          </ac:spMkLst>
        </pc:spChg>
        <pc:spChg chg="add mod">
          <ac:chgData name="SEILER Valentin" userId="aae0d3b9-49d3-40c7-8e4b-636e2f59774e" providerId="ADAL" clId="{24B6A3D0-38B4-4074-9B78-FD74B310A9E5}" dt="2025-02-28T09:43:55.648" v="832" actId="1076"/>
          <ac:spMkLst>
            <pc:docMk/>
            <pc:sldMk cId="1399360687" sldId="432"/>
            <ac:spMk id="10" creationId="{F36AF665-F4A9-1F1B-FED3-5E0325EB45E8}"/>
          </ac:spMkLst>
        </pc:spChg>
        <pc:spChg chg="add mod">
          <ac:chgData name="SEILER Valentin" userId="aae0d3b9-49d3-40c7-8e4b-636e2f59774e" providerId="ADAL" clId="{24B6A3D0-38B4-4074-9B78-FD74B310A9E5}" dt="2025-02-28T09:43:55.648" v="832" actId="1076"/>
          <ac:spMkLst>
            <pc:docMk/>
            <pc:sldMk cId="1399360687" sldId="432"/>
            <ac:spMk id="11" creationId="{7B0FBF73-1465-5E56-AD57-B85156089967}"/>
          </ac:spMkLst>
        </pc:spChg>
        <pc:spChg chg="add del mod">
          <ac:chgData name="SEILER Valentin" userId="aae0d3b9-49d3-40c7-8e4b-636e2f59774e" providerId="ADAL" clId="{24B6A3D0-38B4-4074-9B78-FD74B310A9E5}" dt="2025-02-28T09:42:17.428" v="812" actId="478"/>
          <ac:spMkLst>
            <pc:docMk/>
            <pc:sldMk cId="1399360687" sldId="432"/>
            <ac:spMk id="12" creationId="{38DFC9F2-99CB-AC6A-3EEC-F720552891F9}"/>
          </ac:spMkLst>
        </pc:spChg>
        <pc:spChg chg="add del mod">
          <ac:chgData name="SEILER Valentin" userId="aae0d3b9-49d3-40c7-8e4b-636e2f59774e" providerId="ADAL" clId="{24B6A3D0-38B4-4074-9B78-FD74B310A9E5}" dt="2025-02-28T09:43:12.319" v="824" actId="478"/>
          <ac:spMkLst>
            <pc:docMk/>
            <pc:sldMk cId="1399360687" sldId="432"/>
            <ac:spMk id="13" creationId="{72C1C437-28CC-A46F-9133-778A880A1621}"/>
          </ac:spMkLst>
        </pc:spChg>
        <pc:spChg chg="del mod">
          <ac:chgData name="SEILER Valentin" userId="aae0d3b9-49d3-40c7-8e4b-636e2f59774e" providerId="ADAL" clId="{24B6A3D0-38B4-4074-9B78-FD74B310A9E5}" dt="2025-02-28T09:13:45.535" v="98" actId="478"/>
          <ac:spMkLst>
            <pc:docMk/>
            <pc:sldMk cId="1399360687" sldId="432"/>
            <ac:spMk id="16" creationId="{0A2DDD14-4D91-4D99-A5C9-90BB76247553}"/>
          </ac:spMkLst>
        </pc:spChg>
        <pc:spChg chg="mod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17" creationId="{B90E4412-9DFC-B158-89F1-2C909993D942}"/>
          </ac:spMkLst>
        </pc:spChg>
        <pc:spChg chg="mod topLvl">
          <ac:chgData name="SEILER Valentin" userId="aae0d3b9-49d3-40c7-8e4b-636e2f59774e" providerId="ADAL" clId="{24B6A3D0-38B4-4074-9B78-FD74B310A9E5}" dt="2025-02-28T10:08:36.631" v="1212" actId="338"/>
          <ac:spMkLst>
            <pc:docMk/>
            <pc:sldMk cId="1399360687" sldId="432"/>
            <ac:spMk id="18" creationId="{5BCEA0EA-4BAD-BA34-BF20-ED98C96FA44E}"/>
          </ac:spMkLst>
        </pc:spChg>
        <pc:spChg chg="mod topLvl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19" creationId="{7B5E5C89-FA2C-6D21-DC60-9530FFD0260D}"/>
          </ac:spMkLst>
        </pc:spChg>
        <pc:spChg chg="del mod">
          <ac:chgData name="SEILER Valentin" userId="aae0d3b9-49d3-40c7-8e4b-636e2f59774e" providerId="ADAL" clId="{24B6A3D0-38B4-4074-9B78-FD74B310A9E5}" dt="2025-02-28T09:42:27.390" v="816" actId="478"/>
          <ac:spMkLst>
            <pc:docMk/>
            <pc:sldMk cId="1399360687" sldId="432"/>
            <ac:spMk id="20" creationId="{4C5189AE-37D4-B61E-6E67-922A7ECD3448}"/>
          </ac:spMkLst>
        </pc:spChg>
        <pc:spChg chg="del mod">
          <ac:chgData name="SEILER Valentin" userId="aae0d3b9-49d3-40c7-8e4b-636e2f59774e" providerId="ADAL" clId="{24B6A3D0-38B4-4074-9B78-FD74B310A9E5}" dt="2025-02-28T09:15:06.483" v="135" actId="478"/>
          <ac:spMkLst>
            <pc:docMk/>
            <pc:sldMk cId="1399360687" sldId="432"/>
            <ac:spMk id="22" creationId="{5D6B0201-B7D9-1EF4-9860-425BBB9AF76C}"/>
          </ac:spMkLst>
        </pc:spChg>
        <pc:spChg chg="mod">
          <ac:chgData name="SEILER Valentin" userId="aae0d3b9-49d3-40c7-8e4b-636e2f59774e" providerId="ADAL" clId="{24B6A3D0-38B4-4074-9B78-FD74B310A9E5}" dt="2025-02-28T09:32:32.148" v="639" actId="207"/>
          <ac:spMkLst>
            <pc:docMk/>
            <pc:sldMk cId="1399360687" sldId="432"/>
            <ac:spMk id="23" creationId="{93AE533E-2FD4-5780-1CB5-58EA85CFEF4E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25" creationId="{3B3C9C63-5C8A-EA4A-4759-70B50F466C9F}"/>
          </ac:spMkLst>
        </pc:spChg>
        <pc:spChg chg="del">
          <ac:chgData name="SEILER Valentin" userId="aae0d3b9-49d3-40c7-8e4b-636e2f59774e" providerId="ADAL" clId="{24B6A3D0-38B4-4074-9B78-FD74B310A9E5}" dt="2025-02-28T09:13:47.965" v="99" actId="478"/>
          <ac:spMkLst>
            <pc:docMk/>
            <pc:sldMk cId="1399360687" sldId="432"/>
            <ac:spMk id="26" creationId="{689D6FBF-749D-FFD7-B999-7C0510F14EDC}"/>
          </ac:spMkLst>
        </pc:spChg>
        <pc:spChg chg="del">
          <ac:chgData name="SEILER Valentin" userId="aae0d3b9-49d3-40c7-8e4b-636e2f59774e" providerId="ADAL" clId="{24B6A3D0-38B4-4074-9B78-FD74B310A9E5}" dt="2025-02-28T09:14:15.205" v="124" actId="478"/>
          <ac:spMkLst>
            <pc:docMk/>
            <pc:sldMk cId="1399360687" sldId="432"/>
            <ac:spMk id="27" creationId="{EE460F75-BEB1-4B97-E99D-26B25DC6E017}"/>
          </ac:spMkLst>
        </pc:spChg>
        <pc:spChg chg="mod">
          <ac:chgData name="SEILER Valentin" userId="aae0d3b9-49d3-40c7-8e4b-636e2f59774e" providerId="ADAL" clId="{24B6A3D0-38B4-4074-9B78-FD74B310A9E5}" dt="2025-02-28T09:34:24.245" v="658" actId="208"/>
          <ac:spMkLst>
            <pc:docMk/>
            <pc:sldMk cId="1399360687" sldId="432"/>
            <ac:spMk id="28" creationId="{5B7D41F0-9DAB-811B-4AE8-23CC05A820EE}"/>
          </ac:spMkLst>
        </pc:spChg>
        <pc:spChg chg="del">
          <ac:chgData name="SEILER Valentin" userId="aae0d3b9-49d3-40c7-8e4b-636e2f59774e" providerId="ADAL" clId="{24B6A3D0-38B4-4074-9B78-FD74B310A9E5}" dt="2025-02-28T09:13:51.644" v="100" actId="478"/>
          <ac:spMkLst>
            <pc:docMk/>
            <pc:sldMk cId="1399360687" sldId="432"/>
            <ac:spMk id="29" creationId="{7BB9013E-33D0-9A8D-DE78-48640B1EC919}"/>
          </ac:spMkLst>
        </pc:spChg>
        <pc:spChg chg="mod">
          <ac:chgData name="SEILER Valentin" userId="aae0d3b9-49d3-40c7-8e4b-636e2f59774e" providerId="ADAL" clId="{24B6A3D0-38B4-4074-9B78-FD74B310A9E5}" dt="2025-02-28T09:43:32.479" v="827" actId="1076"/>
          <ac:spMkLst>
            <pc:docMk/>
            <pc:sldMk cId="1399360687" sldId="432"/>
            <ac:spMk id="30" creationId="{763C3746-57A6-C4E2-AA32-7E86AE7FBBDF}"/>
          </ac:spMkLst>
        </pc:spChg>
        <pc:spChg chg="mod">
          <ac:chgData name="SEILER Valentin" userId="aae0d3b9-49d3-40c7-8e4b-636e2f59774e" providerId="ADAL" clId="{24B6A3D0-38B4-4074-9B78-FD74B310A9E5}" dt="2025-02-28T09:43:32.479" v="827" actId="1076"/>
          <ac:spMkLst>
            <pc:docMk/>
            <pc:sldMk cId="1399360687" sldId="432"/>
            <ac:spMk id="31" creationId="{3F3EBC95-A4C4-A450-4C60-474B1F815646}"/>
          </ac:spMkLst>
        </pc:spChg>
        <pc:spChg chg="mod">
          <ac:chgData name="SEILER Valentin" userId="aae0d3b9-49d3-40c7-8e4b-636e2f59774e" providerId="ADAL" clId="{24B6A3D0-38B4-4074-9B78-FD74B310A9E5}" dt="2025-02-28T09:43:32.479" v="827" actId="1076"/>
          <ac:spMkLst>
            <pc:docMk/>
            <pc:sldMk cId="1399360687" sldId="432"/>
            <ac:spMk id="32" creationId="{586543B1-736F-8CAC-CBA0-8DA4F59F6434}"/>
          </ac:spMkLst>
        </pc:spChg>
        <pc:spChg chg="mod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33" creationId="{33618FC2-24A5-1EBD-830F-8A0632CFC7AF}"/>
          </ac:spMkLst>
        </pc:spChg>
        <pc:spChg chg="del mod topLvl">
          <ac:chgData name="SEILER Valentin" userId="aae0d3b9-49d3-40c7-8e4b-636e2f59774e" providerId="ADAL" clId="{24B6A3D0-38B4-4074-9B78-FD74B310A9E5}" dt="2025-02-28T09:14:07.648" v="122" actId="478"/>
          <ac:spMkLst>
            <pc:docMk/>
            <pc:sldMk cId="1399360687" sldId="432"/>
            <ac:spMk id="34" creationId="{3546BAEB-D98F-67B2-554B-C2A5C482539F}"/>
          </ac:spMkLst>
        </pc:spChg>
        <pc:spChg chg="mod topLvl">
          <ac:chgData name="SEILER Valentin" userId="aae0d3b9-49d3-40c7-8e4b-636e2f59774e" providerId="ADAL" clId="{24B6A3D0-38B4-4074-9B78-FD74B310A9E5}" dt="2025-02-28T10:08:36.631" v="1212" actId="338"/>
          <ac:spMkLst>
            <pc:docMk/>
            <pc:sldMk cId="1399360687" sldId="432"/>
            <ac:spMk id="35" creationId="{4F6D1845-3F58-5763-7525-FBC8118FE210}"/>
          </ac:spMkLst>
        </pc:spChg>
        <pc:spChg chg="mod topLvl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36" creationId="{5618D902-E2B4-31A0-851B-4BA8CB48959C}"/>
          </ac:spMkLst>
        </pc:spChg>
        <pc:spChg chg="mod topLvl">
          <ac:chgData name="SEILER Valentin" userId="aae0d3b9-49d3-40c7-8e4b-636e2f59774e" providerId="ADAL" clId="{24B6A3D0-38B4-4074-9B78-FD74B310A9E5}" dt="2025-02-28T10:04:42.584" v="1178" actId="5793"/>
          <ac:spMkLst>
            <pc:docMk/>
            <pc:sldMk cId="1399360687" sldId="432"/>
            <ac:spMk id="37" creationId="{36F3F467-17EE-2A29-DCC4-07A59CFAB4E3}"/>
          </ac:spMkLst>
        </pc:spChg>
        <pc:spChg chg="mod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38" creationId="{EAFD28E5-1749-AAE5-EDAC-04DB90A90121}"/>
          </ac:spMkLst>
        </pc:spChg>
        <pc:spChg chg="mod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39" creationId="{B1CCCE9B-42D4-165C-5FAF-88ADD52B85FD}"/>
          </ac:spMkLst>
        </pc:spChg>
        <pc:spChg chg="mod">
          <ac:chgData name="SEILER Valentin" userId="aae0d3b9-49d3-40c7-8e4b-636e2f59774e" providerId="ADAL" clId="{24B6A3D0-38B4-4074-9B78-FD74B310A9E5}" dt="2025-02-28T09:50:13.797" v="922" actId="208"/>
          <ac:spMkLst>
            <pc:docMk/>
            <pc:sldMk cId="1399360687" sldId="432"/>
            <ac:spMk id="40" creationId="{BD677C71-1E1B-F122-1859-9E5AA8E05391}"/>
          </ac:spMkLst>
        </pc:spChg>
        <pc:spChg chg="mod topLvl">
          <ac:chgData name="SEILER Valentin" userId="aae0d3b9-49d3-40c7-8e4b-636e2f59774e" providerId="ADAL" clId="{24B6A3D0-38B4-4074-9B78-FD74B310A9E5}" dt="2025-02-28T10:08:45.951" v="1213" actId="165"/>
          <ac:spMkLst>
            <pc:docMk/>
            <pc:sldMk cId="1399360687" sldId="432"/>
            <ac:spMk id="41" creationId="{A3BB06C1-F5EF-8993-51E2-126C93B2A90E}"/>
          </ac:spMkLst>
        </pc:spChg>
        <pc:spChg chg="mod">
          <ac:chgData name="SEILER Valentin" userId="aae0d3b9-49d3-40c7-8e4b-636e2f59774e" providerId="ADAL" clId="{24B6A3D0-38B4-4074-9B78-FD74B310A9E5}" dt="2025-02-28T09:50:13.797" v="922" actId="208"/>
          <ac:spMkLst>
            <pc:docMk/>
            <pc:sldMk cId="1399360687" sldId="432"/>
            <ac:spMk id="42" creationId="{40A729AF-0B53-A96E-86BA-FA3990ACC190}"/>
          </ac:spMkLst>
        </pc:spChg>
        <pc:spChg chg="mod">
          <ac:chgData name="SEILER Valentin" userId="aae0d3b9-49d3-40c7-8e4b-636e2f59774e" providerId="ADAL" clId="{24B6A3D0-38B4-4074-9B78-FD74B310A9E5}" dt="2025-02-28T09:50:13.797" v="922" actId="208"/>
          <ac:spMkLst>
            <pc:docMk/>
            <pc:sldMk cId="1399360687" sldId="432"/>
            <ac:spMk id="43" creationId="{0B05E4CD-42D0-39A3-6502-5B374EDEE0B4}"/>
          </ac:spMkLst>
        </pc:spChg>
        <pc:spChg chg="mod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44" creationId="{46B566BD-ACA7-9F23-AE3B-9ECAF302B78A}"/>
          </ac:spMkLst>
        </pc:spChg>
        <pc:spChg chg="del mod topLvl">
          <ac:chgData name="SEILER Valentin" userId="aae0d3b9-49d3-40c7-8e4b-636e2f59774e" providerId="ADAL" clId="{24B6A3D0-38B4-4074-9B78-FD74B310A9E5}" dt="2025-02-28T09:22:45.804" v="445" actId="478"/>
          <ac:spMkLst>
            <pc:docMk/>
            <pc:sldMk cId="1399360687" sldId="432"/>
            <ac:spMk id="45" creationId="{E3C6711C-2EBE-E2C2-223F-30E2CFE00FEF}"/>
          </ac:spMkLst>
        </pc:spChg>
        <pc:spChg chg="del mod topLvl">
          <ac:chgData name="SEILER Valentin" userId="aae0d3b9-49d3-40c7-8e4b-636e2f59774e" providerId="ADAL" clId="{24B6A3D0-38B4-4074-9B78-FD74B310A9E5}" dt="2025-02-28T09:22:45.804" v="445" actId="478"/>
          <ac:spMkLst>
            <pc:docMk/>
            <pc:sldMk cId="1399360687" sldId="432"/>
            <ac:spMk id="50" creationId="{ABFC06C4-B04C-0F61-0EB3-39D0C7D70376}"/>
          </ac:spMkLst>
        </pc:spChg>
        <pc:spChg chg="del mod topLvl">
          <ac:chgData name="SEILER Valentin" userId="aae0d3b9-49d3-40c7-8e4b-636e2f59774e" providerId="ADAL" clId="{24B6A3D0-38B4-4074-9B78-FD74B310A9E5}" dt="2025-02-28T09:22:51.802" v="448" actId="478"/>
          <ac:spMkLst>
            <pc:docMk/>
            <pc:sldMk cId="1399360687" sldId="432"/>
            <ac:spMk id="54" creationId="{6469CE99-547E-C425-3C11-CBB5019BA0E3}"/>
          </ac:spMkLst>
        </pc:spChg>
        <pc:spChg chg="del mod topLvl">
          <ac:chgData name="SEILER Valentin" userId="aae0d3b9-49d3-40c7-8e4b-636e2f59774e" providerId="ADAL" clId="{24B6A3D0-38B4-4074-9B78-FD74B310A9E5}" dt="2025-02-28T09:22:45.804" v="445" actId="478"/>
          <ac:spMkLst>
            <pc:docMk/>
            <pc:sldMk cId="1399360687" sldId="432"/>
            <ac:spMk id="56" creationId="{5773B951-5F88-8619-58F2-E5AA908F0DA7}"/>
          </ac:spMkLst>
        </pc:spChg>
        <pc:spChg chg="add del mod topLvl">
          <ac:chgData name="SEILER Valentin" userId="aae0d3b9-49d3-40c7-8e4b-636e2f59774e" providerId="ADAL" clId="{24B6A3D0-38B4-4074-9B78-FD74B310A9E5}" dt="2025-02-28T09:25:53.304" v="496" actId="1076"/>
          <ac:spMkLst>
            <pc:docMk/>
            <pc:sldMk cId="1399360687" sldId="432"/>
            <ac:spMk id="60" creationId="{CB13B9A4-8977-9038-479A-B08E1080D404}"/>
          </ac:spMkLst>
        </pc:spChg>
        <pc:spChg chg="mod topLvl">
          <ac:chgData name="SEILER Valentin" userId="aae0d3b9-49d3-40c7-8e4b-636e2f59774e" providerId="ADAL" clId="{24B6A3D0-38B4-4074-9B78-FD74B310A9E5}" dt="2025-02-28T09:25:59.334" v="499" actId="1076"/>
          <ac:spMkLst>
            <pc:docMk/>
            <pc:sldMk cId="1399360687" sldId="432"/>
            <ac:spMk id="61" creationId="{EBBE7EAD-9CC2-E8E0-E605-23892BE2D1C5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62" creationId="{BB698F73-2897-008C-7752-2D6C11B51A0A}"/>
          </ac:spMkLst>
        </pc:spChg>
        <pc:spChg chg="add del">
          <ac:chgData name="SEILER Valentin" userId="aae0d3b9-49d3-40c7-8e4b-636e2f59774e" providerId="ADAL" clId="{24B6A3D0-38B4-4074-9B78-FD74B310A9E5}" dt="2025-02-28T09:23:08.124" v="450" actId="478"/>
          <ac:spMkLst>
            <pc:docMk/>
            <pc:sldMk cId="1399360687" sldId="432"/>
            <ac:spMk id="63" creationId="{A768DFB3-1AC3-B932-493B-9344D0124AE7}"/>
          </ac:spMkLst>
        </pc:spChg>
        <pc:spChg chg="add mod">
          <ac:chgData name="SEILER Valentin" userId="aae0d3b9-49d3-40c7-8e4b-636e2f59774e" providerId="ADAL" clId="{24B6A3D0-38B4-4074-9B78-FD74B310A9E5}" dt="2025-02-28T09:24:19.274" v="458" actId="14100"/>
          <ac:spMkLst>
            <pc:docMk/>
            <pc:sldMk cId="1399360687" sldId="432"/>
            <ac:spMk id="64" creationId="{6A4CA717-1EC5-48D6-CA72-FA63CCCB1644}"/>
          </ac:spMkLst>
        </pc:spChg>
        <pc:spChg chg="add mod">
          <ac:chgData name="SEILER Valentin" userId="aae0d3b9-49d3-40c7-8e4b-636e2f59774e" providerId="ADAL" clId="{24B6A3D0-38B4-4074-9B78-FD74B310A9E5}" dt="2025-02-28T09:24:16.078" v="457" actId="14100"/>
          <ac:spMkLst>
            <pc:docMk/>
            <pc:sldMk cId="1399360687" sldId="432"/>
            <ac:spMk id="65" creationId="{F1D4E008-29C3-6D9A-8E86-493FC5BF5877}"/>
          </ac:spMkLst>
        </pc:spChg>
        <pc:spChg chg="add mod">
          <ac:chgData name="SEILER Valentin" userId="aae0d3b9-49d3-40c7-8e4b-636e2f59774e" providerId="ADAL" clId="{24B6A3D0-38B4-4074-9B78-FD74B310A9E5}" dt="2025-02-28T09:25:07.584" v="488" actId="1076"/>
          <ac:spMkLst>
            <pc:docMk/>
            <pc:sldMk cId="1399360687" sldId="432"/>
            <ac:spMk id="66" creationId="{7E6A90BC-1CDC-B242-BFB0-254CBB617956}"/>
          </ac:spMkLst>
        </pc:spChg>
        <pc:spChg chg="add del mod">
          <ac:chgData name="SEILER Valentin" userId="aae0d3b9-49d3-40c7-8e4b-636e2f59774e" providerId="ADAL" clId="{24B6A3D0-38B4-4074-9B78-FD74B310A9E5}" dt="2025-02-28T10:02:42.863" v="1137" actId="478"/>
          <ac:spMkLst>
            <pc:docMk/>
            <pc:sldMk cId="1399360687" sldId="432"/>
            <ac:spMk id="75" creationId="{8199D2A8-C641-3543-AC2B-1EC6D1D3833E}"/>
          </ac:spMkLst>
        </pc:spChg>
        <pc:spChg chg="add del mod">
          <ac:chgData name="SEILER Valentin" userId="aae0d3b9-49d3-40c7-8e4b-636e2f59774e" providerId="ADAL" clId="{24B6A3D0-38B4-4074-9B78-FD74B310A9E5}" dt="2025-02-28T10:05:27.441" v="1179" actId="478"/>
          <ac:spMkLst>
            <pc:docMk/>
            <pc:sldMk cId="1399360687" sldId="432"/>
            <ac:spMk id="76" creationId="{C8F86C7A-4CE3-4A4B-F9A2-EB1C56527385}"/>
          </ac:spMkLst>
        </pc:spChg>
        <pc:spChg chg="add del mod">
          <ac:chgData name="SEILER Valentin" userId="aae0d3b9-49d3-40c7-8e4b-636e2f59774e" providerId="ADAL" clId="{24B6A3D0-38B4-4074-9B78-FD74B310A9E5}" dt="2025-02-28T10:02:44.591" v="1138" actId="478"/>
          <ac:spMkLst>
            <pc:docMk/>
            <pc:sldMk cId="1399360687" sldId="432"/>
            <ac:spMk id="77" creationId="{AE2161C9-319F-72B5-3BBB-42B2DBA65F40}"/>
          </ac:spMkLst>
        </pc:spChg>
        <pc:spChg chg="add mod">
          <ac:chgData name="SEILER Valentin" userId="aae0d3b9-49d3-40c7-8e4b-636e2f59774e" providerId="ADAL" clId="{24B6A3D0-38B4-4074-9B78-FD74B310A9E5}" dt="2025-02-28T09:36:25.436" v="706" actId="208"/>
          <ac:spMkLst>
            <pc:docMk/>
            <pc:sldMk cId="1399360687" sldId="432"/>
            <ac:spMk id="78" creationId="{A9CB620C-D1C9-2EE0-862E-4D0508F6EF2F}"/>
          </ac:spMkLst>
        </pc:spChg>
        <pc:spChg chg="add mod">
          <ac:chgData name="SEILER Valentin" userId="aae0d3b9-49d3-40c7-8e4b-636e2f59774e" providerId="ADAL" clId="{24B6A3D0-38B4-4074-9B78-FD74B310A9E5}" dt="2025-02-28T09:36:25.436" v="706" actId="208"/>
          <ac:spMkLst>
            <pc:docMk/>
            <pc:sldMk cId="1399360687" sldId="432"/>
            <ac:spMk id="79" creationId="{9A061400-5458-72F8-4D96-E1135833D8C2}"/>
          </ac:spMkLst>
        </pc:spChg>
        <pc:spChg chg="add mod">
          <ac:chgData name="SEILER Valentin" userId="aae0d3b9-49d3-40c7-8e4b-636e2f59774e" providerId="ADAL" clId="{24B6A3D0-38B4-4074-9B78-FD74B310A9E5}" dt="2025-02-28T10:06:43.124" v="1191" actId="5793"/>
          <ac:spMkLst>
            <pc:docMk/>
            <pc:sldMk cId="1399360687" sldId="432"/>
            <ac:spMk id="80" creationId="{8065EF92-5155-D239-5157-9D194A45B75B}"/>
          </ac:spMkLst>
        </pc:spChg>
        <pc:spChg chg="add mod">
          <ac:chgData name="SEILER Valentin" userId="aae0d3b9-49d3-40c7-8e4b-636e2f59774e" providerId="ADAL" clId="{24B6A3D0-38B4-4074-9B78-FD74B310A9E5}" dt="2025-02-28T09:36:25.436" v="706" actId="208"/>
          <ac:spMkLst>
            <pc:docMk/>
            <pc:sldMk cId="1399360687" sldId="432"/>
            <ac:spMk id="81" creationId="{E0748D4C-B92D-2A9F-D154-FD1CA0FA666E}"/>
          </ac:spMkLst>
        </pc:spChg>
        <pc:spChg chg="add del mod">
          <ac:chgData name="SEILER Valentin" userId="aae0d3b9-49d3-40c7-8e4b-636e2f59774e" providerId="ADAL" clId="{24B6A3D0-38B4-4074-9B78-FD74B310A9E5}" dt="2025-02-28T10:02:46.661" v="1139" actId="478"/>
          <ac:spMkLst>
            <pc:docMk/>
            <pc:sldMk cId="1399360687" sldId="432"/>
            <ac:spMk id="82" creationId="{0C77E60E-8D4B-F1D2-7DB5-165DFE23C139}"/>
          </ac:spMkLst>
        </pc:spChg>
        <pc:spChg chg="add del mod">
          <ac:chgData name="SEILER Valentin" userId="aae0d3b9-49d3-40c7-8e4b-636e2f59774e" providerId="ADAL" clId="{24B6A3D0-38B4-4074-9B78-FD74B310A9E5}" dt="2025-02-28T10:02:41.593" v="1136" actId="478"/>
          <ac:spMkLst>
            <pc:docMk/>
            <pc:sldMk cId="1399360687" sldId="432"/>
            <ac:spMk id="83" creationId="{5EB8F394-783C-3603-98B5-073E2C2693E2}"/>
          </ac:spMkLst>
        </pc:spChg>
        <pc:spChg chg="add mod">
          <ac:chgData name="SEILER Valentin" userId="aae0d3b9-49d3-40c7-8e4b-636e2f59774e" providerId="ADAL" clId="{24B6A3D0-38B4-4074-9B78-FD74B310A9E5}" dt="2025-02-28T09:44:09.792" v="834" actId="1076"/>
          <ac:spMkLst>
            <pc:docMk/>
            <pc:sldMk cId="1399360687" sldId="432"/>
            <ac:spMk id="84" creationId="{0B6DFD89-9357-91C2-E870-FECD8A62B3C5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88" creationId="{4035A02F-21B0-D7F3-47E8-5A7DEFAFEC54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93" creationId="{DC283761-4EF1-3C7A-5368-26D885ECFD7F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97" creationId="{8E66CD77-90A9-D051-998A-EBE93F482CC7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99" creationId="{F7C506AA-F4FD-C7D1-7B09-B0F7C545AFC8}"/>
          </ac:spMkLst>
        </pc:spChg>
        <pc:spChg chg="add mod">
          <ac:chgData name="SEILER Valentin" userId="aae0d3b9-49d3-40c7-8e4b-636e2f59774e" providerId="ADAL" clId="{24B6A3D0-38B4-4074-9B78-FD74B310A9E5}" dt="2025-02-28T09:44:09.792" v="834" actId="1076"/>
          <ac:spMkLst>
            <pc:docMk/>
            <pc:sldMk cId="1399360687" sldId="432"/>
            <ac:spMk id="103" creationId="{2C18F3DF-C807-FE7E-B882-3B3E6C16F65B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104" creationId="{DABA89F2-D1BD-91E2-649F-22DD43847084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105" creationId="{D6A7CD06-B635-0B74-7367-A3FA15D7B0C2}"/>
          </ac:spMkLst>
        </pc:spChg>
        <pc:spChg chg="del mod topLvl">
          <ac:chgData name="SEILER Valentin" userId="aae0d3b9-49d3-40c7-8e4b-636e2f59774e" providerId="ADAL" clId="{24B6A3D0-38B4-4074-9B78-FD74B310A9E5}" dt="2025-02-28T09:22:09.196" v="440" actId="478"/>
          <ac:spMkLst>
            <pc:docMk/>
            <pc:sldMk cId="1399360687" sldId="432"/>
            <ac:spMk id="106" creationId="{90BECFAE-212B-AFC7-9EDB-6CBE33F324AA}"/>
          </ac:spMkLst>
        </pc:spChg>
        <pc:spChg chg="add mod">
          <ac:chgData name="SEILER Valentin" userId="aae0d3b9-49d3-40c7-8e4b-636e2f59774e" providerId="ADAL" clId="{24B6A3D0-38B4-4074-9B78-FD74B310A9E5}" dt="2025-02-28T09:44:09.792" v="834" actId="1076"/>
          <ac:spMkLst>
            <pc:docMk/>
            <pc:sldMk cId="1399360687" sldId="432"/>
            <ac:spMk id="108" creationId="{504DBF5A-7127-51E2-DDF8-6F8382F32EB7}"/>
          </ac:spMkLst>
        </pc:spChg>
        <pc:spChg chg="add del mod">
          <ac:chgData name="SEILER Valentin" userId="aae0d3b9-49d3-40c7-8e4b-636e2f59774e" providerId="ADAL" clId="{24B6A3D0-38B4-4074-9B78-FD74B310A9E5}" dt="2025-02-28T09:42:06.756" v="808" actId="478"/>
          <ac:spMkLst>
            <pc:docMk/>
            <pc:sldMk cId="1399360687" sldId="432"/>
            <ac:spMk id="109" creationId="{CEB6B442-5F66-B01D-D712-7C7B8953AFAF}"/>
          </ac:spMkLst>
        </pc:spChg>
        <pc:spChg chg="add mod">
          <ac:chgData name="SEILER Valentin" userId="aae0d3b9-49d3-40c7-8e4b-636e2f59774e" providerId="ADAL" clId="{24B6A3D0-38B4-4074-9B78-FD74B310A9E5}" dt="2025-02-28T09:42:49.048" v="820" actId="12789"/>
          <ac:spMkLst>
            <pc:docMk/>
            <pc:sldMk cId="1399360687" sldId="432"/>
            <ac:spMk id="110" creationId="{7AC53DAB-B83A-90A9-56F6-20C69F04830A}"/>
          </ac:spMkLst>
        </pc:spChg>
        <pc:spChg chg="add mod">
          <ac:chgData name="SEILER Valentin" userId="aae0d3b9-49d3-40c7-8e4b-636e2f59774e" providerId="ADAL" clId="{24B6A3D0-38B4-4074-9B78-FD74B310A9E5}" dt="2025-02-28T09:43:18.751" v="825" actId="1076"/>
          <ac:spMkLst>
            <pc:docMk/>
            <pc:sldMk cId="1399360687" sldId="432"/>
            <ac:spMk id="111" creationId="{22EC89EF-7613-8669-7824-4FA85A39CCE9}"/>
          </ac:spMkLst>
        </pc:spChg>
        <pc:spChg chg="add mod">
          <ac:chgData name="SEILER Valentin" userId="aae0d3b9-49d3-40c7-8e4b-636e2f59774e" providerId="ADAL" clId="{24B6A3D0-38B4-4074-9B78-FD74B310A9E5}" dt="2025-02-28T09:43:46.207" v="829" actId="1076"/>
          <ac:spMkLst>
            <pc:docMk/>
            <pc:sldMk cId="1399360687" sldId="432"/>
            <ac:spMk id="112" creationId="{A7B3574D-D074-13CD-A398-3A132C9E8A7A}"/>
          </ac:spMkLst>
        </pc:spChg>
        <pc:spChg chg="add mod">
          <ac:chgData name="SEILER Valentin" userId="aae0d3b9-49d3-40c7-8e4b-636e2f59774e" providerId="ADAL" clId="{24B6A3D0-38B4-4074-9B78-FD74B310A9E5}" dt="2025-02-28T09:44:01.386" v="833" actId="1076"/>
          <ac:spMkLst>
            <pc:docMk/>
            <pc:sldMk cId="1399360687" sldId="432"/>
            <ac:spMk id="113" creationId="{2485799F-E49B-6ABB-6518-ADCE838F1751}"/>
          </ac:spMkLst>
        </pc:spChg>
        <pc:spChg chg="add del mod">
          <ac:chgData name="SEILER Valentin" userId="aae0d3b9-49d3-40c7-8e4b-636e2f59774e" providerId="ADAL" clId="{24B6A3D0-38B4-4074-9B78-FD74B310A9E5}" dt="2025-02-28T10:02:40.144" v="1135" actId="478"/>
          <ac:spMkLst>
            <pc:docMk/>
            <pc:sldMk cId="1399360687" sldId="432"/>
            <ac:spMk id="114" creationId="{562C508D-1A23-5A2F-9AD0-7784168C2F42}"/>
          </ac:spMkLst>
        </pc:spChg>
        <pc:spChg chg="add del mod">
          <ac:chgData name="SEILER Valentin" userId="aae0d3b9-49d3-40c7-8e4b-636e2f59774e" providerId="ADAL" clId="{24B6A3D0-38B4-4074-9B78-FD74B310A9E5}" dt="2025-02-28T10:08:15.911" v="1211" actId="207"/>
          <ac:spMkLst>
            <pc:docMk/>
            <pc:sldMk cId="1399360687" sldId="432"/>
            <ac:spMk id="115" creationId="{C025C5F8-52F5-7915-F607-279502FAB4DF}"/>
          </ac:spMkLst>
        </pc:spChg>
        <pc:spChg chg="add del">
          <ac:chgData name="SEILER Valentin" userId="aae0d3b9-49d3-40c7-8e4b-636e2f59774e" providerId="ADAL" clId="{24B6A3D0-38B4-4074-9B78-FD74B310A9E5}" dt="2025-02-28T09:55:56.010" v="1033" actId="478"/>
          <ac:spMkLst>
            <pc:docMk/>
            <pc:sldMk cId="1399360687" sldId="432"/>
            <ac:spMk id="116" creationId="{D7A0F83D-EC07-1A7C-5B17-83A9CE8774E0}"/>
          </ac:spMkLst>
        </pc:spChg>
        <pc:spChg chg="add del">
          <ac:chgData name="SEILER Valentin" userId="aae0d3b9-49d3-40c7-8e4b-636e2f59774e" providerId="ADAL" clId="{24B6A3D0-38B4-4074-9B78-FD74B310A9E5}" dt="2025-02-28T09:58:30.781" v="1090" actId="478"/>
          <ac:spMkLst>
            <pc:docMk/>
            <pc:sldMk cId="1399360687" sldId="432"/>
            <ac:spMk id="117" creationId="{2D842356-9309-B499-FE7D-65A4EBD6F2DB}"/>
          </ac:spMkLst>
        </pc:spChg>
        <pc:spChg chg="add del">
          <ac:chgData name="SEILER Valentin" userId="aae0d3b9-49d3-40c7-8e4b-636e2f59774e" providerId="ADAL" clId="{24B6A3D0-38B4-4074-9B78-FD74B310A9E5}" dt="2025-02-28T09:58:45.780" v="1098" actId="478"/>
          <ac:spMkLst>
            <pc:docMk/>
            <pc:sldMk cId="1399360687" sldId="432"/>
            <ac:spMk id="118" creationId="{797E6956-F3B1-134F-2834-51376C3FF0E6}"/>
          </ac:spMkLst>
        </pc:spChg>
        <pc:spChg chg="add del mod">
          <ac:chgData name="SEILER Valentin" userId="aae0d3b9-49d3-40c7-8e4b-636e2f59774e" providerId="ADAL" clId="{24B6A3D0-38B4-4074-9B78-FD74B310A9E5}" dt="2025-02-28T09:58:41.503" v="1096" actId="478"/>
          <ac:spMkLst>
            <pc:docMk/>
            <pc:sldMk cId="1399360687" sldId="432"/>
            <ac:spMk id="119" creationId="{48A64030-C86D-0F42-8F41-B7430B72FD7F}"/>
          </ac:spMkLst>
        </pc:spChg>
        <pc:spChg chg="add del mod">
          <ac:chgData name="SEILER Valentin" userId="aae0d3b9-49d3-40c7-8e4b-636e2f59774e" providerId="ADAL" clId="{24B6A3D0-38B4-4074-9B78-FD74B310A9E5}" dt="2025-02-28T09:58:43.693" v="1097" actId="478"/>
          <ac:spMkLst>
            <pc:docMk/>
            <pc:sldMk cId="1399360687" sldId="432"/>
            <ac:spMk id="120" creationId="{68CE55A6-9EA6-8B25-8A48-1F34FF1AB628}"/>
          </ac:spMkLst>
        </pc:spChg>
        <pc:spChg chg="add del mod">
          <ac:chgData name="SEILER Valentin" userId="aae0d3b9-49d3-40c7-8e4b-636e2f59774e" providerId="ADAL" clId="{24B6A3D0-38B4-4074-9B78-FD74B310A9E5}" dt="2025-02-28T10:01:30.789" v="1127" actId="478"/>
          <ac:spMkLst>
            <pc:docMk/>
            <pc:sldMk cId="1399360687" sldId="432"/>
            <ac:spMk id="121" creationId="{F65FB740-1E46-6C56-0ABD-A932ADB31205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131" creationId="{DE14F8DB-8B7B-C445-09F5-D41372BFA76B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136" creationId="{064D4C06-F9E9-0FD2-BC5B-0C6278909202}"/>
          </ac:spMkLst>
        </pc:spChg>
        <pc:spChg chg="mod topLvl">
          <ac:chgData name="SEILER Valentin" userId="aae0d3b9-49d3-40c7-8e4b-636e2f59774e" providerId="ADAL" clId="{24B6A3D0-38B4-4074-9B78-FD74B310A9E5}" dt="2025-02-28T10:08:53.903" v="1214" actId="165"/>
          <ac:spMkLst>
            <pc:docMk/>
            <pc:sldMk cId="1399360687" sldId="432"/>
            <ac:spMk id="141" creationId="{503FCB7B-1B2E-2D5E-DCB4-CC9C63D64AF5}"/>
          </ac:spMkLst>
        </pc:spChg>
        <pc:spChg chg="mod topLvl">
          <ac:chgData name="SEILER Valentin" userId="aae0d3b9-49d3-40c7-8e4b-636e2f59774e" providerId="ADAL" clId="{24B6A3D0-38B4-4074-9B78-FD74B310A9E5}" dt="2025-02-28T10:08:53.903" v="1214" actId="165"/>
          <ac:spMkLst>
            <pc:docMk/>
            <pc:sldMk cId="1399360687" sldId="432"/>
            <ac:spMk id="145" creationId="{8D0248EB-9BCB-497E-7195-34FF36130654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147" creationId="{3A09B2C2-1DE7-2904-A1A5-0CD932E7B0D5}"/>
          </ac:spMkLst>
        </pc:spChg>
        <pc:spChg chg="mod topLvl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151" creationId="{FD5948B7-D225-91CD-05B7-68255C4EE5F0}"/>
          </ac:spMkLst>
        </pc:spChg>
        <pc:spChg chg="mod topLvl">
          <ac:chgData name="SEILER Valentin" userId="aae0d3b9-49d3-40c7-8e4b-636e2f59774e" providerId="ADAL" clId="{24B6A3D0-38B4-4074-9B78-FD74B310A9E5}" dt="2025-02-28T10:08:53.903" v="1214" actId="165"/>
          <ac:spMkLst>
            <pc:docMk/>
            <pc:sldMk cId="1399360687" sldId="432"/>
            <ac:spMk id="152" creationId="{EC175E87-427E-BAB7-30F2-56E48FCD75C3}"/>
          </ac:spMkLst>
        </pc:spChg>
        <pc:spChg chg="mod topLvl">
          <ac:chgData name="SEILER Valentin" userId="aae0d3b9-49d3-40c7-8e4b-636e2f59774e" providerId="ADAL" clId="{24B6A3D0-38B4-4074-9B78-FD74B310A9E5}" dt="2025-02-28T10:08:53.903" v="1214" actId="165"/>
          <ac:spMkLst>
            <pc:docMk/>
            <pc:sldMk cId="1399360687" sldId="432"/>
            <ac:spMk id="153" creationId="{A407654B-F4C3-886B-ECD8-B98FFB855B9C}"/>
          </ac:spMkLst>
        </pc:spChg>
        <pc:spChg chg="mod topLvl">
          <ac:chgData name="SEILER Valentin" userId="aae0d3b9-49d3-40c7-8e4b-636e2f59774e" providerId="ADAL" clId="{24B6A3D0-38B4-4074-9B78-FD74B310A9E5}" dt="2025-02-28T10:09:14.603" v="1217" actId="338"/>
          <ac:spMkLst>
            <pc:docMk/>
            <pc:sldMk cId="1399360687" sldId="432"/>
            <ac:spMk id="154" creationId="{F5E134A3-1399-59AF-08A2-F916CC7EABCC}"/>
          </ac:spMkLst>
        </pc:spChg>
        <pc:spChg chg="mod">
          <ac:chgData name="SEILER Valentin" userId="aae0d3b9-49d3-40c7-8e4b-636e2f59774e" providerId="ADAL" clId="{24B6A3D0-38B4-4074-9B78-FD74B310A9E5}" dt="2025-02-28T09:13:42.545" v="97" actId="165"/>
          <ac:spMkLst>
            <pc:docMk/>
            <pc:sldMk cId="1399360687" sldId="432"/>
            <ac:spMk id="175" creationId="{DADCF273-0810-103E-2C5F-EDFA26E0FCF4}"/>
          </ac:spMkLst>
        </pc:spChg>
        <pc:spChg chg="mod topLvl">
          <ac:chgData name="SEILER Valentin" userId="aae0d3b9-49d3-40c7-8e4b-636e2f59774e" providerId="ADAL" clId="{24B6A3D0-38B4-4074-9B78-FD74B310A9E5}" dt="2025-02-28T10:09:05.562" v="1216" actId="338"/>
          <ac:spMkLst>
            <pc:docMk/>
            <pc:sldMk cId="1399360687" sldId="432"/>
            <ac:spMk id="177" creationId="{1B713E48-A05B-C23D-3F31-047E90E3335A}"/>
          </ac:spMkLst>
        </pc:spChg>
        <pc:grpChg chg="mod">
          <ac:chgData name="SEILER Valentin" userId="aae0d3b9-49d3-40c7-8e4b-636e2f59774e" providerId="ADAL" clId="{24B6A3D0-38B4-4074-9B78-FD74B310A9E5}" dt="2025-02-28T09:11:40.086" v="7" actId="14100"/>
          <ac:grpSpMkLst>
            <pc:docMk/>
            <pc:sldMk cId="1399360687" sldId="432"/>
            <ac:grpSpMk id="5" creationId="{6361B956-F92B-F3F7-D8F6-AF8C78B72CBD}"/>
          </ac:grpSpMkLst>
        </pc:grpChg>
        <pc:grpChg chg="add del mod">
          <ac:chgData name="SEILER Valentin" userId="aae0d3b9-49d3-40c7-8e4b-636e2f59774e" providerId="ADAL" clId="{24B6A3D0-38B4-4074-9B78-FD74B310A9E5}" dt="2025-02-28T09:22:40.684" v="444" actId="165"/>
          <ac:grpSpMkLst>
            <pc:docMk/>
            <pc:sldMk cId="1399360687" sldId="432"/>
            <ac:grpSpMk id="14" creationId="{AB7DF695-73BA-B2B8-DDA2-38874B3B3777}"/>
          </ac:grpSpMkLst>
        </pc:grpChg>
        <pc:grpChg chg="del mod">
          <ac:chgData name="SEILER Valentin" userId="aae0d3b9-49d3-40c7-8e4b-636e2f59774e" providerId="ADAL" clId="{24B6A3D0-38B4-4074-9B78-FD74B310A9E5}" dt="2025-02-28T09:21:41.664" v="422" actId="165"/>
          <ac:grpSpMkLst>
            <pc:docMk/>
            <pc:sldMk cId="1399360687" sldId="432"/>
            <ac:grpSpMk id="107" creationId="{4E890205-A3D7-3943-304C-A014AE60078C}"/>
          </ac:grpSpMkLst>
        </pc:grpChg>
        <pc:grpChg chg="del">
          <ac:chgData name="SEILER Valentin" userId="aae0d3b9-49d3-40c7-8e4b-636e2f59774e" providerId="ADAL" clId="{24B6A3D0-38B4-4074-9B78-FD74B310A9E5}" dt="2025-02-28T10:08:53.903" v="1214" actId="165"/>
          <ac:grpSpMkLst>
            <pc:docMk/>
            <pc:sldMk cId="1399360687" sldId="432"/>
            <ac:grpSpMk id="132" creationId="{4CA15F7E-1D48-2D28-CF51-81014AAC01F4}"/>
          </ac:grpSpMkLst>
        </pc:grpChg>
        <pc:grpChg chg="del">
          <ac:chgData name="SEILER Valentin" userId="aae0d3b9-49d3-40c7-8e4b-636e2f59774e" providerId="ADAL" clId="{24B6A3D0-38B4-4074-9B78-FD74B310A9E5}" dt="2025-02-28T09:22:30.057" v="443" actId="478"/>
          <ac:grpSpMkLst>
            <pc:docMk/>
            <pc:sldMk cId="1399360687" sldId="432"/>
            <ac:grpSpMk id="155" creationId="{B18E5AE3-8941-B813-3FA1-8045D46A760E}"/>
          </ac:grpSpMkLst>
        </pc:grpChg>
        <pc:graphicFrameChg chg="add mod modGraphic">
          <ac:chgData name="SEILER Valentin" userId="aae0d3b9-49d3-40c7-8e4b-636e2f59774e" providerId="ADAL" clId="{24B6A3D0-38B4-4074-9B78-FD74B310A9E5}" dt="2025-02-28T09:31:01.795" v="633" actId="122"/>
          <ac:graphicFrameMkLst>
            <pc:docMk/>
            <pc:sldMk cId="1399360687" sldId="432"/>
            <ac:graphicFrameMk id="74" creationId="{85D62EF2-56C6-CA58-52A4-F55F726E1D52}"/>
          </ac:graphicFrameMkLst>
        </pc:graphicFrame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47" creationId="{60420592-DFB5-7BD6-480B-125782ECC9C9}"/>
          </ac:cxnSpMkLst>
        </pc:cxnChg>
        <pc:cxnChg chg="mod topLvl">
          <ac:chgData name="SEILER Valentin" userId="aae0d3b9-49d3-40c7-8e4b-636e2f59774e" providerId="ADAL" clId="{24B6A3D0-38B4-4074-9B78-FD74B310A9E5}" dt="2025-02-28T09:22:40.684" v="444" actId="165"/>
          <ac:cxnSpMkLst>
            <pc:docMk/>
            <pc:sldMk cId="1399360687" sldId="432"/>
            <ac:cxnSpMk id="48" creationId="{6921C7C7-0A1A-B1EE-A371-A5070284154A}"/>
          </ac:cxnSpMkLst>
        </pc:cxn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49" creationId="{9C87B0BA-DABA-83FF-297A-F1CBD3B72EAD}"/>
          </ac:cxnSpMkLst>
        </pc:cxnChg>
        <pc:cxnChg chg="del mod topLv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52" creationId="{AB1F1378-BF8B-D91F-E4D5-BE766715027B}"/>
          </ac:cxnSpMkLst>
        </pc:cxn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53" creationId="{518C8BE8-8C0E-8654-A8E2-CA929FB01F8D}"/>
          </ac:cxnSpMkLst>
        </pc:cxn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55" creationId="{A4FAE2D8-607E-A752-2C92-0BA6A36FC094}"/>
          </ac:cxnSpMkLst>
        </pc:cxn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58" creationId="{BA0CA26D-64D3-1FB0-58F9-E86B0D442D8D}"/>
          </ac:cxnSpMkLst>
        </pc:cxnChg>
        <pc:cxnChg chg="del">
          <ac:chgData name="SEILER Valentin" userId="aae0d3b9-49d3-40c7-8e4b-636e2f59774e" providerId="ADAL" clId="{24B6A3D0-38B4-4074-9B78-FD74B310A9E5}" dt="2025-02-28T09:22:45.804" v="445" actId="478"/>
          <ac:cxnSpMkLst>
            <pc:docMk/>
            <pc:sldMk cId="1399360687" sldId="432"/>
            <ac:cxnSpMk id="59" creationId="{1113792E-19CB-2E5A-2637-0DF691786943}"/>
          </ac:cxnSpMkLst>
        </pc:cxnChg>
        <pc:cxnChg chg="add del mod">
          <ac:chgData name="SEILER Valentin" userId="aae0d3b9-49d3-40c7-8e4b-636e2f59774e" providerId="ADAL" clId="{24B6A3D0-38B4-4074-9B78-FD74B310A9E5}" dt="2025-02-28T09:26:15.844" v="508" actId="11529"/>
          <ac:cxnSpMkLst>
            <pc:docMk/>
            <pc:sldMk cId="1399360687" sldId="432"/>
            <ac:cxnSpMk id="68" creationId="{C2C712F4-B3B3-52F8-A6DA-91E1035B88EF}"/>
          </ac:cxnSpMkLst>
        </pc:cxnChg>
        <pc:cxnChg chg="add del mod">
          <ac:chgData name="SEILER Valentin" userId="aae0d3b9-49d3-40c7-8e4b-636e2f59774e" providerId="ADAL" clId="{24B6A3D0-38B4-4074-9B78-FD74B310A9E5}" dt="2025-02-28T09:26:13.434" v="505" actId="14100"/>
          <ac:cxnSpMkLst>
            <pc:docMk/>
            <pc:sldMk cId="1399360687" sldId="432"/>
            <ac:cxnSpMk id="69" creationId="{84495C9D-8E36-153A-E45F-17633B730B02}"/>
          </ac:cxnSpMkLst>
        </pc:cxnChg>
        <pc:cxnChg chg="add mod">
          <ac:chgData name="SEILER Valentin" userId="aae0d3b9-49d3-40c7-8e4b-636e2f59774e" providerId="ADAL" clId="{24B6A3D0-38B4-4074-9B78-FD74B310A9E5}" dt="2025-02-28T09:26:11.274" v="503" actId="14100"/>
          <ac:cxnSpMkLst>
            <pc:docMk/>
            <pc:sldMk cId="1399360687" sldId="432"/>
            <ac:cxnSpMk id="71" creationId="{E634E3D5-DCD5-377C-0338-AAE4FD4DC6CA}"/>
          </ac:cxnSpMkLst>
        </pc:cxnChg>
        <pc:cxnChg chg="del">
          <ac:chgData name="SEILER Valentin" userId="aae0d3b9-49d3-40c7-8e4b-636e2f59774e" providerId="ADAL" clId="{24B6A3D0-38B4-4074-9B78-FD74B310A9E5}" dt="2025-02-28T09:22:09.196" v="440" actId="478"/>
          <ac:cxnSpMkLst>
            <pc:docMk/>
            <pc:sldMk cId="1399360687" sldId="432"/>
            <ac:cxnSpMk id="87" creationId="{88120B10-D42C-E103-735B-F13148568C3B}"/>
          </ac:cxnSpMkLst>
        </pc:cxnChg>
        <pc:cxnChg chg="del mod topLvl">
          <ac:chgData name="SEILER Valentin" userId="aae0d3b9-49d3-40c7-8e4b-636e2f59774e" providerId="ADAL" clId="{24B6A3D0-38B4-4074-9B78-FD74B310A9E5}" dt="2025-02-28T09:22:09.196" v="440" actId="478"/>
          <ac:cxnSpMkLst>
            <pc:docMk/>
            <pc:sldMk cId="1399360687" sldId="432"/>
            <ac:cxnSpMk id="100" creationId="{73BA9772-440C-9ED2-FE74-3EA4028A9556}"/>
          </ac:cxnSpMkLst>
        </pc:cxnChg>
        <pc:cxnChg chg="del mod topLvl">
          <ac:chgData name="SEILER Valentin" userId="aae0d3b9-49d3-40c7-8e4b-636e2f59774e" providerId="ADAL" clId="{24B6A3D0-38B4-4074-9B78-FD74B310A9E5}" dt="2025-02-28T09:22:09.196" v="440" actId="478"/>
          <ac:cxnSpMkLst>
            <pc:docMk/>
            <pc:sldMk cId="1399360687" sldId="432"/>
            <ac:cxnSpMk id="102" creationId="{3D500FE5-51F7-DB1F-092F-370957BD4C6F}"/>
          </ac:cxnSpMkLst>
        </pc:cxnChg>
        <pc:cxnChg chg="mod topLvl">
          <ac:chgData name="SEILER Valentin" userId="aae0d3b9-49d3-40c7-8e4b-636e2f59774e" providerId="ADAL" clId="{24B6A3D0-38B4-4074-9B78-FD74B310A9E5}" dt="2025-02-28T10:08:53.903" v="1214" actId="165"/>
          <ac:cxnSpMkLst>
            <pc:docMk/>
            <pc:sldMk cId="1399360687" sldId="432"/>
            <ac:cxnSpMk id="135" creationId="{D79C105C-8546-8315-2E21-0A1AC0E4389B}"/>
          </ac:cxnSpMkLst>
        </pc:cxnChg>
        <pc:cxnChg chg="mod topLvl">
          <ac:chgData name="SEILER Valentin" userId="aae0d3b9-49d3-40c7-8e4b-636e2f59774e" providerId="ADAL" clId="{24B6A3D0-38B4-4074-9B78-FD74B310A9E5}" dt="2025-02-28T10:08:53.903" v="1214" actId="165"/>
          <ac:cxnSpMkLst>
            <pc:docMk/>
            <pc:sldMk cId="1399360687" sldId="432"/>
            <ac:cxnSpMk id="137" creationId="{1A95C998-B0B8-A1F2-A733-AEBAD3A3BB34}"/>
          </ac:cxnSpMkLst>
        </pc:cxnChg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2973112224" sldId="433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1825297555" sldId="718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2445426271" sldId="741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5082546" sldId="746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843563148" sldId="747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125856176" sldId="751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565746557" sldId="752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1633723543" sldId="753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2486767631" sldId="754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3426535980" sldId="755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854986097" sldId="756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738044462" sldId="757"/>
        </pc:sldMkLst>
      </pc:sldChg>
      <pc:sldChg chg="del">
        <pc:chgData name="SEILER Valentin" userId="aae0d3b9-49d3-40c7-8e4b-636e2f59774e" providerId="ADAL" clId="{24B6A3D0-38B4-4074-9B78-FD74B310A9E5}" dt="2025-02-28T09:11:04.653" v="0" actId="47"/>
        <pc:sldMkLst>
          <pc:docMk/>
          <pc:sldMk cId="2894485161" sldId="758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4096924690" sldId="759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4210369355" sldId="761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4065743696" sldId="762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557896004" sldId="763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1149057577" sldId="764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618499211" sldId="765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139076838" sldId="766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395217611" sldId="841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3334486991" sldId="842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602658671" sldId="843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271494427" sldId="844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2773734240" sldId="845"/>
        </pc:sldMkLst>
      </pc:sldChg>
      <pc:sldChg chg="del">
        <pc:chgData name="SEILER Valentin" userId="aae0d3b9-49d3-40c7-8e4b-636e2f59774e" providerId="ADAL" clId="{24B6A3D0-38B4-4074-9B78-FD74B310A9E5}" dt="2025-02-28T09:11:10.555" v="1" actId="47"/>
        <pc:sldMkLst>
          <pc:docMk/>
          <pc:sldMk cId="1048397997" sldId="846"/>
        </pc:sldMkLst>
      </pc:sldChg>
    </pc:docChg>
  </pc:docChgLst>
  <pc:docChgLst>
    <pc:chgData name="SEILER Valentin" userId="aae0d3b9-49d3-40c7-8e4b-636e2f59774e" providerId="ADAL" clId="{B650245A-FCA6-4BFC-B160-CFEC1CB2301A}"/>
    <pc:docChg chg="undo custSel addSld delSld modSld sldOrd">
      <pc:chgData name="SEILER Valentin" userId="aae0d3b9-49d3-40c7-8e4b-636e2f59774e" providerId="ADAL" clId="{B650245A-FCA6-4BFC-B160-CFEC1CB2301A}" dt="2025-02-25T11:53:56.091" v="4701" actId="729"/>
      <pc:docMkLst>
        <pc:docMk/>
      </pc:docMkLst>
      <pc:sldChg chg="modSp mod">
        <pc:chgData name="SEILER Valentin" userId="aae0d3b9-49d3-40c7-8e4b-636e2f59774e" providerId="ADAL" clId="{B650245A-FCA6-4BFC-B160-CFEC1CB2301A}" dt="2025-02-24T08:55:59.852" v="199" actId="20577"/>
        <pc:sldMkLst>
          <pc:docMk/>
          <pc:sldMk cId="1132037489" sldId="256"/>
        </pc:sldMkLst>
      </pc:sldChg>
      <pc:sldChg chg="add mod ord modShow">
        <pc:chgData name="SEILER Valentin" userId="aae0d3b9-49d3-40c7-8e4b-636e2f59774e" providerId="ADAL" clId="{B650245A-FCA6-4BFC-B160-CFEC1CB2301A}" dt="2025-02-25T08:17:44.308" v="3133"/>
        <pc:sldMkLst>
          <pc:docMk/>
          <pc:sldMk cId="2133310982" sldId="257"/>
        </pc:sldMkLst>
      </pc:sldChg>
      <pc:sldChg chg="modSp add mod ord modShow">
        <pc:chgData name="SEILER Valentin" userId="aae0d3b9-49d3-40c7-8e4b-636e2f59774e" providerId="ADAL" clId="{B650245A-FCA6-4BFC-B160-CFEC1CB2301A}" dt="2025-02-25T08:11:09.349" v="2882"/>
        <pc:sldMkLst>
          <pc:docMk/>
          <pc:sldMk cId="3612214723" sldId="258"/>
        </pc:sldMkLst>
      </pc:sldChg>
      <pc:sldChg chg="add del mod ord modShow">
        <pc:chgData name="SEILER Valentin" userId="aae0d3b9-49d3-40c7-8e4b-636e2f59774e" providerId="ADAL" clId="{B650245A-FCA6-4BFC-B160-CFEC1CB2301A}" dt="2025-02-25T08:17:24.909" v="3129" actId="47"/>
        <pc:sldMkLst>
          <pc:docMk/>
          <pc:sldMk cId="661759148" sldId="259"/>
        </pc:sldMkLst>
      </pc:sldChg>
      <pc:sldChg chg="addSp delSp modSp add mod ord modClrScheme modShow chgLayout">
        <pc:chgData name="SEILER Valentin" userId="aae0d3b9-49d3-40c7-8e4b-636e2f59774e" providerId="ADAL" clId="{B650245A-FCA6-4BFC-B160-CFEC1CB2301A}" dt="2025-02-25T09:11:15.162" v="3886" actId="20577"/>
        <pc:sldMkLst>
          <pc:docMk/>
          <pc:sldMk cId="1399360687" sldId="432"/>
        </pc:sldMkLst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3" creationId="{F7FCE8DB-F381-25FA-672B-4A6CAD58EEBE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4" creationId="{CA970870-A571-DFD9-81BA-C02FB2807B4A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28" creationId="{5B7D41F0-9DAB-811B-4AE8-23CC05A820EE}"/>
          </ac:spMkLst>
        </pc:spChg>
        <pc:spChg chg="mod">
          <ac:chgData name="SEILER Valentin" userId="aae0d3b9-49d3-40c7-8e4b-636e2f59774e" providerId="ADAL" clId="{B650245A-FCA6-4BFC-B160-CFEC1CB2301A}" dt="2025-02-25T09:07:58.472" v="3832" actId="20577"/>
          <ac:spMkLst>
            <pc:docMk/>
            <pc:sldMk cId="1399360687" sldId="432"/>
            <ac:spMk id="32" creationId="{586543B1-736F-8CAC-CBA0-8DA4F59F6434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33" creationId="{33618FC2-24A5-1EBD-830F-8A0632CFC7AF}"/>
          </ac:spMkLst>
        </pc:spChg>
        <pc:spChg chg="mod">
          <ac:chgData name="SEILER Valentin" userId="aae0d3b9-49d3-40c7-8e4b-636e2f59774e" providerId="ADAL" clId="{B650245A-FCA6-4BFC-B160-CFEC1CB2301A}" dt="2025-02-25T07:51:27.448" v="1833" actId="20577"/>
          <ac:spMkLst>
            <pc:docMk/>
            <pc:sldMk cId="1399360687" sldId="432"/>
            <ac:spMk id="35" creationId="{4F6D1845-3F58-5763-7525-FBC8118FE210}"/>
          </ac:spMkLst>
        </pc:spChg>
        <pc:spChg chg="mod">
          <ac:chgData name="SEILER Valentin" userId="aae0d3b9-49d3-40c7-8e4b-636e2f59774e" providerId="ADAL" clId="{B650245A-FCA6-4BFC-B160-CFEC1CB2301A}" dt="2025-02-25T07:52:12.780" v="1881" actId="20577"/>
          <ac:spMkLst>
            <pc:docMk/>
            <pc:sldMk cId="1399360687" sldId="432"/>
            <ac:spMk id="36" creationId="{5618D902-E2B4-31A0-851B-4BA8CB48959C}"/>
          </ac:spMkLst>
        </pc:spChg>
        <pc:spChg chg="mod">
          <ac:chgData name="SEILER Valentin" userId="aae0d3b9-49d3-40c7-8e4b-636e2f59774e" providerId="ADAL" clId="{B650245A-FCA6-4BFC-B160-CFEC1CB2301A}" dt="2025-02-25T07:52:16.889" v="1883" actId="20577"/>
          <ac:spMkLst>
            <pc:docMk/>
            <pc:sldMk cId="1399360687" sldId="432"/>
            <ac:spMk id="37" creationId="{36F3F467-17EE-2A29-DCC4-07A59CFAB4E3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38" creationId="{EAFD28E5-1749-AAE5-EDAC-04DB90A90121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42" creationId="{40A729AF-0B53-A96E-86BA-FA3990ACC190}"/>
          </ac:spMkLst>
        </pc:spChg>
        <pc:spChg chg="mod">
          <ac:chgData name="SEILER Valentin" userId="aae0d3b9-49d3-40c7-8e4b-636e2f59774e" providerId="ADAL" clId="{B650245A-FCA6-4BFC-B160-CFEC1CB2301A}" dt="2025-02-25T09:07:41.115" v="3828" actId="164"/>
          <ac:spMkLst>
            <pc:docMk/>
            <pc:sldMk cId="1399360687" sldId="432"/>
            <ac:spMk id="131" creationId="{DE14F8DB-8B7B-C445-09F5-D41372BFA76B}"/>
          </ac:spMkLst>
        </pc:spChg>
      </pc:sldChg>
      <pc:sldChg chg="addSp delSp modSp new mod ord modClrScheme chgLayout">
        <pc:chgData name="SEILER Valentin" userId="aae0d3b9-49d3-40c7-8e4b-636e2f59774e" providerId="ADAL" clId="{B650245A-FCA6-4BFC-B160-CFEC1CB2301A}" dt="2025-02-25T11:53:29.228" v="4696" actId="20577"/>
        <pc:sldMkLst>
          <pc:docMk/>
          <pc:sldMk cId="2973112224" sldId="433"/>
        </pc:sldMkLst>
      </pc:sldChg>
      <pc:sldChg chg="modSp add mod ord modAnim">
        <pc:chgData name="SEILER Valentin" userId="aae0d3b9-49d3-40c7-8e4b-636e2f59774e" providerId="ADAL" clId="{B650245A-FCA6-4BFC-B160-CFEC1CB2301A}" dt="2025-02-25T11:53:36.617" v="4700"/>
        <pc:sldMkLst>
          <pc:docMk/>
          <pc:sldMk cId="1825297555" sldId="718"/>
        </pc:sldMkLst>
      </pc:sldChg>
      <pc:sldChg chg="modSp add mod ord modAnim modShow">
        <pc:chgData name="SEILER Valentin" userId="aae0d3b9-49d3-40c7-8e4b-636e2f59774e" providerId="ADAL" clId="{B650245A-FCA6-4BFC-B160-CFEC1CB2301A}" dt="2025-02-25T11:53:56.091" v="4701" actId="729"/>
        <pc:sldMkLst>
          <pc:docMk/>
          <pc:sldMk cId="2445426271" sldId="741"/>
        </pc:sldMkLst>
      </pc:sldChg>
      <pc:sldChg chg="add">
        <pc:chgData name="SEILER Valentin" userId="aae0d3b9-49d3-40c7-8e4b-636e2f59774e" providerId="ADAL" clId="{B650245A-FCA6-4BFC-B160-CFEC1CB2301A}" dt="2025-02-25T07:31:13.133" v="663"/>
        <pc:sldMkLst>
          <pc:docMk/>
          <pc:sldMk cId="25082546" sldId="746"/>
        </pc:sldMkLst>
      </pc:sldChg>
      <pc:sldChg chg="addSp modSp add mod ord modAnim">
        <pc:chgData name="SEILER Valentin" userId="aae0d3b9-49d3-40c7-8e4b-636e2f59774e" providerId="ADAL" clId="{B650245A-FCA6-4BFC-B160-CFEC1CB2301A}" dt="2025-02-25T10:01:54.789" v="4197"/>
        <pc:sldMkLst>
          <pc:docMk/>
          <pc:sldMk cId="2843563148" sldId="747"/>
        </pc:sldMkLst>
      </pc:sldChg>
      <pc:sldChg chg="add del">
        <pc:chgData name="SEILER Valentin" userId="aae0d3b9-49d3-40c7-8e4b-636e2f59774e" providerId="ADAL" clId="{B650245A-FCA6-4BFC-B160-CFEC1CB2301A}" dt="2025-02-25T07:49:18.287" v="1811" actId="47"/>
        <pc:sldMkLst>
          <pc:docMk/>
          <pc:sldMk cId="1495090103" sldId="750"/>
        </pc:sldMkLst>
      </pc:sldChg>
      <pc:sldChg chg="add ord">
        <pc:chgData name="SEILER Valentin" userId="aae0d3b9-49d3-40c7-8e4b-636e2f59774e" providerId="ADAL" clId="{B650245A-FCA6-4BFC-B160-CFEC1CB2301A}" dt="2025-02-25T08:18:33.657" v="3142"/>
        <pc:sldMkLst>
          <pc:docMk/>
          <pc:sldMk cId="2125856176" sldId="751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7:26:44.746" v="651" actId="20577"/>
        <pc:sldMkLst>
          <pc:docMk/>
          <pc:sldMk cId="565746557" sldId="752"/>
        </pc:sldMkLst>
      </pc:sldChg>
      <pc:sldChg chg="modSp add mod modShow">
        <pc:chgData name="SEILER Valentin" userId="aae0d3b9-49d3-40c7-8e4b-636e2f59774e" providerId="ADAL" clId="{B650245A-FCA6-4BFC-B160-CFEC1CB2301A}" dt="2025-02-25T08:12:09.910" v="2900" actId="20577"/>
        <pc:sldMkLst>
          <pc:docMk/>
          <pc:sldMk cId="1633723543" sldId="753"/>
        </pc:sldMkLst>
      </pc:sldChg>
      <pc:sldChg chg="modSp add mod modShow">
        <pc:chgData name="SEILER Valentin" userId="aae0d3b9-49d3-40c7-8e4b-636e2f59774e" providerId="ADAL" clId="{B650245A-FCA6-4BFC-B160-CFEC1CB2301A}" dt="2025-02-25T07:48:37.401" v="1810" actId="20577"/>
        <pc:sldMkLst>
          <pc:docMk/>
          <pc:sldMk cId="2486767631" sldId="754"/>
        </pc:sldMkLst>
      </pc:sldChg>
      <pc:sldChg chg="modSp add mod ord modShow">
        <pc:chgData name="SEILER Valentin" userId="aae0d3b9-49d3-40c7-8e4b-636e2f59774e" providerId="ADAL" clId="{B650245A-FCA6-4BFC-B160-CFEC1CB2301A}" dt="2025-02-25T08:11:35.732" v="2883"/>
        <pc:sldMkLst>
          <pc:docMk/>
          <pc:sldMk cId="3426535980" sldId="755"/>
        </pc:sldMkLst>
      </pc:sldChg>
      <pc:sldChg chg="add mod ord modShow">
        <pc:chgData name="SEILER Valentin" userId="aae0d3b9-49d3-40c7-8e4b-636e2f59774e" providerId="ADAL" clId="{B650245A-FCA6-4BFC-B160-CFEC1CB2301A}" dt="2025-02-25T09:12:45.106" v="3900" actId="729"/>
        <pc:sldMkLst>
          <pc:docMk/>
          <pc:sldMk cId="2854986097" sldId="756"/>
        </pc:sldMkLst>
      </pc:sldChg>
      <pc:sldChg chg="add mod ord modShow">
        <pc:chgData name="SEILER Valentin" userId="aae0d3b9-49d3-40c7-8e4b-636e2f59774e" providerId="ADAL" clId="{B650245A-FCA6-4BFC-B160-CFEC1CB2301A}" dt="2025-02-25T09:12:47.833" v="3901" actId="729"/>
        <pc:sldMkLst>
          <pc:docMk/>
          <pc:sldMk cId="738044462" sldId="757"/>
        </pc:sldMkLst>
      </pc:sldChg>
      <pc:sldChg chg="delSp modSp new mod ord">
        <pc:chgData name="SEILER Valentin" userId="aae0d3b9-49d3-40c7-8e4b-636e2f59774e" providerId="ADAL" clId="{B650245A-FCA6-4BFC-B160-CFEC1CB2301A}" dt="2025-02-25T08:16:12.899" v="3122" actId="2710"/>
        <pc:sldMkLst>
          <pc:docMk/>
          <pc:sldMk cId="2894485161" sldId="758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8:19:35.200" v="3156" actId="478"/>
        <pc:sldMkLst>
          <pc:docMk/>
          <pc:sldMk cId="4096924690" sldId="759"/>
        </pc:sldMkLst>
      </pc:sldChg>
      <pc:sldChg chg="addSp delSp modSp new del mod modClrScheme chgLayout">
        <pc:chgData name="SEILER Valentin" userId="aae0d3b9-49d3-40c7-8e4b-636e2f59774e" providerId="ADAL" clId="{B650245A-FCA6-4BFC-B160-CFEC1CB2301A}" dt="2025-02-25T08:29:11.014" v="3164" actId="47"/>
        <pc:sldMkLst>
          <pc:docMk/>
          <pc:sldMk cId="3448397152" sldId="760"/>
        </pc:sldMkLst>
      </pc:sldChg>
      <pc:sldChg chg="delSp modSp add mod modClrScheme chgLayout">
        <pc:chgData name="SEILER Valentin" userId="aae0d3b9-49d3-40c7-8e4b-636e2f59774e" providerId="ADAL" clId="{B650245A-FCA6-4BFC-B160-CFEC1CB2301A}" dt="2025-02-25T09:18:39.691" v="3953"/>
        <pc:sldMkLst>
          <pc:docMk/>
          <pc:sldMk cId="4210369355" sldId="761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9:20:11.878" v="3986" actId="167"/>
        <pc:sldMkLst>
          <pc:docMk/>
          <pc:sldMk cId="4065743696" sldId="762"/>
        </pc:sldMkLst>
      </pc:sldChg>
      <pc:sldChg chg="new del">
        <pc:chgData name="SEILER Valentin" userId="aae0d3b9-49d3-40c7-8e4b-636e2f59774e" providerId="ADAL" clId="{B650245A-FCA6-4BFC-B160-CFEC1CB2301A}" dt="2025-02-25T09:00:58.631" v="3709" actId="47"/>
        <pc:sldMkLst>
          <pc:docMk/>
          <pc:sldMk cId="348122585" sldId="763"/>
        </pc:sldMkLst>
      </pc:sldChg>
      <pc:sldChg chg="modSp add mod modTransition">
        <pc:chgData name="SEILER Valentin" userId="aae0d3b9-49d3-40c7-8e4b-636e2f59774e" providerId="ADAL" clId="{B650245A-FCA6-4BFC-B160-CFEC1CB2301A}" dt="2025-02-25T09:06:19.122" v="3824" actId="20577"/>
        <pc:sldMkLst>
          <pc:docMk/>
          <pc:sldMk cId="2557896004" sldId="763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9:12:37.174" v="3899" actId="20577"/>
        <pc:sldMkLst>
          <pc:docMk/>
          <pc:sldMk cId="1149057577" sldId="764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9:18:23.102" v="3942" actId="20577"/>
        <pc:sldMkLst>
          <pc:docMk/>
          <pc:sldMk cId="2618499211" sldId="765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09:53:11.492" v="4006" actId="20577"/>
        <pc:sldMkLst>
          <pc:docMk/>
          <pc:sldMk cId="2139076838" sldId="766"/>
        </pc:sldMkLst>
      </pc:sldChg>
      <pc:sldChg chg="addSp delSp modSp add mod modClrScheme chgLayout">
        <pc:chgData name="SEILER Valentin" userId="aae0d3b9-49d3-40c7-8e4b-636e2f59774e" providerId="ADAL" clId="{B650245A-FCA6-4BFC-B160-CFEC1CB2301A}" dt="2025-02-25T09:54:26.124" v="4019" actId="478"/>
        <pc:sldMkLst>
          <pc:docMk/>
          <pc:sldMk cId="395217611" sldId="841"/>
        </pc:sldMkLst>
      </pc:sldChg>
      <pc:sldChg chg="delSp modSp add mod modClrScheme chgLayout">
        <pc:chgData name="SEILER Valentin" userId="aae0d3b9-49d3-40c7-8e4b-636e2f59774e" providerId="ADAL" clId="{B650245A-FCA6-4BFC-B160-CFEC1CB2301A}" dt="2025-02-25T11:34:42.733" v="4590" actId="478"/>
        <pc:sldMkLst>
          <pc:docMk/>
          <pc:sldMk cId="3334486991" sldId="842"/>
        </pc:sldMkLst>
      </pc:sldChg>
      <pc:sldChg chg="delSp modSp add mod modClrScheme chgLayout">
        <pc:chgData name="SEILER Valentin" userId="aae0d3b9-49d3-40c7-8e4b-636e2f59774e" providerId="ADAL" clId="{B650245A-FCA6-4BFC-B160-CFEC1CB2301A}" dt="2025-02-25T11:34:40.200" v="4589" actId="478"/>
        <pc:sldMkLst>
          <pc:docMk/>
          <pc:sldMk cId="602658671" sldId="843"/>
        </pc:sldMkLst>
      </pc:sldChg>
      <pc:sldChg chg="delSp modSp add mod modClrScheme chgLayout">
        <pc:chgData name="SEILER Valentin" userId="aae0d3b9-49d3-40c7-8e4b-636e2f59774e" providerId="ADAL" clId="{B650245A-FCA6-4BFC-B160-CFEC1CB2301A}" dt="2025-02-25T11:34:36.740" v="4588" actId="478"/>
        <pc:sldMkLst>
          <pc:docMk/>
          <pc:sldMk cId="2271494427" sldId="844"/>
        </pc:sldMkLst>
      </pc:sldChg>
      <pc:sldChg chg="addSp delSp modSp new mod modClrScheme chgLayout">
        <pc:chgData name="SEILER Valentin" userId="aae0d3b9-49d3-40c7-8e4b-636e2f59774e" providerId="ADAL" clId="{B650245A-FCA6-4BFC-B160-CFEC1CB2301A}" dt="2025-02-25T10:06:25.495" v="4244" actId="20577"/>
        <pc:sldMkLst>
          <pc:docMk/>
          <pc:sldMk cId="2773734240" sldId="845"/>
        </pc:sldMkLst>
      </pc:sldChg>
      <pc:sldChg chg="addSp delSp modSp new mod ord modClrScheme chgLayout">
        <pc:chgData name="SEILER Valentin" userId="aae0d3b9-49d3-40c7-8e4b-636e2f59774e" providerId="ADAL" clId="{B650245A-FCA6-4BFC-B160-CFEC1CB2301A}" dt="2025-02-25T11:31:22.239" v="4584"/>
        <pc:sldMkLst>
          <pc:docMk/>
          <pc:sldMk cId="1048397997" sldId="8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39587-6673-417D-A719-2C249C2F35CF}" type="datetimeFigureOut">
              <a:rPr lang="de-AT" smtClean="0"/>
              <a:t>28.02.2025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4086B-B138-4A3E-85DC-A9BE7B315020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546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5C3AC47-C207-6E4A-A854-C62EF7EFD7E3}"/>
              </a:ext>
            </a:extLst>
          </p:cNvPr>
          <p:cNvSpPr/>
          <p:nvPr userDrawn="1"/>
        </p:nvSpPr>
        <p:spPr>
          <a:xfrm>
            <a:off x="-4520" y="5107259"/>
            <a:ext cx="7047571" cy="1750741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FB56D0-CD91-825E-F775-9585799F02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8" y="5316538"/>
            <a:ext cx="5686417" cy="12255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800" b="0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7047571" cy="5107259"/>
          </a:xfrm>
          <a:prstGeom prst="rect">
            <a:avLst/>
          </a:prstGeom>
          <a:solidFill>
            <a:srgbClr val="C0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1" y="-1"/>
            <a:ext cx="5144429" cy="6858001"/>
          </a:xfrm>
          <a:prstGeom prst="rect">
            <a:avLst/>
          </a:prstGeom>
          <a:solidFill>
            <a:srgbClr val="9A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8E9BB3-7E63-A44D-A165-D6A7CF70C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368300"/>
            <a:ext cx="1503556" cy="1503556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193D66-1F21-43EC-8F60-720B3C15BDB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900" y="3751263"/>
            <a:ext cx="5686425" cy="12271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b="1" i="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A921CC9-102C-354E-9CE6-FC36CD10B9B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83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4156">
          <p15:clr>
            <a:srgbClr val="FBAE40"/>
          </p15:clr>
        </p15:guide>
        <p15:guide id="5" orient="horz" pos="232">
          <p15:clr>
            <a:srgbClr val="FBAE40"/>
          </p15:clr>
        </p15:guide>
        <p15:guide id="7" pos="7446">
          <p15:clr>
            <a:srgbClr val="FBAE40"/>
          </p15:clr>
        </p15:guide>
        <p15:guide id="8" pos="25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der Kapitel_3">
    <p:bg>
      <p:bgPr>
        <a:solidFill>
          <a:srgbClr val="ED6E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6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1DBDA-F352-4F6A-E841-FF36B02A7A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Zitat oder Kapitel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1233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der Kapitel_4">
    <p:bg>
      <p:bgPr>
        <a:solidFill>
          <a:srgbClr val="9AC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A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FE888-BCFB-AC26-7955-B31E7F642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Zitat oder Kapitel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39216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ln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51113"/>
            <a:ext cx="8933224" cy="4651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3400"/>
              </a:lnSpc>
              <a:spcAft>
                <a:spcPts val="0"/>
              </a:spcAft>
              <a:buFont typeface="Wingdings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Punkt 1</a:t>
            </a:r>
          </a:p>
          <a:p>
            <a:pPr lvl="0"/>
            <a:r>
              <a:rPr lang="de-DE" dirty="0"/>
              <a:t> Punkt 2
 Punkt 3</a:t>
            </a:r>
          </a:p>
          <a:p>
            <a:pPr lvl="1"/>
            <a:r>
              <a:rPr lang="de-DE" dirty="0"/>
              <a:t> Unterpunkt</a:t>
            </a:r>
          </a:p>
          <a:p>
            <a:pPr lvl="1"/>
            <a:r>
              <a:rPr lang="de-DE" dirty="0"/>
              <a:t> Unterpunkt</a:t>
            </a:r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0A4EF-4544-FD89-DDF5-75FFD51ED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91BE3-C90E-5647-DB64-16823F580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C5B3EF-8A86-3806-9456-291D948FA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10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_Folie_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BFFCE-AD94-4DC6-3A4C-1E6A6E2B3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7DF5-40EE-42D3-A82D-0F55775AA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D236C-AD57-359A-EDF1-BCA149219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665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ln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51113"/>
            <a:ext cx="8933224" cy="4651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3400"/>
              </a:lnSpc>
              <a:spcAft>
                <a:spcPts val="0"/>
              </a:spcAft>
              <a:buFont typeface="Wingdings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Punkt 1</a:t>
            </a:r>
          </a:p>
          <a:p>
            <a:pPr lvl="0"/>
            <a:r>
              <a:rPr lang="de-DE" dirty="0"/>
              <a:t> Punkt 2
 Punkt 3</a:t>
            </a:r>
          </a:p>
          <a:p>
            <a:pPr lvl="1"/>
            <a:r>
              <a:rPr lang="de-DE" dirty="0"/>
              <a:t> Unterpunkt</a:t>
            </a:r>
          </a:p>
          <a:p>
            <a:pPr lvl="1"/>
            <a:r>
              <a:rPr lang="de-DE" dirty="0"/>
              <a:t> Unterpunkt</a:t>
            </a:r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0A4EF-4544-FD89-DDF5-75FFD51ED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91BE3-C90E-5647-DB64-16823F580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C5B3EF-8A86-3806-9456-291D948FA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60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änger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Ganzer Satz oder Absatz.</a:t>
            </a:r>
          </a:p>
          <a:p>
            <a:r>
              <a:rPr lang="de-DE" dirty="0"/>
              <a:t> Ganzer Satz oder Absatz. Der Satz</a:t>
            </a:r>
            <a:br>
              <a:rPr lang="de-DE" dirty="0"/>
            </a:br>
            <a:r>
              <a:rPr lang="de-DE" dirty="0"/>
              <a:t> kann auch länger sein.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D5B1A-BA97-BB69-E4B4-16FDD5B0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A7352-11EE-915B-1D13-0C75091992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FDC69-28A3-B9D1-59B7-EB7892ACEC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496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b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2A399E-8908-903A-0CC1-FC7FDCAF31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0FCEE-665F-DA57-2207-7CF6931E9F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A36D0-DA43-4CA9-3571-46662F16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8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0"/>
            <a:ext cx="4232740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1941DC95-7B1E-D74D-85D6-44F465D5E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3217" y="360000"/>
            <a:ext cx="4370067" cy="574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97A7F19C-1DBF-B642-89FC-1D4B4C4787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61245"/>
            <a:ext cx="4232740" cy="833812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3600" b="1" i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214731-A135-1DA1-F761-F91022656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B34FF-4D8A-0B75-5610-22217E1C95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155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_Folie_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8BFFCE-AD94-4DC6-3A4C-1E6A6E2B35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 (</a:t>
            </a:r>
            <a:r>
              <a:rPr lang="en-US" dirty="0" err="1"/>
              <a:t>nicht</a:t>
            </a:r>
            <a:r>
              <a:rPr lang="en-US" dirty="0"/>
              <a:t> FHV-</a:t>
            </a:r>
            <a:r>
              <a:rPr lang="en-US" dirty="0" err="1"/>
              <a:t>konform</a:t>
            </a:r>
            <a:r>
              <a:rPr lang="en-US" dirty="0"/>
              <a:t>)</a:t>
            </a:r>
            <a:endParaRPr lang="de-A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57DF5-40EE-42D3-A82D-0F55775AA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D236C-AD57-359A-EDF1-BCA149219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495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ln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51113"/>
            <a:ext cx="8933224" cy="4651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3400"/>
              </a:lnSpc>
              <a:spcAft>
                <a:spcPts val="0"/>
              </a:spcAft>
              <a:buFont typeface="Wingdings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Punkt 1</a:t>
            </a:r>
          </a:p>
          <a:p>
            <a:pPr lvl="0"/>
            <a:r>
              <a:rPr lang="de-DE" dirty="0"/>
              <a:t> Punkt 2
 Punkt 3</a:t>
            </a:r>
          </a:p>
          <a:p>
            <a:pPr lvl="1"/>
            <a:r>
              <a:rPr lang="de-DE" dirty="0"/>
              <a:t> Unterpunkt</a:t>
            </a:r>
          </a:p>
          <a:p>
            <a:pPr lvl="1"/>
            <a:r>
              <a:rPr lang="de-DE" dirty="0"/>
              <a:t> Unterpunkt</a:t>
            </a:r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70A4EF-4544-FD89-DDF5-75FFD51EDD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91BE3-C90E-5647-DB64-16823F580F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C5B3EF-8A86-3806-9456-291D948FA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 (</a:t>
            </a:r>
            <a:r>
              <a:rPr lang="en-US" dirty="0" err="1"/>
              <a:t>nicht</a:t>
            </a:r>
            <a:r>
              <a:rPr lang="en-US" dirty="0"/>
              <a:t> FHV-</a:t>
            </a:r>
            <a:r>
              <a:rPr lang="en-US" dirty="0" err="1"/>
              <a:t>konform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8935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7047571" cy="5107259"/>
          </a:xfrm>
          <a:prstGeom prst="rect">
            <a:avLst/>
          </a:prstGeom>
          <a:solidFill>
            <a:srgbClr val="ED6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C3AC47-C207-6E4A-A854-C62EF7EFD7E3}"/>
              </a:ext>
            </a:extLst>
          </p:cNvPr>
          <p:cNvSpPr/>
          <p:nvPr userDrawn="1"/>
        </p:nvSpPr>
        <p:spPr>
          <a:xfrm>
            <a:off x="0" y="5107259"/>
            <a:ext cx="7047571" cy="1750741"/>
          </a:xfrm>
          <a:prstGeom prst="rect">
            <a:avLst/>
          </a:prstGeom>
          <a:solidFill>
            <a:srgbClr val="C0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1" y="0"/>
            <a:ext cx="5144429" cy="6858001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8E9BB3-7E63-A44D-A165-D6A7CF70C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1240759"/>
            <a:ext cx="1503556" cy="1503556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7A5B86AF-B266-D044-9E9C-5EAC8D79A1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4148B4CC-C7B6-F440-863B-919D48EA5E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9DA9277-0C79-434C-B83E-F7887E069C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0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4156">
          <p15:clr>
            <a:srgbClr val="FBAE40"/>
          </p15:clr>
        </p15:guide>
        <p15:guide id="5" orient="horz" pos="232">
          <p15:clr>
            <a:srgbClr val="FBAE40"/>
          </p15:clr>
        </p15:guide>
        <p15:guide id="7" pos="7446">
          <p15:clr>
            <a:srgbClr val="FBAE40"/>
          </p15:clr>
        </p15:guide>
        <p15:guide id="8" pos="16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änger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Ganzer Satz oder Absatz.</a:t>
            </a:r>
          </a:p>
          <a:p>
            <a:r>
              <a:rPr lang="de-DE" dirty="0"/>
              <a:t> Ganzer Satz oder Absatz. Der Satz</a:t>
            </a:r>
            <a:br>
              <a:rPr lang="de-DE" dirty="0"/>
            </a:br>
            <a:r>
              <a:rPr lang="de-DE" dirty="0"/>
              <a:t> kann auch länger sein.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3D5B1A-BA97-BB69-E4B4-16FDD5B093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A7352-11EE-915B-1D13-0C75091992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FDC69-28A3-B9D1-59B7-EB7892ACEC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 (</a:t>
            </a:r>
            <a:r>
              <a:rPr lang="en-US" dirty="0" err="1"/>
              <a:t>nicht</a:t>
            </a:r>
            <a:r>
              <a:rPr lang="en-US" dirty="0"/>
              <a:t> FHV-</a:t>
            </a:r>
            <a:r>
              <a:rPr lang="en-US" dirty="0" err="1"/>
              <a:t>konform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3341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b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2A399E-8908-903A-0CC1-FC7FDCAF319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0FCEE-665F-DA57-2207-7CF6931E9F9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A36D0-DA43-4CA9-3571-46662F16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 (</a:t>
            </a:r>
            <a:r>
              <a:rPr lang="en-US" dirty="0" err="1"/>
              <a:t>nicht</a:t>
            </a:r>
            <a:r>
              <a:rPr lang="en-US" dirty="0"/>
              <a:t> FHV-</a:t>
            </a:r>
            <a:r>
              <a:rPr lang="en-US" dirty="0" err="1"/>
              <a:t>konform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82612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0"/>
            <a:ext cx="4232740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1941DC95-7B1E-D74D-85D6-44F465D5E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3217" y="360000"/>
            <a:ext cx="4370067" cy="574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97A7F19C-1DBF-B642-89FC-1D4B4C4787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61245"/>
            <a:ext cx="4232740" cy="833812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3600" b="1" i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214731-A135-1DA1-F761-F91022656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© FHV – Name – Lehrveranstaltung – Semester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0B34FF-4D8A-0B75-5610-22217E1C955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/>
              <a:t>Seite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8850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_Folie_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5850-67F4-AAFB-75F2-2CCE096F4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685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ln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51113"/>
            <a:ext cx="8933224" cy="46515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3400"/>
              </a:lnSpc>
              <a:spcAft>
                <a:spcPts val="0"/>
              </a:spcAft>
              <a:buFont typeface="Wingdings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Punkt 1</a:t>
            </a:r>
          </a:p>
          <a:p>
            <a:pPr lvl="0"/>
            <a:r>
              <a:rPr lang="de-DE" dirty="0"/>
              <a:t> Punkt 2
 Punkt 3</a:t>
            </a:r>
          </a:p>
          <a:p>
            <a:pPr lvl="1"/>
            <a:r>
              <a:rPr lang="de-DE" dirty="0"/>
              <a:t> Unterpunkt</a:t>
            </a:r>
          </a:p>
          <a:p>
            <a:pPr lvl="1"/>
            <a:r>
              <a:rPr lang="de-DE" dirty="0"/>
              <a:t> Unterpunkt</a:t>
            </a:r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C5B3EF-8A86-3806-9456-291D948FA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19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änger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Char char="§"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Ganzer Satz oder Absatz.</a:t>
            </a:r>
          </a:p>
          <a:p>
            <a:r>
              <a:rPr lang="de-DE" dirty="0"/>
              <a:t> Ganzer Satz oder Absatz. Der Satz</a:t>
            </a:r>
            <a:br>
              <a:rPr lang="de-DE" dirty="0"/>
            </a:br>
            <a:r>
              <a:rPr lang="de-DE" dirty="0"/>
              <a:t> kann auch länger sein.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AFDC69-28A3-B9D1-59B7-EB7892ACEC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2739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bs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1"/>
            <a:ext cx="8933224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A36D0-DA43-4CA9-3571-46662F16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500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440000"/>
            <a:ext cx="4232740" cy="4662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SzPct val="120000"/>
              <a:buFont typeface="Wingdings" pitchFamily="2" charset="2"/>
              <a:buNone/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Ganzer Absatz zum Inhalt über mehrere Zeilen. Hier kommt ein Textblock.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1941DC95-7B1E-D74D-85D6-44F465D5E9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3217" y="360000"/>
            <a:ext cx="4370067" cy="574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9" name="Titel 9">
            <a:extLst>
              <a:ext uri="{FF2B5EF4-FFF2-40B4-BE49-F238E27FC236}">
                <a16:creationId xmlns:a16="http://schemas.microsoft.com/office/drawing/2014/main" id="{97A7F19C-1DBF-B642-89FC-1D4B4C4787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1" y="361245"/>
            <a:ext cx="4232740" cy="833812"/>
          </a:xfrm>
          <a:prstGeom prst="rect">
            <a:avLst/>
          </a:prstGeom>
        </p:spPr>
        <p:txBody>
          <a:bodyPr/>
          <a:lstStyle>
            <a:lvl1pPr>
              <a:lnSpc>
                <a:spcPts val="4000"/>
              </a:lnSpc>
              <a:defRPr sz="3600" b="1" i="0" cap="none" spc="0" baseline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78982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B34064E5-22AA-C84A-AC5B-27B0B699DA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0045" y="360001"/>
            <a:ext cx="8933180" cy="5742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0069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1EF1C089-A2A0-C94A-8963-27C765AB8B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22872" y="360000"/>
            <a:ext cx="4370067" cy="574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86F54EBA-4E84-C741-9BF8-C2DF3217952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044" y="360000"/>
            <a:ext cx="4370067" cy="5742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2194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7047571" cy="5107259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C3AC47-C207-6E4A-A854-C62EF7EFD7E3}"/>
              </a:ext>
            </a:extLst>
          </p:cNvPr>
          <p:cNvSpPr/>
          <p:nvPr userDrawn="1"/>
        </p:nvSpPr>
        <p:spPr>
          <a:xfrm>
            <a:off x="0" y="5107259"/>
            <a:ext cx="7047571" cy="1750741"/>
          </a:xfrm>
          <a:prstGeom prst="rect">
            <a:avLst/>
          </a:prstGeom>
          <a:solidFill>
            <a:srgbClr val="9A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1" y="-1"/>
            <a:ext cx="5144429" cy="6858001"/>
          </a:xfrm>
          <a:prstGeom prst="rect">
            <a:avLst/>
          </a:prstGeom>
          <a:solidFill>
            <a:srgbClr val="C0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0FF76A8C-396A-1E4D-A555-CBE0BAF187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180E9B0A-3086-4D4C-B640-FD9B13E1C2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2BCD34F-D291-A444-86E1-5B5E890F43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4727343"/>
            <a:ext cx="1503556" cy="150355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EEF7E9D-2162-414F-AA02-E7654809A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8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7047571" cy="5107259"/>
          </a:xfrm>
          <a:prstGeom prst="rect">
            <a:avLst/>
          </a:prstGeom>
          <a:solidFill>
            <a:srgbClr val="ED6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C3AC47-C207-6E4A-A854-C62EF7EFD7E3}"/>
              </a:ext>
            </a:extLst>
          </p:cNvPr>
          <p:cNvSpPr/>
          <p:nvPr userDrawn="1"/>
        </p:nvSpPr>
        <p:spPr>
          <a:xfrm>
            <a:off x="0" y="5107259"/>
            <a:ext cx="7047571" cy="1750741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1" y="0"/>
            <a:ext cx="5144429" cy="6858001"/>
          </a:xfrm>
          <a:prstGeom prst="rect">
            <a:avLst/>
          </a:prstGeom>
          <a:solidFill>
            <a:srgbClr val="9A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8E9BB3-7E63-A44D-A165-D6A7CF70C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4727343"/>
            <a:ext cx="1503556" cy="1503556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B2C8743-DEBE-0748-9839-B437082EE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9C97F314-8C5C-7644-BF44-79BFD2FD7B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8E4BFB8-FFE3-104C-A971-6AF8B607A1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95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4156">
          <p15:clr>
            <a:srgbClr val="FBAE40"/>
          </p15:clr>
        </p15:guide>
        <p15:guide id="5" orient="horz" pos="232">
          <p15:clr>
            <a:srgbClr val="FBAE40"/>
          </p15:clr>
        </p15:guide>
        <p15:guide id="7" pos="7446">
          <p15:clr>
            <a:srgbClr val="FBAE40"/>
          </p15:clr>
        </p15:guide>
        <p15:guide id="8" pos="16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-1" y="0"/>
            <a:ext cx="7047571" cy="5107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5C3AC47-C207-6E4A-A854-C62EF7EFD7E3}"/>
              </a:ext>
            </a:extLst>
          </p:cNvPr>
          <p:cNvSpPr/>
          <p:nvPr userDrawn="1"/>
        </p:nvSpPr>
        <p:spPr>
          <a:xfrm>
            <a:off x="0" y="5107259"/>
            <a:ext cx="7047571" cy="1750741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0" y="0"/>
            <a:ext cx="5144429" cy="6858001"/>
          </a:xfrm>
          <a:prstGeom prst="rect">
            <a:avLst/>
          </a:prstGeom>
          <a:solidFill>
            <a:srgbClr val="ED6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46E52"/>
              </a:solidFill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F99F9E31-4338-5D4A-9C45-EA69CA833C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6530FE57-F140-DA40-A180-EE3F35BBDA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21CD502F-3F38-1B4F-B870-4D0E2E70FA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1240759"/>
            <a:ext cx="1503556" cy="150355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B03D660-DEB7-0642-904C-6DD51DE9E0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30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4156">
          <p15:clr>
            <a:srgbClr val="FBAE40"/>
          </p15:clr>
        </p15:guide>
        <p15:guide id="7" pos="744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-1" y="0"/>
            <a:ext cx="7047571" cy="5107259"/>
          </a:xfrm>
          <a:prstGeom prst="rect">
            <a:avLst/>
          </a:prstGeom>
          <a:solidFill>
            <a:srgbClr val="9ACF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87D7B6-CCC9-6F41-920E-775EB1B73EFF}"/>
              </a:ext>
            </a:extLst>
          </p:cNvPr>
          <p:cNvSpPr/>
          <p:nvPr userDrawn="1"/>
        </p:nvSpPr>
        <p:spPr>
          <a:xfrm>
            <a:off x="7047570" y="0"/>
            <a:ext cx="5144429" cy="6858001"/>
          </a:xfrm>
          <a:prstGeom prst="rect">
            <a:avLst/>
          </a:prstGeom>
          <a:solidFill>
            <a:srgbClr val="C0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46E52"/>
              </a:solidFill>
            </a:endParaRP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6FD6010D-6512-4046-A0A0-42D998E88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Titelfolie Überschrift 1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2A1160E2-5ADD-BA46-B4EA-2E9916DA7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2AF821E-7F4C-FA4C-BA2D-EC2FFEFD2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152" y="1240759"/>
            <a:ext cx="1503556" cy="15035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45E96AE8-08EB-DE4B-99C1-8050F3D8CA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35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orient="horz" pos="4156">
          <p15:clr>
            <a:srgbClr val="FBAE40"/>
          </p15:clr>
        </p15:guide>
        <p15:guide id="7" pos="74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inzelne_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2CEC39-1548-9145-A7E2-63DA9D9D26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60000"/>
            <a:ext cx="5686785" cy="8256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5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768DE0C-60A9-114E-A323-A8B5CD45B5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1260000"/>
            <a:ext cx="8429625" cy="40052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buSzPct val="120000"/>
              <a:buFont typeface="Wingdings" pitchFamily="2" charset="2"/>
              <a:buChar char="§"/>
              <a:defRPr sz="35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de-DE" dirty="0"/>
              <a:t> Punkt 1</a:t>
            </a:r>
          </a:p>
          <a:p>
            <a:pPr lvl="0"/>
            <a:r>
              <a:rPr lang="de-DE" dirty="0"/>
              <a:t> Punkt 2
 Punkt 3</a:t>
            </a:r>
          </a:p>
          <a:p>
            <a:pPr lvl="1"/>
            <a:r>
              <a:rPr lang="de-DE" dirty="0"/>
              <a:t> Unterpunkt</a:t>
            </a:r>
          </a:p>
          <a:p>
            <a:pPr lvl="1"/>
            <a:r>
              <a:rPr lang="de-DE" dirty="0"/>
              <a:t> Unterpunkt</a:t>
            </a:r>
          </a:p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940482-9150-D444-902A-A91A745BC5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8400" y="4993200"/>
            <a:ext cx="1503556" cy="1503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FF3569-4728-FA4D-3CA1-C24AC0A48B0A}"/>
              </a:ext>
            </a:extLst>
          </p:cNvPr>
          <p:cNvSpPr txBox="1"/>
          <p:nvPr userDrawn="1"/>
        </p:nvSpPr>
        <p:spPr>
          <a:xfrm>
            <a:off x="359624" y="6224736"/>
            <a:ext cx="1274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130A4BB0-FA14-401D-B5FE-CC3FAF02E811}" type="slidenum"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72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>
          <p15:clr>
            <a:srgbClr val="FBAE40"/>
          </p15:clr>
        </p15:guide>
        <p15:guide id="2" pos="2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der Kapite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C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5192BD-BAE7-22BC-A4DB-80432DA67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Zitat oder Kapitel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7271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der Kapitel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459DF94-3C06-CE44-95C9-030CF275DE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A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BEA5E-7AE9-B328-CBA8-F8D2F9FCD6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Zitat oder Kapitel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36919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7">
            <a:extLst>
              <a:ext uri="{FF2B5EF4-FFF2-40B4-BE49-F238E27FC236}">
                <a16:creationId xmlns:a16="http://schemas.microsoft.com/office/drawing/2014/main" id="{A96F3728-3BDE-A7E4-A27B-2AD9C52ED93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920152" y="368300"/>
            <a:ext cx="1503556" cy="1503556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A3F6E-E661-73BD-2DA1-53166DAFE827}"/>
              </a:ext>
            </a:extLst>
          </p:cNvPr>
          <p:cNvSpPr txBox="1">
            <a:spLocks/>
          </p:cNvSpPr>
          <p:nvPr userDrawn="1"/>
        </p:nvSpPr>
        <p:spPr>
          <a:xfrm>
            <a:off x="342908" y="3752025"/>
            <a:ext cx="5686785" cy="122580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600" dirty="0"/>
              <a:t>Titelfolie Überschrift 1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3C52BDA7-4547-0D4E-E884-E1786DA09008}"/>
              </a:ext>
            </a:extLst>
          </p:cNvPr>
          <p:cNvSpPr txBox="1">
            <a:spLocks/>
          </p:cNvSpPr>
          <p:nvPr userDrawn="1"/>
        </p:nvSpPr>
        <p:spPr>
          <a:xfrm>
            <a:off x="342908" y="5315905"/>
            <a:ext cx="5686785" cy="122580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Titel</a:t>
            </a:r>
            <a:endParaRPr lang="de-DE" dirty="0"/>
          </a:p>
        </p:txBody>
      </p:sp>
      <p:pic>
        <p:nvPicPr>
          <p:cNvPr id="5" name="Grafik 3">
            <a:extLst>
              <a:ext uri="{FF2B5EF4-FFF2-40B4-BE49-F238E27FC236}">
                <a16:creationId xmlns:a16="http://schemas.microsoft.com/office/drawing/2014/main" id="{16834C70-BB87-EFFB-C493-F8C76E45AD1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3342" y="369129"/>
            <a:ext cx="1868355" cy="64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1E3900-1EC7-22E5-F3E8-057D7945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558"/>
            <a:ext cx="7552925" cy="4139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Zitat oder Kapitel</a:t>
            </a:r>
          </a:p>
        </p:txBody>
      </p:sp>
    </p:spTree>
    <p:extLst>
      <p:ext uri="{BB962C8B-B14F-4D97-AF65-F5344CB8AC3E}">
        <p14:creationId xmlns:p14="http://schemas.microsoft.com/office/powerpoint/2010/main" val="356115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7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7000" b="1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5C43AF2E-A56F-00FF-1843-172806674D3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28400" y="4993200"/>
            <a:ext cx="1503556" cy="1503556"/>
          </a:xfrm>
          <a:prstGeom prst="rect">
            <a:avLst/>
          </a:prstGeom>
        </p:spPr>
      </p:pic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E14455D6-A9B3-6136-CE19-0EC0F2F5E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9347" y="6259298"/>
            <a:ext cx="7560000" cy="252000"/>
          </a:xfrm>
          <a:prstGeom prst="rect">
            <a:avLst/>
          </a:prstGeom>
        </p:spPr>
        <p:txBody>
          <a:bodyPr/>
          <a:lstStyle>
            <a:lvl1pPr>
              <a:defRPr lang="de-DE" sz="1100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dirty="0"/>
              <a:t>© FHV – Name – </a:t>
            </a:r>
            <a:r>
              <a:rPr lang="en-GB" dirty="0" err="1"/>
              <a:t>Lehrveranstaltung</a:t>
            </a:r>
            <a:r>
              <a:rPr lang="en-GB" dirty="0"/>
              <a:t> – Semester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81E1E1-0E6D-82B8-33EE-C22DB7AEDC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0000" y="6259298"/>
            <a:ext cx="1008000" cy="252000"/>
          </a:xfrm>
          <a:prstGeom prst="rect">
            <a:avLst/>
          </a:prstGeom>
        </p:spPr>
        <p:txBody>
          <a:bodyPr/>
          <a:lstStyle>
            <a:lvl1pPr>
              <a:defRPr lang="de-AT" sz="1100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dirty="0" err="1"/>
              <a:t>Seite</a:t>
            </a:r>
            <a:r>
              <a:rPr lang="en-GB" dirty="0"/>
              <a:t>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2DD1FA4-1C2D-9C01-E063-5E8FAA9D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Fußzeile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624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i="0" kern="1200" cap="none" spc="0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1">
            <a:extLst>
              <a:ext uri="{FF2B5EF4-FFF2-40B4-BE49-F238E27FC236}">
                <a16:creationId xmlns:a16="http://schemas.microsoft.com/office/drawing/2014/main" id="{E14455D6-A9B3-6136-CE19-0EC0F2F5E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39347" y="6259298"/>
            <a:ext cx="7560000" cy="252000"/>
          </a:xfrm>
          <a:prstGeom prst="rect">
            <a:avLst/>
          </a:prstGeom>
        </p:spPr>
        <p:txBody>
          <a:bodyPr/>
          <a:lstStyle>
            <a:lvl1pPr>
              <a:defRPr lang="de-DE" sz="1100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dirty="0"/>
              <a:t>© FHV – Name – </a:t>
            </a:r>
            <a:r>
              <a:rPr lang="en-GB" dirty="0" err="1"/>
              <a:t>Lehrveranstaltung</a:t>
            </a:r>
            <a:r>
              <a:rPr lang="en-GB" dirty="0"/>
              <a:t> – Semester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D81E1E1-0E6D-82B8-33EE-C22DB7AEDC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0000" y="6259298"/>
            <a:ext cx="1008000" cy="252000"/>
          </a:xfrm>
          <a:prstGeom prst="rect">
            <a:avLst/>
          </a:prstGeom>
        </p:spPr>
        <p:txBody>
          <a:bodyPr/>
          <a:lstStyle>
            <a:lvl1pPr>
              <a:defRPr lang="de-AT" sz="1100" smtClean="0"/>
            </a:lvl1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dirty="0" err="1"/>
              <a:t>Seite</a:t>
            </a:r>
            <a:r>
              <a:rPr lang="en-GB" dirty="0"/>
              <a:t> </a:t>
            </a:r>
            <a:fld id="{D443D198-3BD8-9B40-B32A-21AB276A321F}" type="slidenum">
              <a:rPr smtClean="0"/>
              <a: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t>‹#›</a:t>
            </a:fld>
            <a:endParaRPr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2DD1FA4-1C2D-9C01-E063-5E8FAA9D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Logo (</a:t>
            </a:r>
            <a:r>
              <a:rPr lang="en-US" dirty="0" err="1"/>
              <a:t>nicht</a:t>
            </a:r>
            <a:r>
              <a:rPr lang="en-US" dirty="0"/>
              <a:t> FHV-</a:t>
            </a:r>
            <a:r>
              <a:rPr lang="en-US" dirty="0" err="1"/>
              <a:t>konform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42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i="0" kern="1200" cap="none" spc="0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02DD1FA4-1C2D-9C01-E063-5E8FAA9D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5126"/>
            <a:ext cx="10515600" cy="620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Standardfolien</a:t>
            </a:r>
            <a:r>
              <a:rPr lang="en-US" dirty="0"/>
              <a:t> </a:t>
            </a:r>
            <a:r>
              <a:rPr lang="en-US" dirty="0" err="1"/>
              <a:t>ohne</a:t>
            </a:r>
            <a:r>
              <a:rPr lang="en-US" dirty="0"/>
              <a:t> </a:t>
            </a:r>
            <a:r>
              <a:rPr lang="en-US" dirty="0" err="1"/>
              <a:t>alles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35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i="0" kern="1200" cap="none" spc="0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994CC63-C6F4-6740-08E5-1FA0DE7881C1}"/>
              </a:ext>
            </a:extLst>
          </p:cNvPr>
          <p:cNvGrpSpPr/>
          <p:nvPr/>
        </p:nvGrpSpPr>
        <p:grpSpPr>
          <a:xfrm>
            <a:off x="6805768" y="5206852"/>
            <a:ext cx="1197971" cy="1124067"/>
            <a:chOff x="6805768" y="5206852"/>
            <a:chExt cx="1197971" cy="112406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BB6B2B1-5F53-EC5E-6F45-633C9934FFA2}"/>
                </a:ext>
              </a:extLst>
            </p:cNvPr>
            <p:cNvCxnSpPr>
              <a:cxnSpLocks/>
            </p:cNvCxnSpPr>
            <p:nvPr/>
          </p:nvCxnSpPr>
          <p:spPr>
            <a:xfrm>
              <a:off x="7119971" y="5502633"/>
              <a:ext cx="0" cy="573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ECBCA05-5AC6-DF66-3479-E11C898F6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9648" y="5377619"/>
              <a:ext cx="0" cy="82808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D79C105C-8546-8315-2E21-0A1AC0E4389B}"/>
                </a:ext>
              </a:extLst>
            </p:cNvPr>
            <p:cNvCxnSpPr>
              <a:cxnSpLocks/>
            </p:cNvCxnSpPr>
            <p:nvPr/>
          </p:nvCxnSpPr>
          <p:spPr>
            <a:xfrm>
              <a:off x="6805768" y="6138230"/>
              <a:ext cx="119797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64D4C06-F9E9-0FD2-BC5B-0C6278909202}"/>
                </a:ext>
              </a:extLst>
            </p:cNvPr>
            <p:cNvSpPr/>
            <p:nvPr/>
          </p:nvSpPr>
          <p:spPr>
            <a:xfrm>
              <a:off x="7055659" y="5627850"/>
              <a:ext cx="128623" cy="291891"/>
            </a:xfrm>
            <a:prstGeom prst="rect">
              <a:avLst/>
            </a:prstGeom>
            <a:solidFill>
              <a:srgbClr val="9ACFF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A95C998-B0B8-A1F2-A733-AEBAD3A3B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552" y="5502633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A56989F-8531-B516-F80E-6D4B1FD26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552" y="6077692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84FD64D-C043-7C37-C1C4-0988B4EDBA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8617" y="5808368"/>
              <a:ext cx="12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2052353-8690-0938-255D-A9AC4F5C4BF1}"/>
                </a:ext>
              </a:extLst>
            </p:cNvPr>
            <p:cNvCxnSpPr>
              <a:cxnSpLocks/>
            </p:cNvCxnSpPr>
            <p:nvPr/>
          </p:nvCxnSpPr>
          <p:spPr>
            <a:xfrm>
              <a:off x="7437243" y="5436308"/>
              <a:ext cx="0" cy="5735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03FCB7B-1B2E-2D5E-DCB4-CC9C63D64AF5}"/>
                </a:ext>
              </a:extLst>
            </p:cNvPr>
            <p:cNvSpPr/>
            <p:nvPr/>
          </p:nvSpPr>
          <p:spPr>
            <a:xfrm>
              <a:off x="7372931" y="5485725"/>
              <a:ext cx="128623" cy="367691"/>
            </a:xfrm>
            <a:prstGeom prst="rect">
              <a:avLst/>
            </a:prstGeom>
            <a:solidFill>
              <a:srgbClr val="9ACFF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21A6D07-0FE7-A069-4F5E-8B17415C5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8824" y="5436308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1D474BB-4EF2-4567-251B-74E8D76AA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8824" y="6011366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3205B9D-2F09-3137-2F71-256A3AA89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5889" y="5579998"/>
              <a:ext cx="12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D0248EB-9BCB-497E-7195-34FF36130654}"/>
                </a:ext>
              </a:extLst>
            </p:cNvPr>
            <p:cNvSpPr txBox="1"/>
            <p:nvPr/>
          </p:nvSpPr>
          <p:spPr>
            <a:xfrm>
              <a:off x="7336325" y="5206852"/>
              <a:ext cx="201835" cy="222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7B523D-90CA-050B-5B20-A457B8620101}"/>
                </a:ext>
              </a:extLst>
            </p:cNvPr>
            <p:cNvCxnSpPr>
              <a:cxnSpLocks/>
            </p:cNvCxnSpPr>
            <p:nvPr/>
          </p:nvCxnSpPr>
          <p:spPr>
            <a:xfrm>
              <a:off x="7754786" y="5619181"/>
              <a:ext cx="0" cy="45050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09B2C2-1DE7-2904-A1A5-0CD932E7B0D5}"/>
                </a:ext>
              </a:extLst>
            </p:cNvPr>
            <p:cNvSpPr/>
            <p:nvPr/>
          </p:nvSpPr>
          <p:spPr>
            <a:xfrm>
              <a:off x="7693431" y="5649320"/>
              <a:ext cx="128623" cy="264213"/>
            </a:xfrm>
            <a:prstGeom prst="rect">
              <a:avLst/>
            </a:prstGeom>
            <a:solidFill>
              <a:srgbClr val="9ACFF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5C1BC7F-B0F9-A1CB-35FE-6D34B73EE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6367" y="5617302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7632EE1-5AC6-F7F8-83F2-211F338AE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6367" y="6071214"/>
              <a:ext cx="9683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3EEDD79-783E-AA42-4DF5-6BF908EC0C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390" y="5785531"/>
              <a:ext cx="1227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D5948B7-D225-91CD-05B7-68255C4EE5F0}"/>
                </a:ext>
              </a:extLst>
            </p:cNvPr>
            <p:cNvSpPr txBox="1"/>
            <p:nvPr/>
          </p:nvSpPr>
          <p:spPr>
            <a:xfrm>
              <a:off x="6932139" y="6122805"/>
              <a:ext cx="418302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Algo1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C175E87-427E-BAB7-30F2-56E48FCD75C3}"/>
                </a:ext>
              </a:extLst>
            </p:cNvPr>
            <p:cNvSpPr txBox="1"/>
            <p:nvPr/>
          </p:nvSpPr>
          <p:spPr>
            <a:xfrm>
              <a:off x="7228092" y="6122805"/>
              <a:ext cx="418302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Algo2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407654B-F4C3-886B-ECD8-B98FFB855B9C}"/>
                </a:ext>
              </a:extLst>
            </p:cNvPr>
            <p:cNvSpPr txBox="1"/>
            <p:nvPr/>
          </p:nvSpPr>
          <p:spPr>
            <a:xfrm>
              <a:off x="7549776" y="6120224"/>
              <a:ext cx="418302" cy="2081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Algo3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37126E4-465F-A663-3122-F5C1359FB62F}"/>
              </a:ext>
            </a:extLst>
          </p:cNvPr>
          <p:cNvGrpSpPr/>
          <p:nvPr/>
        </p:nvGrpSpPr>
        <p:grpSpPr>
          <a:xfrm>
            <a:off x="3251420" y="231173"/>
            <a:ext cx="8428952" cy="6360944"/>
            <a:chOff x="3251420" y="231173"/>
            <a:chExt cx="8428952" cy="63609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A970870-A571-DFD9-81BA-C02FB2807B4A}"/>
                </a:ext>
              </a:extLst>
            </p:cNvPr>
            <p:cNvSpPr/>
            <p:nvPr/>
          </p:nvSpPr>
          <p:spPr>
            <a:xfrm>
              <a:off x="4585150" y="1502379"/>
              <a:ext cx="5516183" cy="2539348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SimPlEC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90E4412-9DFC-B158-89F1-2C909993D942}"/>
                </a:ext>
              </a:extLst>
            </p:cNvPr>
            <p:cNvSpPr/>
            <p:nvPr/>
          </p:nvSpPr>
          <p:spPr>
            <a:xfrm>
              <a:off x="10578487" y="1693539"/>
              <a:ext cx="1101883" cy="60313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 MP-Controller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BCEA0EA-4BAD-BA34-BF20-ED98C96FA44E}"/>
                </a:ext>
              </a:extLst>
            </p:cNvPr>
            <p:cNvSpPr/>
            <p:nvPr/>
          </p:nvSpPr>
          <p:spPr>
            <a:xfrm>
              <a:off x="10578489" y="2475810"/>
              <a:ext cx="1101883" cy="60313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Decentral MP-Controller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5E5C89-FA2C-6D21-DC60-9530FFD0260D}"/>
                </a:ext>
              </a:extLst>
            </p:cNvPr>
            <p:cNvSpPr/>
            <p:nvPr/>
          </p:nvSpPr>
          <p:spPr>
            <a:xfrm>
              <a:off x="10578488" y="3258081"/>
              <a:ext cx="1101883" cy="60313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93AE533E-2FD4-5780-1CB5-58EA85CFEF4E}"/>
                </a:ext>
              </a:extLst>
            </p:cNvPr>
            <p:cNvSpPr/>
            <p:nvPr/>
          </p:nvSpPr>
          <p:spPr>
            <a:xfrm rot="5400000">
              <a:off x="7230181" y="3420972"/>
              <a:ext cx="217258" cy="1662569"/>
            </a:xfrm>
            <a:prstGeom prst="rightArrow">
              <a:avLst>
                <a:gd name="adj1" fmla="val 50000"/>
                <a:gd name="adj2" fmla="val 6129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B3C9C63-5C8A-EA4A-4759-70B50F466C9F}"/>
                </a:ext>
              </a:extLst>
            </p:cNvPr>
            <p:cNvSpPr/>
            <p:nvPr/>
          </p:nvSpPr>
          <p:spPr>
            <a:xfrm>
              <a:off x="4583842" y="4418969"/>
              <a:ext cx="864690" cy="39878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FFDC5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Output_1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B7D41F0-9DAB-811B-4AE8-23CC05A820EE}"/>
                </a:ext>
              </a:extLst>
            </p:cNvPr>
            <p:cNvSpPr/>
            <p:nvPr/>
          </p:nvSpPr>
          <p:spPr>
            <a:xfrm>
              <a:off x="4586699" y="5165051"/>
              <a:ext cx="1587021" cy="142706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C0A1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Series</a:t>
              </a:r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DE14F8DB-8B7B-C445-09F5-D41372BFA76B}"/>
                </a:ext>
              </a:extLst>
            </p:cNvPr>
            <p:cNvSpPr/>
            <p:nvPr/>
          </p:nvSpPr>
          <p:spPr>
            <a:xfrm>
              <a:off x="6570587" y="5165051"/>
              <a:ext cx="1587021" cy="142706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C0A1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Comparison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F5E134A3-1399-59AF-08A2-F916CC7EABCC}"/>
                </a:ext>
              </a:extLst>
            </p:cNvPr>
            <p:cNvSpPr/>
            <p:nvPr/>
          </p:nvSpPr>
          <p:spPr>
            <a:xfrm>
              <a:off x="8514312" y="5165051"/>
              <a:ext cx="1587021" cy="142706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C0A1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77" name="Arrow: Right 176">
              <a:extLst>
                <a:ext uri="{FF2B5EF4-FFF2-40B4-BE49-F238E27FC236}">
                  <a16:creationId xmlns:a16="http://schemas.microsoft.com/office/drawing/2014/main" id="{1B713E48-A05B-C23D-3F31-047E90E3335A}"/>
                </a:ext>
              </a:extLst>
            </p:cNvPr>
            <p:cNvSpPr/>
            <p:nvPr/>
          </p:nvSpPr>
          <p:spPr>
            <a:xfrm rot="5400000">
              <a:off x="7226887" y="4168317"/>
              <a:ext cx="217258" cy="1662569"/>
            </a:xfrm>
            <a:prstGeom prst="rightArrow">
              <a:avLst>
                <a:gd name="adj1" fmla="val 50000"/>
                <a:gd name="adj2" fmla="val 6129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7FCE8DB-F381-25FA-672B-4A6CAD58EEBE}"/>
                </a:ext>
              </a:extLst>
            </p:cNvPr>
            <p:cNvSpPr/>
            <p:nvPr/>
          </p:nvSpPr>
          <p:spPr>
            <a:xfrm>
              <a:off x="3251420" y="1522164"/>
              <a:ext cx="841811" cy="404997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PV-model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63C3746-57A6-C4E2-AA32-7E86AE7FBBDF}"/>
                </a:ext>
              </a:extLst>
            </p:cNvPr>
            <p:cNvSpPr/>
            <p:nvPr/>
          </p:nvSpPr>
          <p:spPr>
            <a:xfrm>
              <a:off x="3257319" y="2526952"/>
              <a:ext cx="841811" cy="404997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Building-model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F3EBC95-A4C4-A450-4C60-474B1F815646}"/>
                </a:ext>
              </a:extLst>
            </p:cNvPr>
            <p:cNvSpPr/>
            <p:nvPr/>
          </p:nvSpPr>
          <p:spPr>
            <a:xfrm>
              <a:off x="3260380" y="3024003"/>
              <a:ext cx="841811" cy="404997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BES-model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86543B1-736F-8CAC-CBA0-8DA4F59F6434}"/>
                </a:ext>
              </a:extLst>
            </p:cNvPr>
            <p:cNvSpPr/>
            <p:nvPr/>
          </p:nvSpPr>
          <p:spPr>
            <a:xfrm>
              <a:off x="3257319" y="3528178"/>
              <a:ext cx="841811" cy="404997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 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3618FC2-24A5-1EBD-830F-8A0632CFC7AF}"/>
                </a:ext>
              </a:extLst>
            </p:cNvPr>
            <p:cNvSpPr/>
            <p:nvPr/>
          </p:nvSpPr>
          <p:spPr>
            <a:xfrm>
              <a:off x="3251420" y="2022777"/>
              <a:ext cx="841811" cy="404997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EE755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EV-model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F6D1845-3F58-5763-7525-FBC8118FE210}"/>
                </a:ext>
              </a:extLst>
            </p:cNvPr>
            <p:cNvSpPr/>
            <p:nvPr/>
          </p:nvSpPr>
          <p:spPr>
            <a:xfrm>
              <a:off x="4585151" y="231173"/>
              <a:ext cx="1671433" cy="578232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Scenario small EC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618D902-E2B4-31A0-851B-4BA8CB48959C}"/>
                </a:ext>
              </a:extLst>
            </p:cNvPr>
            <p:cNvSpPr/>
            <p:nvPr/>
          </p:nvSpPr>
          <p:spPr>
            <a:xfrm>
              <a:off x="6507526" y="231174"/>
              <a:ext cx="1671433" cy="579314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Scenario large-EC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36F3F467-17EE-2A29-DCC4-07A59CFAB4E3}"/>
                </a:ext>
              </a:extLst>
            </p:cNvPr>
            <p:cNvSpPr/>
            <p:nvPr/>
          </p:nvSpPr>
          <p:spPr>
            <a:xfrm>
              <a:off x="8429901" y="231175"/>
              <a:ext cx="1671433" cy="579313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EAFD28E5-1749-AAE5-EDAC-04DB90A90121}"/>
                </a:ext>
              </a:extLst>
            </p:cNvPr>
            <p:cNvSpPr/>
            <p:nvPr/>
          </p:nvSpPr>
          <p:spPr>
            <a:xfrm>
              <a:off x="6507525" y="895873"/>
              <a:ext cx="772548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1CCCE9B-42D4-165C-5FAF-88ADD52B85FD}"/>
                </a:ext>
              </a:extLst>
            </p:cNvPr>
            <p:cNvSpPr/>
            <p:nvPr/>
          </p:nvSpPr>
          <p:spPr>
            <a:xfrm>
              <a:off x="7461805" y="895873"/>
              <a:ext cx="720566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D677C71-1E1B-F122-1859-9E5AA8E05391}"/>
                </a:ext>
              </a:extLst>
            </p:cNvPr>
            <p:cNvSpPr/>
            <p:nvPr/>
          </p:nvSpPr>
          <p:spPr>
            <a:xfrm>
              <a:off x="8429901" y="889396"/>
              <a:ext cx="772548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3BB06C1-F5EF-8993-51E2-126C93B2A90E}"/>
                </a:ext>
              </a:extLst>
            </p:cNvPr>
            <p:cNvSpPr/>
            <p:nvPr/>
          </p:nvSpPr>
          <p:spPr>
            <a:xfrm>
              <a:off x="9384181" y="889396"/>
              <a:ext cx="720566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0A729AF-0B53-A96E-86BA-FA3990ACC190}"/>
                </a:ext>
              </a:extLst>
            </p:cNvPr>
            <p:cNvSpPr/>
            <p:nvPr/>
          </p:nvSpPr>
          <p:spPr>
            <a:xfrm>
              <a:off x="4579890" y="915092"/>
              <a:ext cx="772548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B05E4CD-42D0-39A3-6502-5B374EDEE0B4}"/>
                </a:ext>
              </a:extLst>
            </p:cNvPr>
            <p:cNvSpPr/>
            <p:nvPr/>
          </p:nvSpPr>
          <p:spPr>
            <a:xfrm>
              <a:off x="5534170" y="915092"/>
              <a:ext cx="720566" cy="262846"/>
            </a:xfrm>
            <a:prstGeom prst="roundRect">
              <a:avLst>
                <a:gd name="adj" fmla="val 7821"/>
              </a:avLst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Scen</a:t>
              </a:r>
              <a:r>
                <a:rPr lang="de-AT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n</a:t>
              </a:r>
              <a:endPara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46B566BD-ACA7-9F23-AE3B-9ECAF302B78A}"/>
                </a:ext>
              </a:extLst>
            </p:cNvPr>
            <p:cNvSpPr/>
            <p:nvPr/>
          </p:nvSpPr>
          <p:spPr>
            <a:xfrm rot="5400000">
              <a:off x="7228613" y="482347"/>
              <a:ext cx="220391" cy="1662569"/>
            </a:xfrm>
            <a:prstGeom prst="rightArrow">
              <a:avLst>
                <a:gd name="adj1" fmla="val 50000"/>
                <a:gd name="adj2" fmla="val 6129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49F325-806B-9336-0C5F-DC64D5C1611A}"/>
              </a:ext>
            </a:extLst>
          </p:cNvPr>
          <p:cNvSpPr/>
          <p:nvPr/>
        </p:nvSpPr>
        <p:spPr>
          <a:xfrm>
            <a:off x="1839300" y="1712543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AC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6AF665-F4A9-1F1B-FED3-5E0325EB45E8}"/>
              </a:ext>
            </a:extLst>
          </p:cNvPr>
          <p:cNvSpPr/>
          <p:nvPr/>
        </p:nvSpPr>
        <p:spPr>
          <a:xfrm>
            <a:off x="1839299" y="2390283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AC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DHW-data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0FBF73-1465-5E56-AD57-B85156089967}"/>
              </a:ext>
            </a:extLst>
          </p:cNvPr>
          <p:cNvSpPr/>
          <p:nvPr/>
        </p:nvSpPr>
        <p:spPr>
          <a:xfrm>
            <a:off x="1839299" y="3088776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AC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00F30E4-15F5-BBEC-D2E7-494DB6806E8B}"/>
              </a:ext>
            </a:extLst>
          </p:cNvPr>
          <p:cNvGrpSpPr/>
          <p:nvPr/>
        </p:nvGrpSpPr>
        <p:grpSpPr>
          <a:xfrm>
            <a:off x="4781749" y="5377619"/>
            <a:ext cx="1197971" cy="960630"/>
            <a:chOff x="4781749" y="5377619"/>
            <a:chExt cx="1197971" cy="96063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ABACEA-29AF-B23D-C02B-782CCCC131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5629" y="5377619"/>
              <a:ext cx="0" cy="82808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E13D9DB-01B6-B603-98FB-11C626AD4B8E}"/>
                </a:ext>
              </a:extLst>
            </p:cNvPr>
            <p:cNvCxnSpPr>
              <a:cxnSpLocks/>
            </p:cNvCxnSpPr>
            <p:nvPr/>
          </p:nvCxnSpPr>
          <p:spPr>
            <a:xfrm>
              <a:off x="4781749" y="6138230"/>
              <a:ext cx="119797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13B9A4-8977-9038-479A-B08E1080D404}"/>
                </a:ext>
              </a:extLst>
            </p:cNvPr>
            <p:cNvSpPr txBox="1"/>
            <p:nvPr/>
          </p:nvSpPr>
          <p:spPr>
            <a:xfrm>
              <a:off x="4908120" y="6122805"/>
              <a:ext cx="444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20:00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BE7EAD-9CC2-E8E0-E605-23892BE2D1C5}"/>
                </a:ext>
              </a:extLst>
            </p:cNvPr>
            <p:cNvSpPr txBox="1"/>
            <p:nvPr/>
          </p:nvSpPr>
          <p:spPr>
            <a:xfrm>
              <a:off x="5204073" y="6122805"/>
              <a:ext cx="444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21:00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698F73-2897-008C-7752-2D6C11B51A0A}"/>
                </a:ext>
              </a:extLst>
            </p:cNvPr>
            <p:cNvSpPr txBox="1"/>
            <p:nvPr/>
          </p:nvSpPr>
          <p:spPr>
            <a:xfrm>
              <a:off x="5525757" y="6120224"/>
              <a:ext cx="4443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00" dirty="0">
                  <a:latin typeface="Arial" panose="020B0604020202020204" pitchFamily="34" charset="0"/>
                  <a:cs typeface="Arial" panose="020B0604020202020204" pitchFamily="34" charset="0"/>
                </a:rPr>
                <a:t>22:00</a:t>
              </a:r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A4CA717-1EC5-48D6-CA72-FA63CCCB1644}"/>
              </a:ext>
            </a:extLst>
          </p:cNvPr>
          <p:cNvSpPr/>
          <p:nvPr/>
        </p:nvSpPr>
        <p:spPr>
          <a:xfrm>
            <a:off x="4889500" y="5773379"/>
            <a:ext cx="1025033" cy="202248"/>
          </a:xfrm>
          <a:custGeom>
            <a:avLst/>
            <a:gdLst>
              <a:gd name="connsiteX0" fmla="*/ 0 w 1074738"/>
              <a:gd name="connsiteY0" fmla="*/ 174984 h 202248"/>
              <a:gd name="connsiteX1" fmla="*/ 111125 w 1074738"/>
              <a:gd name="connsiteY1" fmla="*/ 168634 h 202248"/>
              <a:gd name="connsiteX2" fmla="*/ 168275 w 1074738"/>
              <a:gd name="connsiteY2" fmla="*/ 128946 h 202248"/>
              <a:gd name="connsiteX3" fmla="*/ 242888 w 1074738"/>
              <a:gd name="connsiteY3" fmla="*/ 141646 h 202248"/>
              <a:gd name="connsiteX4" fmla="*/ 331788 w 1074738"/>
              <a:gd name="connsiteY4" fmla="*/ 62271 h 202248"/>
              <a:gd name="connsiteX5" fmla="*/ 392113 w 1074738"/>
              <a:gd name="connsiteY5" fmla="*/ 55921 h 202248"/>
              <a:gd name="connsiteX6" fmla="*/ 430213 w 1074738"/>
              <a:gd name="connsiteY6" fmla="*/ 359 h 202248"/>
              <a:gd name="connsiteX7" fmla="*/ 487363 w 1074738"/>
              <a:gd name="connsiteY7" fmla="*/ 35284 h 202248"/>
              <a:gd name="connsiteX8" fmla="*/ 550863 w 1074738"/>
              <a:gd name="connsiteY8" fmla="*/ 98784 h 202248"/>
              <a:gd name="connsiteX9" fmla="*/ 639763 w 1074738"/>
              <a:gd name="connsiteY9" fmla="*/ 82909 h 202248"/>
              <a:gd name="connsiteX10" fmla="*/ 674688 w 1074738"/>
              <a:gd name="connsiteY10" fmla="*/ 143234 h 202248"/>
              <a:gd name="connsiteX11" fmla="*/ 736600 w 1074738"/>
              <a:gd name="connsiteY11" fmla="*/ 122596 h 202248"/>
              <a:gd name="connsiteX12" fmla="*/ 812800 w 1074738"/>
              <a:gd name="connsiteY12" fmla="*/ 178159 h 202248"/>
              <a:gd name="connsiteX13" fmla="*/ 868363 w 1074738"/>
              <a:gd name="connsiteY13" fmla="*/ 141646 h 202248"/>
              <a:gd name="connsiteX14" fmla="*/ 938213 w 1074738"/>
              <a:gd name="connsiteY14" fmla="*/ 201971 h 202248"/>
              <a:gd name="connsiteX15" fmla="*/ 998538 w 1074738"/>
              <a:gd name="connsiteY15" fmla="*/ 165459 h 202248"/>
              <a:gd name="connsiteX16" fmla="*/ 1039813 w 1074738"/>
              <a:gd name="connsiteY16" fmla="*/ 198796 h 202248"/>
              <a:gd name="connsiteX17" fmla="*/ 1074738 w 1074738"/>
              <a:gd name="connsiteY17" fmla="*/ 178159 h 202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74738" h="202248">
                <a:moveTo>
                  <a:pt x="0" y="174984"/>
                </a:moveTo>
                <a:cubicBezTo>
                  <a:pt x="41539" y="175645"/>
                  <a:pt x="83079" y="176307"/>
                  <a:pt x="111125" y="168634"/>
                </a:cubicBezTo>
                <a:cubicBezTo>
                  <a:pt x="139171" y="160961"/>
                  <a:pt x="146315" y="133444"/>
                  <a:pt x="168275" y="128946"/>
                </a:cubicBezTo>
                <a:cubicBezTo>
                  <a:pt x="190236" y="124448"/>
                  <a:pt x="215636" y="152758"/>
                  <a:pt x="242888" y="141646"/>
                </a:cubicBezTo>
                <a:cubicBezTo>
                  <a:pt x="270140" y="130534"/>
                  <a:pt x="306917" y="76558"/>
                  <a:pt x="331788" y="62271"/>
                </a:cubicBezTo>
                <a:cubicBezTo>
                  <a:pt x="356659" y="47983"/>
                  <a:pt x="375709" y="66240"/>
                  <a:pt x="392113" y="55921"/>
                </a:cubicBezTo>
                <a:cubicBezTo>
                  <a:pt x="408517" y="45602"/>
                  <a:pt x="414338" y="3798"/>
                  <a:pt x="430213" y="359"/>
                </a:cubicBezTo>
                <a:cubicBezTo>
                  <a:pt x="446088" y="-3080"/>
                  <a:pt x="467255" y="18880"/>
                  <a:pt x="487363" y="35284"/>
                </a:cubicBezTo>
                <a:cubicBezTo>
                  <a:pt x="507471" y="51688"/>
                  <a:pt x="525463" y="90847"/>
                  <a:pt x="550863" y="98784"/>
                </a:cubicBezTo>
                <a:cubicBezTo>
                  <a:pt x="576263" y="106721"/>
                  <a:pt x="619126" y="75501"/>
                  <a:pt x="639763" y="82909"/>
                </a:cubicBezTo>
                <a:cubicBezTo>
                  <a:pt x="660400" y="90317"/>
                  <a:pt x="658549" y="136619"/>
                  <a:pt x="674688" y="143234"/>
                </a:cubicBezTo>
                <a:cubicBezTo>
                  <a:pt x="690828" y="149848"/>
                  <a:pt x="713581" y="116775"/>
                  <a:pt x="736600" y="122596"/>
                </a:cubicBezTo>
                <a:cubicBezTo>
                  <a:pt x="759619" y="128417"/>
                  <a:pt x="790840" y="174984"/>
                  <a:pt x="812800" y="178159"/>
                </a:cubicBezTo>
                <a:cubicBezTo>
                  <a:pt x="834760" y="181334"/>
                  <a:pt x="847461" y="137677"/>
                  <a:pt x="868363" y="141646"/>
                </a:cubicBezTo>
                <a:cubicBezTo>
                  <a:pt x="889265" y="145615"/>
                  <a:pt x="916517" y="198002"/>
                  <a:pt x="938213" y="201971"/>
                </a:cubicBezTo>
                <a:cubicBezTo>
                  <a:pt x="959909" y="205940"/>
                  <a:pt x="981605" y="165988"/>
                  <a:pt x="998538" y="165459"/>
                </a:cubicBezTo>
                <a:cubicBezTo>
                  <a:pt x="1015471" y="164930"/>
                  <a:pt x="1027113" y="196679"/>
                  <a:pt x="1039813" y="198796"/>
                </a:cubicBezTo>
                <a:cubicBezTo>
                  <a:pt x="1052513" y="200913"/>
                  <a:pt x="1067330" y="177365"/>
                  <a:pt x="1074738" y="178159"/>
                </a:cubicBezTo>
              </a:path>
            </a:pathLst>
          </a:custGeom>
          <a:noFill/>
          <a:ln>
            <a:solidFill>
              <a:srgbClr val="9ACF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1D4E008-29C3-6D9A-8E86-493FC5BF5877}"/>
              </a:ext>
            </a:extLst>
          </p:cNvPr>
          <p:cNvSpPr/>
          <p:nvPr/>
        </p:nvSpPr>
        <p:spPr>
          <a:xfrm>
            <a:off x="4902200" y="5689600"/>
            <a:ext cx="1012333" cy="254492"/>
          </a:xfrm>
          <a:custGeom>
            <a:avLst/>
            <a:gdLst>
              <a:gd name="connsiteX0" fmla="*/ 0 w 1022350"/>
              <a:gd name="connsiteY0" fmla="*/ 0 h 254492"/>
              <a:gd name="connsiteX1" fmla="*/ 66675 w 1022350"/>
              <a:gd name="connsiteY1" fmla="*/ 4763 h 254492"/>
              <a:gd name="connsiteX2" fmla="*/ 101600 w 1022350"/>
              <a:gd name="connsiteY2" fmla="*/ 23813 h 254492"/>
              <a:gd name="connsiteX3" fmla="*/ 138113 w 1022350"/>
              <a:gd name="connsiteY3" fmla="*/ 12700 h 254492"/>
              <a:gd name="connsiteX4" fmla="*/ 176213 w 1022350"/>
              <a:gd name="connsiteY4" fmla="*/ 74613 h 254492"/>
              <a:gd name="connsiteX5" fmla="*/ 234950 w 1022350"/>
              <a:gd name="connsiteY5" fmla="*/ 95250 h 254492"/>
              <a:gd name="connsiteX6" fmla="*/ 258763 w 1022350"/>
              <a:gd name="connsiteY6" fmla="*/ 153988 h 254492"/>
              <a:gd name="connsiteX7" fmla="*/ 341313 w 1022350"/>
              <a:gd name="connsiteY7" fmla="*/ 176213 h 254492"/>
              <a:gd name="connsiteX8" fmla="*/ 366713 w 1022350"/>
              <a:gd name="connsiteY8" fmla="*/ 254000 h 254492"/>
              <a:gd name="connsiteX9" fmla="*/ 438150 w 1022350"/>
              <a:gd name="connsiteY9" fmla="*/ 206375 h 254492"/>
              <a:gd name="connsiteX10" fmla="*/ 534988 w 1022350"/>
              <a:gd name="connsiteY10" fmla="*/ 146050 h 254492"/>
              <a:gd name="connsiteX11" fmla="*/ 585788 w 1022350"/>
              <a:gd name="connsiteY11" fmla="*/ 106363 h 254492"/>
              <a:gd name="connsiteX12" fmla="*/ 614363 w 1022350"/>
              <a:gd name="connsiteY12" fmla="*/ 133350 h 254492"/>
              <a:gd name="connsiteX13" fmla="*/ 701675 w 1022350"/>
              <a:gd name="connsiteY13" fmla="*/ 100013 h 254492"/>
              <a:gd name="connsiteX14" fmla="*/ 754063 w 1022350"/>
              <a:gd name="connsiteY14" fmla="*/ 131763 h 254492"/>
              <a:gd name="connsiteX15" fmla="*/ 825500 w 1022350"/>
              <a:gd name="connsiteY15" fmla="*/ 77788 h 254492"/>
              <a:gd name="connsiteX16" fmla="*/ 906463 w 1022350"/>
              <a:gd name="connsiteY16" fmla="*/ 112713 h 254492"/>
              <a:gd name="connsiteX17" fmla="*/ 946150 w 1022350"/>
              <a:gd name="connsiteY17" fmla="*/ 95250 h 254492"/>
              <a:gd name="connsiteX18" fmla="*/ 1022350 w 1022350"/>
              <a:gd name="connsiteY18" fmla="*/ 90488 h 254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22350" h="254492">
                <a:moveTo>
                  <a:pt x="0" y="0"/>
                </a:moveTo>
                <a:cubicBezTo>
                  <a:pt x="24871" y="397"/>
                  <a:pt x="49742" y="794"/>
                  <a:pt x="66675" y="4763"/>
                </a:cubicBezTo>
                <a:cubicBezTo>
                  <a:pt x="83608" y="8732"/>
                  <a:pt x="89694" y="22490"/>
                  <a:pt x="101600" y="23813"/>
                </a:cubicBezTo>
                <a:cubicBezTo>
                  <a:pt x="113506" y="25136"/>
                  <a:pt x="125678" y="4233"/>
                  <a:pt x="138113" y="12700"/>
                </a:cubicBezTo>
                <a:cubicBezTo>
                  <a:pt x="150548" y="21167"/>
                  <a:pt x="160074" y="60855"/>
                  <a:pt x="176213" y="74613"/>
                </a:cubicBezTo>
                <a:cubicBezTo>
                  <a:pt x="192352" y="88371"/>
                  <a:pt x="221192" y="82021"/>
                  <a:pt x="234950" y="95250"/>
                </a:cubicBezTo>
                <a:cubicBezTo>
                  <a:pt x="248708" y="108479"/>
                  <a:pt x="241036" y="140494"/>
                  <a:pt x="258763" y="153988"/>
                </a:cubicBezTo>
                <a:cubicBezTo>
                  <a:pt x="276490" y="167482"/>
                  <a:pt x="323321" y="159544"/>
                  <a:pt x="341313" y="176213"/>
                </a:cubicBezTo>
                <a:cubicBezTo>
                  <a:pt x="359305" y="192882"/>
                  <a:pt x="350574" y="248973"/>
                  <a:pt x="366713" y="254000"/>
                </a:cubicBezTo>
                <a:cubicBezTo>
                  <a:pt x="382852" y="259027"/>
                  <a:pt x="410104" y="224367"/>
                  <a:pt x="438150" y="206375"/>
                </a:cubicBezTo>
                <a:cubicBezTo>
                  <a:pt x="466196" y="188383"/>
                  <a:pt x="510382" y="162719"/>
                  <a:pt x="534988" y="146050"/>
                </a:cubicBezTo>
                <a:cubicBezTo>
                  <a:pt x="559594" y="129381"/>
                  <a:pt x="572559" y="108480"/>
                  <a:pt x="585788" y="106363"/>
                </a:cubicBezTo>
                <a:cubicBezTo>
                  <a:pt x="599017" y="104246"/>
                  <a:pt x="595049" y="134408"/>
                  <a:pt x="614363" y="133350"/>
                </a:cubicBezTo>
                <a:cubicBezTo>
                  <a:pt x="633677" y="132292"/>
                  <a:pt x="678392" y="100277"/>
                  <a:pt x="701675" y="100013"/>
                </a:cubicBezTo>
                <a:cubicBezTo>
                  <a:pt x="724958" y="99749"/>
                  <a:pt x="733425" y="135467"/>
                  <a:pt x="754063" y="131763"/>
                </a:cubicBezTo>
                <a:cubicBezTo>
                  <a:pt x="774701" y="128059"/>
                  <a:pt x="800100" y="80963"/>
                  <a:pt x="825500" y="77788"/>
                </a:cubicBezTo>
                <a:cubicBezTo>
                  <a:pt x="850900" y="74613"/>
                  <a:pt x="886355" y="109803"/>
                  <a:pt x="906463" y="112713"/>
                </a:cubicBezTo>
                <a:cubicBezTo>
                  <a:pt x="926571" y="115623"/>
                  <a:pt x="926836" y="98954"/>
                  <a:pt x="946150" y="95250"/>
                </a:cubicBezTo>
                <a:cubicBezTo>
                  <a:pt x="965464" y="91546"/>
                  <a:pt x="1006475" y="91811"/>
                  <a:pt x="1022350" y="90488"/>
                </a:cubicBezTo>
              </a:path>
            </a:pathLst>
          </a:custGeom>
          <a:noFill/>
          <a:ln>
            <a:solidFill>
              <a:srgbClr val="ED6E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E6A90BC-1CDC-B242-BFB0-254CBB617956}"/>
              </a:ext>
            </a:extLst>
          </p:cNvPr>
          <p:cNvSpPr txBox="1"/>
          <p:nvPr/>
        </p:nvSpPr>
        <p:spPr>
          <a:xfrm>
            <a:off x="4579890" y="5424098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5D62EF2-56C6-CA58-52A4-F55F726E1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89784"/>
              </p:ext>
            </p:extLst>
          </p:nvPr>
        </p:nvGraphicFramePr>
        <p:xfrm>
          <a:off x="8639107" y="5272103"/>
          <a:ext cx="1337429" cy="93089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11913">
                  <a:extLst>
                    <a:ext uri="{9D8B030D-6E8A-4147-A177-3AD203B41FA5}">
                      <a16:colId xmlns:a16="http://schemas.microsoft.com/office/drawing/2014/main" val="3770778465"/>
                    </a:ext>
                  </a:extLst>
                </a:gridCol>
                <a:gridCol w="218113">
                  <a:extLst>
                    <a:ext uri="{9D8B030D-6E8A-4147-A177-3AD203B41FA5}">
                      <a16:colId xmlns:a16="http://schemas.microsoft.com/office/drawing/2014/main" val="171807430"/>
                    </a:ext>
                  </a:extLst>
                </a:gridCol>
                <a:gridCol w="289243">
                  <a:extLst>
                    <a:ext uri="{9D8B030D-6E8A-4147-A177-3AD203B41FA5}">
                      <a16:colId xmlns:a16="http://schemas.microsoft.com/office/drawing/2014/main" val="921132801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3734461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58117703"/>
                    </a:ext>
                  </a:extLst>
                </a:gridCol>
              </a:tblGrid>
              <a:tr h="186178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142654"/>
                  </a:ext>
                </a:extLst>
              </a:tr>
              <a:tr h="186178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268644"/>
                  </a:ext>
                </a:extLst>
              </a:tr>
              <a:tr h="186178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26803"/>
                  </a:ext>
                </a:extLst>
              </a:tr>
              <a:tr h="186178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06587"/>
                  </a:ext>
                </a:extLst>
              </a:tr>
              <a:tr h="186178"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8475"/>
                  </a:ext>
                </a:extLst>
              </a:tr>
            </a:tbl>
          </a:graphicData>
        </a:graphic>
      </p:graphicFrame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CB620C-D1C9-2EE0-862E-4D0508F6EF2F}"/>
              </a:ext>
            </a:extLst>
          </p:cNvPr>
          <p:cNvSpPr/>
          <p:nvPr/>
        </p:nvSpPr>
        <p:spPr>
          <a:xfrm>
            <a:off x="6910242" y="4418969"/>
            <a:ext cx="864690" cy="398786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FFDC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Output_3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061400-5458-72F8-4D96-E1135833D8C2}"/>
              </a:ext>
            </a:extLst>
          </p:cNvPr>
          <p:cNvSpPr/>
          <p:nvPr/>
        </p:nvSpPr>
        <p:spPr>
          <a:xfrm>
            <a:off x="8073442" y="4418969"/>
            <a:ext cx="864690" cy="398786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FFDC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Output_4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065EF92-5155-D239-5157-9D194A45B75B}"/>
              </a:ext>
            </a:extLst>
          </p:cNvPr>
          <p:cNvSpPr/>
          <p:nvPr/>
        </p:nvSpPr>
        <p:spPr>
          <a:xfrm>
            <a:off x="9236643" y="4418969"/>
            <a:ext cx="864690" cy="398786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FFDC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0748D4C-B92D-2A9F-D154-FD1CA0FA666E}"/>
              </a:ext>
            </a:extLst>
          </p:cNvPr>
          <p:cNvSpPr/>
          <p:nvPr/>
        </p:nvSpPr>
        <p:spPr>
          <a:xfrm>
            <a:off x="5747042" y="4418969"/>
            <a:ext cx="864690" cy="398786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FFDC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Output_2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B6DFD89-9357-91C2-E870-FECD8A62B3C5}"/>
              </a:ext>
            </a:extLst>
          </p:cNvPr>
          <p:cNvSpPr/>
          <p:nvPr/>
        </p:nvSpPr>
        <p:spPr>
          <a:xfrm>
            <a:off x="451715" y="1682633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 weather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C18F3DF-C807-FE7E-B882-3B3E6C16F65B}"/>
              </a:ext>
            </a:extLst>
          </p:cNvPr>
          <p:cNvSpPr/>
          <p:nvPr/>
        </p:nvSpPr>
        <p:spPr>
          <a:xfrm>
            <a:off x="451714" y="2360373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Sys_ID</a:t>
            </a:r>
            <a:endParaRPr lang="en-GB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04DBF5A-7127-51E2-DDF8-6F8382F32EB7}"/>
              </a:ext>
            </a:extLst>
          </p:cNvPr>
          <p:cNvSpPr/>
          <p:nvPr/>
        </p:nvSpPr>
        <p:spPr>
          <a:xfrm>
            <a:off x="451714" y="3058866"/>
            <a:ext cx="816585" cy="559614"/>
          </a:xfrm>
          <a:prstGeom prst="roundRect">
            <a:avLst>
              <a:gd name="adj" fmla="val 7821"/>
            </a:avLst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7AC53DAB-B83A-90A9-56F6-20C69F04830A}"/>
              </a:ext>
            </a:extLst>
          </p:cNvPr>
          <p:cNvSpPr/>
          <p:nvPr/>
        </p:nvSpPr>
        <p:spPr>
          <a:xfrm>
            <a:off x="4289977" y="1940769"/>
            <a:ext cx="217258" cy="1662569"/>
          </a:xfrm>
          <a:prstGeom prst="rightArrow">
            <a:avLst>
              <a:gd name="adj1" fmla="val 50000"/>
              <a:gd name="adj2" fmla="val 612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22EC89EF-7613-8669-7824-4FA85A39CCE9}"/>
              </a:ext>
            </a:extLst>
          </p:cNvPr>
          <p:cNvSpPr/>
          <p:nvPr/>
        </p:nvSpPr>
        <p:spPr>
          <a:xfrm flipH="1">
            <a:off x="10190907" y="1940768"/>
            <a:ext cx="217258" cy="1662569"/>
          </a:xfrm>
          <a:prstGeom prst="rightArrow">
            <a:avLst>
              <a:gd name="adj1" fmla="val 50000"/>
              <a:gd name="adj2" fmla="val 612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A7B3574D-D074-13CD-A398-3A132C9E8A7A}"/>
              </a:ext>
            </a:extLst>
          </p:cNvPr>
          <p:cNvSpPr/>
          <p:nvPr/>
        </p:nvSpPr>
        <p:spPr>
          <a:xfrm>
            <a:off x="2813973" y="1904245"/>
            <a:ext cx="217258" cy="1662569"/>
          </a:xfrm>
          <a:prstGeom prst="rightArrow">
            <a:avLst>
              <a:gd name="adj1" fmla="val 50000"/>
              <a:gd name="adj2" fmla="val 612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2485799F-E49B-6ABB-6518-ADCE838F1751}"/>
              </a:ext>
            </a:extLst>
          </p:cNvPr>
          <p:cNvSpPr/>
          <p:nvPr/>
        </p:nvSpPr>
        <p:spPr>
          <a:xfrm>
            <a:off x="1434255" y="1838805"/>
            <a:ext cx="217258" cy="1662569"/>
          </a:xfrm>
          <a:prstGeom prst="rightArrow">
            <a:avLst>
              <a:gd name="adj1" fmla="val 50000"/>
              <a:gd name="adj2" fmla="val 6129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25C5F8-52F5-7915-F607-279502FAB4DF}"/>
              </a:ext>
            </a:extLst>
          </p:cNvPr>
          <p:cNvSpPr txBox="1"/>
          <p:nvPr/>
        </p:nvSpPr>
        <p:spPr>
          <a:xfrm>
            <a:off x="398987" y="4311694"/>
            <a:ext cx="3669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FlECs</a:t>
            </a:r>
            <a:r>
              <a:rPr lang="en-GB" dirty="0">
                <a:latin typeface="Consolas" panose="020B0609020204030204" pitchFamily="49" charset="0"/>
              </a:rPr>
              <a:t>-Framework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9ACFF1"/>
                </a:solidFill>
                <a:latin typeface="Consolas" panose="020B0609020204030204" pitchFamily="49" charset="0"/>
              </a:rPr>
              <a:t>data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EE7551"/>
                </a:solidFill>
                <a:latin typeface="Consolas" panose="020B0609020204030204" pitchFamily="49" charset="0"/>
              </a:rPr>
              <a:t>models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FFDC5F"/>
                </a:solidFill>
                <a:latin typeface="Consolas" panose="020B0609020204030204" pitchFamily="49" charset="0"/>
              </a:rPr>
              <a:t>output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C0A9D2"/>
                </a:solidFill>
                <a:latin typeface="Consolas" panose="020B0609020204030204" pitchFamily="49" charset="0"/>
              </a:rPr>
              <a:t>post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prep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├─ </a:t>
            </a:r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</a:rPr>
              <a:t>scenarios </a:t>
            </a:r>
            <a:r>
              <a:rPr lang="en-GB" dirty="0">
                <a:latin typeface="Consolas" panose="020B0609020204030204" pitchFamily="49" charset="0"/>
              </a:rPr>
              <a:t>&lt;-entry point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└─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latin typeface="Consolas" panose="020B0609020204030204" pitchFamily="49" charset="0"/>
              </a:rPr>
              <a:t>util</a:t>
            </a:r>
            <a:endParaRPr lang="en-GB" dirty="0">
              <a:solidFill>
                <a:schemeClr val="bg1">
                  <a:lumMod val="8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068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FHV_Farbpalette 1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C0A1CB"/>
      </a:accent1>
      <a:accent2>
        <a:srgbClr val="ED6E4B"/>
      </a:accent2>
      <a:accent3>
        <a:srgbClr val="FFDB5F"/>
      </a:accent3>
      <a:accent4>
        <a:srgbClr val="99CEF1"/>
      </a:accent4>
      <a:accent5>
        <a:srgbClr val="000000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V_Research_Presentation_Template_by_SEVA_1.potx" id="{57D1128E-3772-45DC-B02F-181B0D557E86}" vid="{ECE0CC51-F2CD-4CE3-B3ED-8B45045A9D34}"/>
    </a:ext>
  </a:extLst>
</a:theme>
</file>

<file path=ppt/theme/theme2.xml><?xml version="1.0" encoding="utf-8"?>
<a:theme xmlns:a="http://schemas.openxmlformats.org/drawingml/2006/main" name="Zitat oder Kapitel">
  <a:themeElements>
    <a:clrScheme name="FHV Colors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C0A1CB"/>
      </a:accent1>
      <a:accent2>
        <a:srgbClr val="ED6E4B"/>
      </a:accent2>
      <a:accent3>
        <a:srgbClr val="FFDB5F"/>
      </a:accent3>
      <a:accent4>
        <a:srgbClr val="99CEF1"/>
      </a:accent4>
      <a:accent5>
        <a:srgbClr val="000000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V_Research_Presentation_Template_by_SEVA_1.potx" id="{57D1128E-3772-45DC-B02F-181B0D557E86}" vid="{C9BB5A6B-AF41-40D6-AF48-4F18AB8682AE}"/>
    </a:ext>
  </a:extLst>
</a:theme>
</file>

<file path=ppt/theme/theme3.xml><?xml version="1.0" encoding="utf-8"?>
<a:theme xmlns:a="http://schemas.openxmlformats.org/drawingml/2006/main" name="Standardfolien mit Fußzeile">
  <a:themeElements>
    <a:clrScheme name="FHV Colors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C0A1CB"/>
      </a:accent1>
      <a:accent2>
        <a:srgbClr val="ED6E4B"/>
      </a:accent2>
      <a:accent3>
        <a:srgbClr val="FFDB5F"/>
      </a:accent3>
      <a:accent4>
        <a:srgbClr val="99CEF1"/>
      </a:accent4>
      <a:accent5>
        <a:srgbClr val="000000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V_Research_Presentation_Template_by_SEVA_1.potx" id="{57D1128E-3772-45DC-B02F-181B0D557E86}" vid="{BF1F18CE-7316-49C1-9846-8BF2AF65607B}"/>
    </a:ext>
  </a:extLst>
</a:theme>
</file>

<file path=ppt/theme/theme4.xml><?xml version="1.0" encoding="utf-8"?>
<a:theme xmlns:a="http://schemas.openxmlformats.org/drawingml/2006/main" name="Standardfolien ohne Logo">
  <a:themeElements>
    <a:clrScheme name="FHV Colors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C0A1CB"/>
      </a:accent1>
      <a:accent2>
        <a:srgbClr val="ED6E4B"/>
      </a:accent2>
      <a:accent3>
        <a:srgbClr val="FFDB5F"/>
      </a:accent3>
      <a:accent4>
        <a:srgbClr val="99CEF1"/>
      </a:accent4>
      <a:accent5>
        <a:srgbClr val="000000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V_Research_Presentation_Template_by_SEVA_1.potx" id="{57D1128E-3772-45DC-B02F-181B0D557E86}" vid="{6D794D1B-2856-4BDA-93B0-407B6CDE574B}"/>
    </a:ext>
  </a:extLst>
</a:theme>
</file>

<file path=ppt/theme/theme5.xml><?xml version="1.0" encoding="utf-8"?>
<a:theme xmlns:a="http://schemas.openxmlformats.org/drawingml/2006/main" name="Standardfolien ohne alles">
  <a:themeElements>
    <a:clrScheme name="FHV Colors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C0A1CB"/>
      </a:accent1>
      <a:accent2>
        <a:srgbClr val="ED6E4B"/>
      </a:accent2>
      <a:accent3>
        <a:srgbClr val="FFDB5F"/>
      </a:accent3>
      <a:accent4>
        <a:srgbClr val="99CEF1"/>
      </a:accent4>
      <a:accent5>
        <a:srgbClr val="000000"/>
      </a:accent5>
      <a:accent6>
        <a:srgbClr val="FEFFFF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HV_Research_Presentation_Template_by_SEVA_1.potx" id="{57D1128E-3772-45DC-B02F-181B0D557E86}" vid="{3C6E8B07-9179-4F9A-9CF1-3E0B6DC7C70D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FHV_Research_Presentation_Template_by_SEVA_1</Template>
  <TotalTime>0</TotalTime>
  <Words>108</Words>
  <Application>Microsoft Office PowerPoint</Application>
  <PresentationFormat>Widescreen</PresentationFormat>
  <Paragraphs>74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Title Slide</vt:lpstr>
      <vt:lpstr>Zitat oder Kapitel</vt:lpstr>
      <vt:lpstr>Standardfolien mit Fußzeile</vt:lpstr>
      <vt:lpstr>Standardfolien ohne Logo</vt:lpstr>
      <vt:lpstr>Standardfolien ohne alles</vt:lpstr>
      <vt:lpstr>PowerPoint Presentation</vt:lpstr>
    </vt:vector>
  </TitlesOfParts>
  <Company>FH Vorarlberg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SEILER Valentin</dc:creator>
  <cp:lastModifiedBy>SEILER Valentin</cp:lastModifiedBy>
  <cp:revision>1</cp:revision>
  <dcterms:created xsi:type="dcterms:W3CDTF">2025-02-24T08:53:32Z</dcterms:created>
  <dcterms:modified xsi:type="dcterms:W3CDTF">2025-02-28T10:09:25Z</dcterms:modified>
</cp:coreProperties>
</file>