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425BE9-1B5C-4DEF-BA52-C147EB0D2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663" y="2786778"/>
            <a:ext cx="8026889" cy="1373070"/>
          </a:xfrm>
        </p:spPr>
        <p:txBody>
          <a:bodyPr>
            <a:normAutofit/>
          </a:bodyPr>
          <a:lstStyle/>
          <a:p>
            <a:pPr algn="ctr"/>
            <a:r>
              <a:rPr lang="tr-TR" dirty="0" smtClean="0"/>
              <a:t>2d </a:t>
            </a:r>
            <a:r>
              <a:rPr lang="tr-TR" dirty="0" err="1" smtClean="0"/>
              <a:t>fearless</a:t>
            </a:r>
            <a:r>
              <a:rPr lang="tr-TR" dirty="0" smtClean="0"/>
              <a:t> </a:t>
            </a:r>
            <a:r>
              <a:rPr lang="tr-TR" dirty="0"/>
              <a:t>UYGULAMASI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DD4F3B-FFA5-4ACB-9500-2E16B356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11325260" cy="2357825"/>
          </a:xfrm>
        </p:spPr>
        <p:txBody>
          <a:bodyPr/>
          <a:lstStyle/>
          <a:p>
            <a:pPr algn="ctr"/>
            <a:r>
              <a:rPr lang="tr-TR" b="1" dirty="0" smtClean="0"/>
              <a:t>HAZIRLAYAN;</a:t>
            </a:r>
            <a:endParaRPr lang="tr-TR" dirty="0"/>
          </a:p>
          <a:p>
            <a:pPr algn="ctr"/>
            <a:r>
              <a:rPr lang="tr-TR" dirty="0" smtClean="0"/>
              <a:t>ERCAN </a:t>
            </a:r>
            <a:r>
              <a:rPr lang="tr-TR" dirty="0"/>
              <a:t>YALÇIN – 18MY93015</a:t>
            </a:r>
          </a:p>
          <a:p>
            <a:pPr algn="ctr"/>
            <a:r>
              <a:rPr lang="tr-TR" b="1" dirty="0"/>
              <a:t>DANIŞMAN=</a:t>
            </a:r>
            <a:r>
              <a:rPr lang="tr-TR" dirty="0"/>
              <a:t>OĞR. GOR.</a:t>
            </a:r>
            <a:r>
              <a:rPr lang="tr-TR" b="1" dirty="0"/>
              <a:t> </a:t>
            </a:r>
            <a:r>
              <a:rPr lang="tr-TR" dirty="0"/>
              <a:t>NİLGÜN İNCEREİS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B4AB215-891B-4718-A8BD-F8F2C99E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3" y="237899"/>
            <a:ext cx="2838450" cy="218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DADA2C-1486-4625-AC54-32058E6A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2109"/>
          </a:xfrm>
        </p:spPr>
        <p:txBody>
          <a:bodyPr/>
          <a:lstStyle/>
          <a:p>
            <a:r>
              <a:rPr lang="tr-TR" dirty="0"/>
              <a:t>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839A2E-BA5E-4ED9-9BEF-A36BF050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19" y="1689113"/>
            <a:ext cx="4571308" cy="4517724"/>
          </a:xfrm>
        </p:spPr>
        <p:txBody>
          <a:bodyPr/>
          <a:lstStyle/>
          <a:p>
            <a:r>
              <a:rPr lang="tr-TR" dirty="0" smtClean="0"/>
              <a:t>Player </a:t>
            </a:r>
            <a:r>
              <a:rPr lang="tr-TR" dirty="0" err="1" smtClean="0"/>
              <a:t>scripti</a:t>
            </a:r>
            <a:endParaRPr lang="tr-TR" dirty="0" smtClean="0"/>
          </a:p>
          <a:p>
            <a:r>
              <a:rPr lang="tr-TR" dirty="0" smtClean="0"/>
              <a:t>Tanımlamalarımızı verdik  </a:t>
            </a:r>
          </a:p>
          <a:p>
            <a:r>
              <a:rPr lang="tr-TR" dirty="0" smtClean="0"/>
              <a:t>Update  kısmında </a:t>
            </a:r>
            <a:r>
              <a:rPr lang="tr-TR" dirty="0" err="1" smtClean="0"/>
              <a:t>canvasa</a:t>
            </a:r>
            <a:r>
              <a:rPr lang="tr-TR" dirty="0" smtClean="0"/>
              <a:t> yazdırma  ve  r tuşu ile  yeniden başlıyor canı birde sıfır yada eşit ise </a:t>
            </a:r>
            <a:r>
              <a:rPr lang="tr-TR" dirty="0" err="1" smtClean="0"/>
              <a:t>olme</a:t>
            </a:r>
            <a:r>
              <a:rPr lang="tr-TR" dirty="0" smtClean="0"/>
              <a:t>  </a:t>
            </a:r>
            <a:r>
              <a:rPr lang="tr-TR" dirty="0" err="1" smtClean="0"/>
              <a:t>void</a:t>
            </a:r>
            <a:r>
              <a:rPr lang="tr-TR" dirty="0" smtClean="0"/>
              <a:t> ine </a:t>
            </a:r>
            <a:r>
              <a:rPr lang="tr-TR" dirty="0" err="1" smtClean="0"/>
              <a:t>gerçekleşicek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9" y="472196"/>
            <a:ext cx="6845877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3C624B-18FC-4A4C-9CD1-84C73F83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27" y="650192"/>
            <a:ext cx="8534400" cy="1507067"/>
          </a:xfrm>
        </p:spPr>
        <p:txBody>
          <a:bodyPr/>
          <a:lstStyle/>
          <a:p>
            <a:r>
              <a:rPr lang="tr-TR" dirty="0"/>
              <a:t>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5D8F98-01B3-474D-8F41-7C1ABC15F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15" y="2157259"/>
            <a:ext cx="4767730" cy="3758632"/>
          </a:xfrm>
        </p:spPr>
        <p:txBody>
          <a:bodyPr>
            <a:normAutofit/>
          </a:bodyPr>
          <a:lstStyle/>
          <a:p>
            <a:r>
              <a:rPr lang="tr-TR" dirty="0" smtClean="0"/>
              <a:t>PLAYER SCRİPTİ</a:t>
            </a:r>
          </a:p>
          <a:p>
            <a:r>
              <a:rPr lang="tr-TR" dirty="0" smtClean="0"/>
              <a:t>Burada </a:t>
            </a:r>
            <a:r>
              <a:rPr lang="tr-TR" dirty="0" err="1" smtClean="0"/>
              <a:t>burada</a:t>
            </a:r>
            <a:r>
              <a:rPr lang="tr-TR" dirty="0" smtClean="0"/>
              <a:t> canımızı oyun </a:t>
            </a:r>
            <a:r>
              <a:rPr lang="tr-TR" dirty="0" err="1" smtClean="0"/>
              <a:t>başlarden</a:t>
            </a:r>
            <a:r>
              <a:rPr lang="tr-TR" dirty="0" smtClean="0"/>
              <a:t> eşitledik    objelerimizi bağdaştırdık </a:t>
            </a:r>
            <a:r>
              <a:rPr lang="tr-TR" dirty="0" err="1" smtClean="0"/>
              <a:t>fixed</a:t>
            </a:r>
            <a:r>
              <a:rPr lang="tr-TR" dirty="0" smtClean="0"/>
              <a:t> </a:t>
            </a:r>
            <a:r>
              <a:rPr lang="tr-TR" dirty="0" err="1" smtClean="0"/>
              <a:t>update</a:t>
            </a:r>
            <a:r>
              <a:rPr lang="tr-TR" dirty="0" smtClean="0"/>
              <a:t>   zıplama  geçekleşiyor 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340860"/>
            <a:ext cx="6142326" cy="47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207942"/>
            <a:ext cx="7316204" cy="4998894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609600" y="1413164"/>
            <a:ext cx="350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PLAYER SCRİPTİ</a:t>
            </a:r>
          </a:p>
          <a:p>
            <a:endParaRPr lang="tr-TR" dirty="0" smtClean="0"/>
          </a:p>
          <a:p>
            <a:r>
              <a:rPr lang="tr-TR" dirty="0" smtClean="0"/>
              <a:t>BURADA  YÜRÜME KOLARIMIZ VAR  </a:t>
            </a:r>
          </a:p>
          <a:p>
            <a:r>
              <a:rPr lang="tr-TR" dirty="0" smtClean="0"/>
              <a:t> ANİMASYONUMUZUN SAĞA SOLA DÖNMESİ VAR  A VE  D TUŞLARINI VERDİK </a:t>
            </a:r>
          </a:p>
          <a:p>
            <a:endParaRPr lang="tr-TR" dirty="0"/>
          </a:p>
          <a:p>
            <a:r>
              <a:rPr lang="tr-TR" dirty="0" smtClean="0"/>
              <a:t>VE HIZINI  SAĞ TARAFA VE SOL TARAFA VERDİK.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58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615456"/>
            <a:ext cx="7148945" cy="5674507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8063345" y="886691"/>
            <a:ext cx="3740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PLAYER SCRİPTİ</a:t>
            </a:r>
          </a:p>
          <a:p>
            <a:endParaRPr lang="tr-TR" dirty="0" smtClean="0"/>
          </a:p>
          <a:p>
            <a:r>
              <a:rPr lang="tr-TR" dirty="0" smtClean="0"/>
              <a:t>BURADA SES DOSYAMIZI  VERDİK</a:t>
            </a:r>
          </a:p>
          <a:p>
            <a:endParaRPr lang="tr-TR" dirty="0" smtClean="0"/>
          </a:p>
          <a:p>
            <a:r>
              <a:rPr lang="tr-TR" dirty="0" smtClean="0"/>
              <a:t> NESNEYE DEYDİĞİ AN  VE TUZAĞA BAŞTIĞI ANDA   HAVA YA ATIYOR </a:t>
            </a:r>
          </a:p>
          <a:p>
            <a:endParaRPr lang="tr-TR" dirty="0"/>
          </a:p>
          <a:p>
            <a:r>
              <a:rPr lang="tr-TR" dirty="0" smtClean="0"/>
              <a:t> VE RENGİNİ KIRMIZI YAPIYOR  ZIPLAM A SAYIMIZ VERDİK  VE   YARIM  SANİYE  SONRA DÜZELTİYOR ESKİ HALİNE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95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7" y="374074"/>
            <a:ext cx="6576828" cy="5936162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287491" y="775855"/>
            <a:ext cx="44057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PLAYER SCRİPTİ</a:t>
            </a:r>
          </a:p>
          <a:p>
            <a:endParaRPr lang="tr-TR" dirty="0" smtClean="0"/>
          </a:p>
          <a:p>
            <a:r>
              <a:rPr lang="tr-TR" dirty="0" smtClean="0"/>
              <a:t>BURADA  CAN   NESNEMİZE SES VERDİK   </a:t>
            </a:r>
          </a:p>
          <a:p>
            <a:endParaRPr lang="tr-TR" dirty="0"/>
          </a:p>
          <a:p>
            <a:r>
              <a:rPr lang="tr-TR" dirty="0" smtClean="0"/>
              <a:t>OLME İSE CANI SIFIR OLUNCA OYUNU TEKRAR BAŞLATMA  YAPIYOR  </a:t>
            </a:r>
          </a:p>
          <a:p>
            <a:endParaRPr lang="tr-TR" dirty="0"/>
          </a:p>
          <a:p>
            <a:r>
              <a:rPr lang="tr-TR" dirty="0" smtClean="0"/>
              <a:t>CAN SİSTEMİ   CAN TUZAĞA BASINCA    CANVASTAKİ CAN AZALIYOR </a:t>
            </a:r>
          </a:p>
          <a:p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VE CAN ALDIĞINDA GERİ GELİYOR CANVASTA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81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094" y="665018"/>
            <a:ext cx="7535978" cy="5694217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111729" y="1551708"/>
            <a:ext cx="39615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PLAYER SCRİPTİ</a:t>
            </a:r>
          </a:p>
          <a:p>
            <a:endParaRPr lang="tr-TR" dirty="0" smtClean="0"/>
          </a:p>
          <a:p>
            <a:r>
              <a:rPr lang="tr-TR" dirty="0" smtClean="0"/>
              <a:t>BURADA OLME VOİDİ   VAR  OYUNU YENİDEN BAŞLATIYOR.</a:t>
            </a:r>
          </a:p>
          <a:p>
            <a:endParaRPr lang="tr-TR" dirty="0" smtClean="0"/>
          </a:p>
          <a:p>
            <a:r>
              <a:rPr lang="tr-TR" dirty="0" smtClean="0"/>
              <a:t>CAN SİSTEMİNDE CANVASTAKİ    CANLARI 1 ER AZALTMA </a:t>
            </a:r>
          </a:p>
          <a:p>
            <a:endParaRPr lang="tr-TR" dirty="0" smtClean="0"/>
          </a:p>
          <a:p>
            <a:r>
              <a:rPr lang="tr-TR" dirty="0" smtClean="0"/>
              <a:t>YAPIYORVE 1 ER EKLEME YAPIYOR</a:t>
            </a:r>
          </a:p>
          <a:p>
            <a:endParaRPr lang="tr-TR" dirty="0" smtClean="0"/>
          </a:p>
          <a:p>
            <a:r>
              <a:rPr lang="tr-TR" dirty="0" smtClean="0"/>
              <a:t>DÜZELT KISMINDA  İSE TUZAĞA BASINCA KIRMIZI OLUYORDU KARAKTER TEKRAR ESKİ HALİNE GERİ DÖNÜYOR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33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A0A602-983C-4F3B-9A3C-5A7E4391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SENARYO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3D115A-C25B-4C5F-BB14-E21A48DA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Fearless</a:t>
            </a:r>
            <a:r>
              <a:rPr lang="tr-TR" dirty="0" smtClean="0"/>
              <a:t> oyunu küçük yaşta olan çocukların severek oynayacağı eğlenceli olduğu </a:t>
            </a:r>
            <a:r>
              <a:rPr lang="tr-TR" dirty="0" err="1" smtClean="0"/>
              <a:t>kadarıy</a:t>
            </a:r>
            <a:r>
              <a:rPr lang="tr-TR" dirty="0" smtClean="0"/>
              <a:t> </a:t>
            </a:r>
            <a:r>
              <a:rPr lang="tr-TR" dirty="0" err="1" smtClean="0"/>
              <a:t>lada</a:t>
            </a:r>
            <a:r>
              <a:rPr lang="tr-TR" dirty="0" smtClean="0"/>
              <a:t> bir o kadar zorlayan  zekasal gelişimi arttıran bir oyundur .karakterimizin   önüne çeşitli engeller çıkıyor.  engelleri 3 can ile </a:t>
            </a:r>
            <a:r>
              <a:rPr lang="tr-TR" dirty="0"/>
              <a:t> </a:t>
            </a:r>
            <a:r>
              <a:rPr lang="tr-TR" dirty="0" smtClean="0"/>
              <a:t>altınları toplayarak ve tuzakları aşarak diğer bölüme geçiyor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17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5B95D-777D-4510-8E7C-AC15EB82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2d FEARLESS UYGULUMA </a:t>
            </a:r>
            <a:r>
              <a:rPr lang="tr-TR" b="1" dirty="0"/>
              <a:t>PROJESİNE BAŞLAMADAN ÖNCE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3CA802-9CA7-41CB-BBEF-179013D9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 yüz tasarımları yapıldı.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ile ilgili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 aştırmalar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yapıldı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654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D08341-DE8E-4130-AB15-CA409D2F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68391"/>
            <a:ext cx="5051569" cy="42475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730" y="1668391"/>
            <a:ext cx="5204070" cy="4122809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1141413" y="636020"/>
            <a:ext cx="922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ARAYÜZ</a:t>
            </a:r>
            <a:r>
              <a:rPr lang="tr-TR" sz="2400" dirty="0" smtClean="0"/>
              <a:t> </a:t>
            </a:r>
            <a:r>
              <a:rPr lang="tr-TR" sz="3600" dirty="0" smtClean="0"/>
              <a:t>TASARIMI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4721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1A692-112D-4076-AFD0-9988FA9F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49927"/>
          </a:xfrm>
        </p:spPr>
        <p:txBody>
          <a:bodyPr/>
          <a:lstStyle/>
          <a:p>
            <a:r>
              <a:rPr lang="tr-TR" dirty="0" smtClean="0"/>
              <a:t>ARAYÜZ TASARIMI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105891"/>
            <a:ext cx="5484235" cy="354484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83" y="2105891"/>
            <a:ext cx="5081508" cy="354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951CDE-C456-4D82-8979-1B5AE7B0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14" y="161540"/>
            <a:ext cx="8534400" cy="1507067"/>
          </a:xfrm>
        </p:spPr>
        <p:txBody>
          <a:bodyPr/>
          <a:lstStyle/>
          <a:p>
            <a:r>
              <a:rPr lang="tr-TR" dirty="0"/>
              <a:t>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8B1C69-2E72-46A0-9AFA-F3CC21C2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42" y="1668607"/>
            <a:ext cx="5606143" cy="42190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tr-TR" sz="3400" b="1" dirty="0"/>
              <a:t> </a:t>
            </a:r>
            <a:r>
              <a:rPr lang="tr-TR" sz="3400" b="1" dirty="0" smtClean="0"/>
              <a:t>giriş SCRİPTİ</a:t>
            </a:r>
            <a:endParaRPr lang="tr-TR" sz="3400" b="1" dirty="0"/>
          </a:p>
          <a:p>
            <a:r>
              <a:rPr lang="tr-TR" b="1" dirty="0"/>
              <a:t> </a:t>
            </a:r>
            <a:endParaRPr lang="tr-TR" sz="2000" dirty="0"/>
          </a:p>
          <a:p>
            <a:r>
              <a:rPr lang="tr-TR" sz="2200" dirty="0"/>
              <a:t>Tanımlamalar;</a:t>
            </a:r>
          </a:p>
          <a:p>
            <a:r>
              <a:rPr lang="tr-TR" sz="2200" dirty="0"/>
              <a:t> </a:t>
            </a:r>
          </a:p>
          <a:p>
            <a:r>
              <a:rPr lang="tr-TR" dirty="0" err="1" smtClean="0"/>
              <a:t>Burda</a:t>
            </a:r>
            <a:r>
              <a:rPr lang="tr-TR" dirty="0" smtClean="0"/>
              <a:t> </a:t>
            </a:r>
            <a:r>
              <a:rPr lang="tr-TR" dirty="0" err="1" smtClean="0"/>
              <a:t>scanemanagement</a:t>
            </a:r>
            <a:r>
              <a:rPr lang="tr-TR" dirty="0" smtClean="0"/>
              <a:t>  tanımladık   ve geçiş yapıyor sahne1 e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668607"/>
            <a:ext cx="56864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97B6AD-32C5-4ED6-BE71-94F98E51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62559"/>
            <a:ext cx="8534400" cy="1507067"/>
          </a:xfrm>
        </p:spPr>
        <p:txBody>
          <a:bodyPr/>
          <a:lstStyle/>
          <a:p>
            <a:r>
              <a:rPr lang="tr-TR" dirty="0"/>
              <a:t>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728FAD-81F2-4B76-87FB-CF8B1D7F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831315" cy="3599316"/>
          </a:xfrm>
        </p:spPr>
        <p:txBody>
          <a:bodyPr/>
          <a:lstStyle/>
          <a:p>
            <a:r>
              <a:rPr lang="tr-TR" dirty="0" smtClean="0"/>
              <a:t>Kamera takip </a:t>
            </a:r>
            <a:r>
              <a:rPr lang="tr-TR" dirty="0" err="1" smtClean="0"/>
              <a:t>scripti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burada tanımlamalarımızı yaptık ve  kameranın </a:t>
            </a:r>
            <a:r>
              <a:rPr lang="tr-TR" dirty="0" err="1" smtClean="0"/>
              <a:t>playerı</a:t>
            </a:r>
            <a:r>
              <a:rPr lang="tr-TR" dirty="0" smtClean="0"/>
              <a:t> takip etmesini sağladık  sağa sola ve yukarı gittiğinde yapıyor</a:t>
            </a:r>
            <a:endParaRPr lang="tr-TR" dirty="0"/>
          </a:p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0" y="1016093"/>
            <a:ext cx="5149995" cy="53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8AD2EB-A44B-4629-8AF2-F5FF0933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7" y="494544"/>
            <a:ext cx="8534400" cy="1507067"/>
          </a:xfrm>
        </p:spPr>
        <p:txBody>
          <a:bodyPr/>
          <a:lstStyle/>
          <a:p>
            <a:r>
              <a:rPr lang="tr-TR" dirty="0"/>
              <a:t>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8DB4EF-7A1D-4F6F-B657-E9F09B0C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7" y="2001611"/>
            <a:ext cx="6266089" cy="4644118"/>
          </a:xfrm>
        </p:spPr>
        <p:txBody>
          <a:bodyPr/>
          <a:lstStyle/>
          <a:p>
            <a:r>
              <a:rPr lang="tr-TR" dirty="0" err="1" smtClean="0"/>
              <a:t>Levelgit</a:t>
            </a:r>
            <a:r>
              <a:rPr lang="tr-TR" dirty="0" smtClean="0"/>
              <a:t> </a:t>
            </a:r>
            <a:r>
              <a:rPr lang="tr-TR" dirty="0" err="1" smtClean="0"/>
              <a:t>scripti</a:t>
            </a:r>
            <a:endParaRPr lang="tr-TR" dirty="0" smtClean="0"/>
          </a:p>
          <a:p>
            <a:r>
              <a:rPr lang="tr-TR" dirty="0" err="1" smtClean="0"/>
              <a:t>Burda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r>
              <a:rPr lang="tr-TR" dirty="0" smtClean="0"/>
              <a:t> e ID veriyoruz sonra </a:t>
            </a:r>
            <a:r>
              <a:rPr lang="tr-TR" dirty="0" err="1" smtClean="0"/>
              <a:t>arayüzde</a:t>
            </a:r>
            <a:r>
              <a:rPr lang="tr-TR" dirty="0" smtClean="0"/>
              <a:t> </a:t>
            </a:r>
            <a:r>
              <a:rPr lang="tr-TR" dirty="0" err="1" smtClean="0"/>
              <a:t>onclick</a:t>
            </a:r>
            <a:r>
              <a:rPr lang="tr-TR" dirty="0" smtClean="0"/>
              <a:t> veriyoruz 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099" y="1059007"/>
            <a:ext cx="51530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20FEA1-C610-4B5F-B754-AA3AD514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KODLAR</a:t>
            </a:r>
          </a:p>
        </p:txBody>
      </p:sp>
      <p:sp>
        <p:nvSpPr>
          <p:cNvPr id="9" name="Metin Yer Tutucusu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2" y="435503"/>
            <a:ext cx="3924300" cy="291383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50" y="3726873"/>
            <a:ext cx="3924300" cy="2959676"/>
          </a:xfrm>
          <a:prstGeom prst="rect">
            <a:avLst/>
          </a:prstGeom>
        </p:spPr>
      </p:pic>
      <p:sp>
        <p:nvSpPr>
          <p:cNvPr id="10" name="İçerik Yer Tutucusu 9"/>
          <p:cNvSpPr>
            <a:spLocks noGrp="1"/>
          </p:cNvSpPr>
          <p:nvPr>
            <p:ph idx="1"/>
          </p:nvPr>
        </p:nvSpPr>
        <p:spPr>
          <a:xfrm>
            <a:off x="5103812" y="734291"/>
            <a:ext cx="5943601" cy="5541817"/>
          </a:xfrm>
        </p:spPr>
        <p:txBody>
          <a:bodyPr/>
          <a:lstStyle/>
          <a:p>
            <a:r>
              <a:rPr lang="tr-TR" dirty="0" err="1" smtClean="0"/>
              <a:t>Pause</a:t>
            </a:r>
            <a:r>
              <a:rPr lang="tr-TR" dirty="0" smtClean="0"/>
              <a:t> </a:t>
            </a:r>
            <a:r>
              <a:rPr lang="tr-TR" dirty="0" err="1" smtClean="0"/>
              <a:t>scripti</a:t>
            </a:r>
            <a:endParaRPr lang="tr-TR" dirty="0" smtClean="0"/>
          </a:p>
          <a:p>
            <a:r>
              <a:rPr lang="tr-TR" dirty="0" smtClean="0"/>
              <a:t>Burada  önce tanımlamaları yaptık  sonra </a:t>
            </a:r>
            <a:r>
              <a:rPr lang="tr-TR" dirty="0" err="1" smtClean="0"/>
              <a:t>esc</a:t>
            </a:r>
            <a:r>
              <a:rPr lang="tr-TR" dirty="0" smtClean="0"/>
              <a:t> basınca dursun  bir daha basınca devam etsin  daha sonra  altta olan butonlara   basınca hangi  sahne ye gideceğini  yazdık.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41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lim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427</TotalTime>
  <Words>320</Words>
  <Application>Microsoft Office PowerPoint</Application>
  <PresentationFormat>Geniş ekran</PresentationFormat>
  <Paragraphs>64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Century Gothic</vt:lpstr>
      <vt:lpstr>Times New Roman</vt:lpstr>
      <vt:lpstr>Wingdings 3</vt:lpstr>
      <vt:lpstr>Dilim</vt:lpstr>
      <vt:lpstr>2d fearless UYGULAMASI</vt:lpstr>
      <vt:lpstr>SENARYO</vt:lpstr>
      <vt:lpstr>2d FEARLESS UYGULUMA PROJESİNE BAŞLAMADAN ÖNCE </vt:lpstr>
      <vt:lpstr>PowerPoint Sunusu</vt:lpstr>
      <vt:lpstr>ARAYÜZ TASARIMI</vt:lpstr>
      <vt:lpstr>KODLAR</vt:lpstr>
      <vt:lpstr>KODLAR</vt:lpstr>
      <vt:lpstr>KODLAR</vt:lpstr>
      <vt:lpstr>KODLAR</vt:lpstr>
      <vt:lpstr>KODLAR</vt:lpstr>
      <vt:lpstr>KODLAR</vt:lpstr>
      <vt:lpstr>PowerPoint Sunusu</vt:lpstr>
      <vt:lpstr>PowerPoint Sunusu</vt:lpstr>
      <vt:lpstr>PowerPoint Sunusu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fearless UYGULAMASI</dc:title>
  <dc:creator>ERCAN YALÇIN</dc:creator>
  <cp:lastModifiedBy>ERCAN YALÇIN</cp:lastModifiedBy>
  <cp:revision>8</cp:revision>
  <dcterms:created xsi:type="dcterms:W3CDTF">2020-05-02T16:48:39Z</dcterms:created>
  <dcterms:modified xsi:type="dcterms:W3CDTF">2020-05-07T22:11:41Z</dcterms:modified>
</cp:coreProperties>
</file>