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6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9A379-CC56-4C99-9786-9359CDB3FF9D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E3316-B0F2-473E-AADF-DA87D01C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3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58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66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6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11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1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32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3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4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6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C3CE-93A1-4E40-92D4-AA38AF6362C3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CAD9-AA01-4EA3-ACB3-5CB61DB63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8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33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7946" y="188640"/>
            <a:ext cx="8640960" cy="54726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530" y="1700808"/>
            <a:ext cx="402047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Detalhes do Danado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42968" y="48774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 DD/MM/YYYY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692959" y="477560"/>
            <a:ext cx="93006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HH:MM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42968" y="1052736"/>
            <a:ext cx="4029031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60032" y="1052736"/>
            <a:ext cx="3789790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Dr.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860032" y="1700808"/>
            <a:ext cx="378979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Detalhes do </a:t>
            </a:r>
            <a:r>
              <a:rPr lang="pt-BR" dirty="0" err="1" smtClean="0"/>
              <a:t>Dr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51530" y="3356992"/>
            <a:ext cx="8098292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55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35696" y="2132856"/>
            <a:ext cx="6624736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@</a:t>
            </a:r>
            <a:r>
              <a:rPr lang="pt-BR" dirty="0" err="1" smtClean="0"/>
              <a:t>Transactional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AppoitmentService.create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339752" y="3212976"/>
            <a:ext cx="53285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AppointmentRepository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322093" y="3861048"/>
            <a:ext cx="53285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AppointmentItemRepository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349802" y="4509120"/>
            <a:ext cx="53285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BillingService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322093" y="5207795"/>
            <a:ext cx="53285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LogService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86534" y="4832427"/>
            <a:ext cx="558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Transactional</a:t>
            </a:r>
            <a:r>
              <a:rPr lang="pt-BR" dirty="0" smtClean="0"/>
              <a:t>(</a:t>
            </a:r>
            <a:r>
              <a:rPr lang="pt-BR" dirty="0" err="1" smtClean="0"/>
              <a:t>propagation</a:t>
            </a:r>
            <a:r>
              <a:rPr lang="pt-BR" dirty="0" smtClean="0"/>
              <a:t>=NESTED / REQUERIES_NEW)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39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799697" y="2528900"/>
            <a:ext cx="5328592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AppointmentService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339752" y="3212976"/>
            <a:ext cx="53285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AppointmentRepository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322093" y="3861048"/>
            <a:ext cx="53285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AppointmentItemRepository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349802" y="4509120"/>
            <a:ext cx="53285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BillingService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322093" y="5207795"/>
            <a:ext cx="53285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65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88640"/>
            <a:ext cx="8496944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95536" y="1052736"/>
            <a:ext cx="158417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23728" y="1052736"/>
            <a:ext cx="6768752" cy="48245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7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88640"/>
            <a:ext cx="8496944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95536" y="1052736"/>
            <a:ext cx="158417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23728" y="1052736"/>
            <a:ext cx="6768752" cy="48245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9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0145" y="656407"/>
            <a:ext cx="23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ordemVenda</a:t>
            </a:r>
            <a:r>
              <a:rPr lang="pt-BR" dirty="0" smtClean="0"/>
              <a:t>:  gerente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35224" y="1053658"/>
            <a:ext cx="2880320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067944" y="1052736"/>
            <a:ext cx="2880320" cy="2376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35224" y="3487599"/>
            <a:ext cx="2880320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067944" y="3487599"/>
            <a:ext cx="2880320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3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0145" y="656407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ordemVenda</a:t>
            </a:r>
            <a:r>
              <a:rPr lang="pt-BR" dirty="0" smtClean="0"/>
              <a:t>:  vendedor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35224" y="1025739"/>
            <a:ext cx="2880320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067944" y="1052736"/>
            <a:ext cx="2880320" cy="2376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35224" y="3487599"/>
            <a:ext cx="2880320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067944" y="3487599"/>
            <a:ext cx="2880320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92280" y="1052736"/>
            <a:ext cx="2237719" cy="23762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114519" y="3510582"/>
            <a:ext cx="2215480" cy="2376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46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88640"/>
            <a:ext cx="8496944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35507" y="1087194"/>
            <a:ext cx="158417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23728" y="1052736"/>
            <a:ext cx="6768752" cy="48245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9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200860"/>
            <a:ext cx="8640960" cy="61926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115616" y="1052736"/>
            <a:ext cx="2448272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DD/MM/YYYY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851920" y="1052736"/>
            <a:ext cx="2448272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HH:MM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516216" y="1052736"/>
            <a:ext cx="1584176" cy="574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Search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76005"/>
              </p:ext>
            </p:extLst>
          </p:nvPr>
        </p:nvGraphicFramePr>
        <p:xfrm>
          <a:off x="467544" y="2317137"/>
          <a:ext cx="7848872" cy="362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224136"/>
                <a:gridCol w="2718302"/>
                <a:gridCol w="1962218"/>
              </a:tblGrid>
              <a:tr h="7056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0649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056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056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056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tângulo de cantos arredondados 8"/>
          <p:cNvSpPr/>
          <p:nvPr/>
        </p:nvSpPr>
        <p:spPr>
          <a:xfrm>
            <a:off x="599486" y="3109226"/>
            <a:ext cx="1596250" cy="574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Appointment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17322" y="3829306"/>
            <a:ext cx="1546481" cy="574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Appointment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99486" y="4575255"/>
            <a:ext cx="1596250" cy="574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Appointment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17323" y="5301759"/>
            <a:ext cx="1596250" cy="574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Appointment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557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43</Words>
  <Application>Microsoft Office PowerPoint</Application>
  <PresentationFormat>Apresentação na tela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Bisso</dc:creator>
  <cp:lastModifiedBy>Bisso</cp:lastModifiedBy>
  <cp:revision>7</cp:revision>
  <dcterms:created xsi:type="dcterms:W3CDTF">2014-12-13T17:31:51Z</dcterms:created>
  <dcterms:modified xsi:type="dcterms:W3CDTF">2014-12-13T20:14:20Z</dcterms:modified>
</cp:coreProperties>
</file>