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13a57a9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13a57a9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def0984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def0984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5075" y="0"/>
            <a:ext cx="9699075" cy="52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Adventure Works Cycles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41" y="126475"/>
            <a:ext cx="1397275" cy="13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>
            <a:hlinkClick action="ppaction://hlinkshowjump?jump=nextslide"/>
          </p:cNvPr>
          <p:cNvSpPr/>
          <p:nvPr/>
        </p:nvSpPr>
        <p:spPr>
          <a:xfrm>
            <a:off x="3302550" y="1954525"/>
            <a:ext cx="1693200" cy="69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Global</a:t>
            </a:r>
            <a:endParaRPr/>
          </a:p>
        </p:txBody>
      </p:sp>
      <p:sp>
        <p:nvSpPr>
          <p:cNvPr id="58" name="Google Shape;58;p13">
            <a:hlinkClick action="ppaction://hlinkshowjump?jump=lastslide"/>
          </p:cNvPr>
          <p:cNvSpPr/>
          <p:nvPr/>
        </p:nvSpPr>
        <p:spPr>
          <a:xfrm>
            <a:off x="3302550" y="3135625"/>
            <a:ext cx="1693200" cy="69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EEUU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7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550" y="2715575"/>
            <a:ext cx="2870461" cy="19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865" y="2669100"/>
            <a:ext cx="3114161" cy="21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7325" y="966900"/>
            <a:ext cx="1867043" cy="16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941" y="126475"/>
            <a:ext cx="1397275" cy="13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700" y="1683149"/>
            <a:ext cx="590300" cy="31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0450" y="72900"/>
            <a:ext cx="5239699" cy="8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66875" y="1187922"/>
            <a:ext cx="4328688" cy="12601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>
            <a:hlinkClick action="ppaction://hlinkshowjump?jump=firstslide"/>
          </p:cNvPr>
          <p:cNvSpPr/>
          <p:nvPr/>
        </p:nvSpPr>
        <p:spPr>
          <a:xfrm>
            <a:off x="6907375" y="126475"/>
            <a:ext cx="1693200" cy="69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7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41" y="126475"/>
            <a:ext cx="1397275" cy="13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050" y="900950"/>
            <a:ext cx="3794276" cy="16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4050" y="2980525"/>
            <a:ext cx="2692200" cy="18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650" y="742350"/>
            <a:ext cx="2334296" cy="20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283225" y="401550"/>
            <a:ext cx="3696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Ingresos-COGS EEUU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822" y="2309822"/>
            <a:ext cx="765625" cy="21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336788" y="2637575"/>
            <a:ext cx="3696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Productos-Categoria</a:t>
            </a:r>
            <a:r>
              <a:rPr lang="en">
                <a:solidFill>
                  <a:schemeClr val="dk2"/>
                </a:solidFill>
              </a:rPr>
              <a:t> EEUU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5950" y="2923150"/>
            <a:ext cx="2125836" cy="18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>
            <a:hlinkClick action="ppaction://hlinkshowjump?jump=firstslide"/>
          </p:cNvPr>
          <p:cNvSpPr/>
          <p:nvPr/>
        </p:nvSpPr>
        <p:spPr>
          <a:xfrm>
            <a:off x="7143125" y="126475"/>
            <a:ext cx="1693200" cy="51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