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30" r:id="rId2"/>
    <p:sldId id="331" r:id="rId3"/>
    <p:sldId id="332" r:id="rId4"/>
    <p:sldId id="333" r:id="rId5"/>
    <p:sldId id="323" r:id="rId6"/>
    <p:sldId id="277" r:id="rId7"/>
    <p:sldId id="325" r:id="rId8"/>
    <p:sldId id="257" r:id="rId9"/>
    <p:sldId id="326" r:id="rId10"/>
    <p:sldId id="272" r:id="rId11"/>
    <p:sldId id="327" r:id="rId12"/>
    <p:sldId id="303" r:id="rId13"/>
    <p:sldId id="328" r:id="rId14"/>
    <p:sldId id="300" r:id="rId15"/>
    <p:sldId id="313" r:id="rId16"/>
    <p:sldId id="329" r:id="rId17"/>
    <p:sldId id="324" r:id="rId18"/>
    <p:sldId id="271" r:id="rId19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E1A"/>
    <a:srgbClr val="9DBB23"/>
    <a:srgbClr val="EAEAEA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58" autoAdjust="0"/>
  </p:normalViewPr>
  <p:slideViewPr>
    <p:cSldViewPr snapToGrid="0" snapToObjects="1"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17/08/2017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17/08/2017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06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688257" y="376904"/>
            <a:ext cx="7824840" cy="42524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IMPORTANTE</a:t>
            </a:r>
          </a:p>
          <a:p>
            <a:pPr algn="l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Tenga presentes los siguientes lineamientos al momento de desarrollar su presentación en esta plantilla:</a:t>
            </a:r>
          </a:p>
          <a:p>
            <a:pPr algn="l"/>
            <a:endParaRPr lang="es-E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Los textos siempre deben ir en Calibri, en color gris para los textos y en color blanco para los titulares.</a:t>
            </a:r>
          </a:p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 necesita destacar algún texto use </a:t>
            </a:r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“negrilla” 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 alguno de los otros colores de la misma paleta: </a:t>
            </a:r>
            <a:r>
              <a:rPr lang="es-ES" sz="1400" dirty="0" smtClean="0">
                <a:solidFill>
                  <a:srgbClr val="9DBB23"/>
                </a:solidFill>
              </a:rPr>
              <a:t>verde, </a:t>
            </a:r>
            <a:r>
              <a:rPr lang="es-ES" sz="1400" dirty="0" smtClean="0">
                <a:solidFill>
                  <a:srgbClr val="0099A5"/>
                </a:solidFill>
              </a:rPr>
              <a:t>azul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 </a:t>
            </a:r>
            <a:r>
              <a:rPr lang="es-ES" sz="1400" dirty="0" smtClean="0">
                <a:solidFill>
                  <a:srgbClr val="FB7E1A"/>
                </a:solidFill>
              </a:rPr>
              <a:t>naranja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Usted dispone de dos opciones de portada y 2 opciones de plantilla para incorporar los textos, cada plantilla la encuentra en los 3 colores institucionales.</a:t>
            </a:r>
          </a:p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 incorpore otros estilos de plantillas.</a:t>
            </a:r>
          </a:p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Mantenga los textos concisos y las presentaciones limpias, no las sobre cargue de elementos.</a:t>
            </a:r>
          </a:p>
        </p:txBody>
      </p:sp>
    </p:spTree>
    <p:extLst>
      <p:ext uri="{BB962C8B-B14F-4D97-AF65-F5344CB8AC3E}">
        <p14:creationId xmlns:p14="http://schemas.microsoft.com/office/powerpoint/2010/main" val="2282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3478" y="2012401"/>
            <a:ext cx="278928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NOMBRE DE</a:t>
            </a:r>
          </a:p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TEMA A</a:t>
            </a:r>
          </a:p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DESTACAR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409348" y="1531803"/>
            <a:ext cx="259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5E5C5D"/>
                </a:solidFill>
                <a:latin typeface="Calibri"/>
                <a:cs typeface="Calibri"/>
              </a:rPr>
              <a:t>Título</a:t>
            </a:r>
            <a:endParaRPr lang="es-ES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409348" y="2012401"/>
            <a:ext cx="38854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Texto para reemplazar. Importancia </a:t>
            </a:r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de la formación técnica y tecnológica y sus aportes en el desarrollo de un </a:t>
            </a: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país.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El emprendimiento de base tecnológica: ¿Cómo estamos?</a:t>
            </a: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Empleabilidad en Colombia; lo que los empresarios requieren</a:t>
            </a: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Innovaciones para el campo colombiano</a:t>
            </a:r>
          </a:p>
        </p:txBody>
      </p:sp>
    </p:spTree>
    <p:extLst>
      <p:ext uri="{BB962C8B-B14F-4D97-AF65-F5344CB8AC3E}">
        <p14:creationId xmlns:p14="http://schemas.microsoft.com/office/powerpoint/2010/main" val="12887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54675" y="162651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LÍNEA</a:t>
            </a:r>
          </a:p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DE TIEMPO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E8E6E8"/>
                </a:solidFill>
                <a:latin typeface="Calibri"/>
                <a:cs typeface="Calibri"/>
              </a:rPr>
              <a:t>1</a:t>
            </a:r>
            <a:endParaRPr lang="es-ES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4" name="Imagen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409678" y="2056582"/>
            <a:ext cx="828367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332149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1348149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2396923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3407267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/>
          <p:cNvSpPr/>
          <p:nvPr/>
        </p:nvSpPr>
        <p:spPr>
          <a:xfrm>
            <a:off x="4504583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5520583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6495617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7544389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8538297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46395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Octubre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147487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106536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Noviembre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1101106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2171697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Diciembre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2166267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179503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Enero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3174073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277439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Febrero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4272009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5293439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Marzo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5288009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6246007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Abril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240577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7311167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Mayo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7305737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8305075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Junio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8299645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16388" y="241299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elite,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sed do eiusmod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temor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incididunt ut labore et dolore magna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arique. 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961754" y="241299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elite,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sed do eiusmod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temor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incididunt ut labore et dolore magna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arique. 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035109" y="241299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elite,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sed do eiusmod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temor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incididunt ut labore et dolore magna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arique. 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067498" y="241299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elite,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sed do eiusmod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temor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incididunt ut labore et dolore magna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arique. 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4165301" y="241299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elite,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sed do eiusmod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temor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incididunt ut labore et dolore magna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arique. 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5189495" y="241299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elite,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sed do eiusmod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temor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incididunt ut labore et dolore magna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arique. 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6164531" y="241299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elite,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sed do eiusmod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temor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incididunt ut labore et dolore magna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arique. 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7188722" y="241299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elite,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sed do eiusmod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temor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incididunt ut labore et dolore magna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arique. 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8180142" y="2306476"/>
            <a:ext cx="857576" cy="5284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elite.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946843" y="3474065"/>
            <a:ext cx="978641" cy="5694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900" b="1" dirty="0" smtClean="0">
                <a:solidFill>
                  <a:schemeClr val="accent6">
                    <a:lumMod val="75000"/>
                  </a:schemeClr>
                </a:solidFill>
              </a:rPr>
              <a:t>Destacado</a:t>
            </a:r>
          </a:p>
          <a:p>
            <a:r>
              <a:rPr lang="es-ES" sz="900" b="1" dirty="0" smtClean="0">
                <a:solidFill>
                  <a:schemeClr val="accent6">
                    <a:lumMod val="75000"/>
                  </a:schemeClr>
                </a:solidFill>
              </a:rPr>
              <a:t>Datos de importancia</a:t>
            </a:r>
          </a:p>
        </p:txBody>
      </p:sp>
      <p:cxnSp>
        <p:nvCxnSpPr>
          <p:cNvPr id="51" name="Conector recto 50"/>
          <p:cNvCxnSpPr/>
          <p:nvPr/>
        </p:nvCxnSpPr>
        <p:spPr>
          <a:xfrm>
            <a:off x="1040582" y="3506841"/>
            <a:ext cx="683234" cy="0"/>
          </a:xfrm>
          <a:prstGeom prst="line">
            <a:avLst/>
          </a:prstGeom>
          <a:ln w="9525" cmpd="sng">
            <a:solidFill>
              <a:srgbClr val="E46C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8180142" y="2834962"/>
            <a:ext cx="978641" cy="5694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900" b="1" dirty="0" smtClean="0">
                <a:solidFill>
                  <a:schemeClr val="accent6">
                    <a:lumMod val="75000"/>
                  </a:schemeClr>
                </a:solidFill>
              </a:rPr>
              <a:t>Destacado</a:t>
            </a:r>
          </a:p>
          <a:p>
            <a:r>
              <a:rPr lang="es-ES" sz="900" b="1" dirty="0" smtClean="0">
                <a:solidFill>
                  <a:schemeClr val="accent6">
                    <a:lumMod val="75000"/>
                  </a:schemeClr>
                </a:solidFill>
              </a:rPr>
              <a:t>Datos de importancia</a:t>
            </a:r>
          </a:p>
        </p:txBody>
      </p:sp>
      <p:cxnSp>
        <p:nvCxnSpPr>
          <p:cNvPr id="54" name="Conector recto 53"/>
          <p:cNvCxnSpPr/>
          <p:nvPr/>
        </p:nvCxnSpPr>
        <p:spPr>
          <a:xfrm>
            <a:off x="8273881" y="2867738"/>
            <a:ext cx="683234" cy="0"/>
          </a:xfrm>
          <a:prstGeom prst="line">
            <a:avLst/>
          </a:prstGeom>
          <a:ln w="9525" cmpd="sng">
            <a:solidFill>
              <a:srgbClr val="E46C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8180142" y="3474065"/>
            <a:ext cx="857576" cy="5284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elite.</a:t>
            </a:r>
          </a:p>
        </p:txBody>
      </p:sp>
      <p:cxnSp>
        <p:nvCxnSpPr>
          <p:cNvPr id="56" name="Conector recto 55"/>
          <p:cNvCxnSpPr/>
          <p:nvPr/>
        </p:nvCxnSpPr>
        <p:spPr>
          <a:xfrm>
            <a:off x="8273881" y="3412572"/>
            <a:ext cx="683234" cy="0"/>
          </a:xfrm>
          <a:prstGeom prst="line">
            <a:avLst/>
          </a:prstGeom>
          <a:ln w="9525" cmpd="sng">
            <a:solidFill>
              <a:srgbClr val="E46C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549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747397" y="1968765"/>
            <a:ext cx="55916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>
                <a:solidFill>
                  <a:schemeClr val="bg1"/>
                </a:solidFill>
                <a:latin typeface="Calibri"/>
                <a:cs typeface="Calibri"/>
              </a:rPr>
              <a:t>CAPÍTULO</a:t>
            </a:r>
            <a:endParaRPr lang="es-ES" sz="6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89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78" y="2012401"/>
            <a:ext cx="278928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NOMBRE DE</a:t>
            </a:r>
          </a:p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TEMA A</a:t>
            </a:r>
          </a:p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DESTACAR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409348" y="1531803"/>
            <a:ext cx="259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5E5C5D"/>
                </a:solidFill>
                <a:latin typeface="Calibri"/>
                <a:cs typeface="Calibri"/>
              </a:rPr>
              <a:t>Título</a:t>
            </a:r>
            <a:endParaRPr lang="es-ES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409348" y="2012401"/>
            <a:ext cx="38854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Texto para reemplazar. Importancia </a:t>
            </a:r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de la formación técnica y tecnológica y sus aportes en el desarrollo de un </a:t>
            </a: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país.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El emprendimiento de base tecnológica: ¿Cómo estamos?</a:t>
            </a: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Empleabilidad en Colombia; lo que los empresarios requieren</a:t>
            </a: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Innovaciones para el campo colombiano</a:t>
            </a:r>
          </a:p>
        </p:txBody>
      </p:sp>
    </p:spTree>
    <p:extLst>
      <p:ext uri="{BB962C8B-B14F-4D97-AF65-F5344CB8AC3E}">
        <p14:creationId xmlns:p14="http://schemas.microsoft.com/office/powerpoint/2010/main" val="1598112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E8E6E8"/>
                </a:solidFill>
                <a:latin typeface="Calibri"/>
                <a:cs typeface="Calibri"/>
              </a:rPr>
              <a:t>2</a:t>
            </a:r>
            <a:endParaRPr lang="es-ES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6" name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21" y="1958193"/>
            <a:ext cx="241300" cy="381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54675" y="144887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INDICADOR</a:t>
            </a:r>
          </a:p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CAPÍTULO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954675" y="1227522"/>
            <a:ext cx="25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5E5C5D"/>
                </a:solidFill>
                <a:latin typeface="Calibri"/>
                <a:cs typeface="Calibri"/>
              </a:rPr>
              <a:t>TÍTULO PRINCIPAL</a:t>
            </a:r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990199" y="1552505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FF9220"/>
                </a:solidFill>
                <a:latin typeface="Calibri"/>
                <a:cs typeface="Calibri"/>
              </a:rPr>
              <a:t>SUBTÍTULO</a:t>
            </a:r>
            <a:endParaRPr lang="es-ES" sz="1600" b="1" dirty="0">
              <a:solidFill>
                <a:srgbClr val="FF9220"/>
              </a:solidFill>
              <a:latin typeface="Calibri"/>
              <a:cs typeface="Calibri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90199" y="2106234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5E5C5D"/>
                </a:solidFill>
                <a:latin typeface="Calibri"/>
                <a:cs typeface="Calibri"/>
              </a:rPr>
              <a:t>Destacado</a:t>
            </a:r>
            <a:endParaRPr lang="es-ES" sz="16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90199" y="2502826"/>
            <a:ext cx="59369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Texto para reemplazar. Importancia </a:t>
            </a:r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de la formación técnica y tecnológica y sus aportes en el desarrollo de un </a:t>
            </a: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país.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El emprendimiento de base tecnológica: ¿Cómo estamos?</a:t>
            </a: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Empleabilidad en Colombia; lo que los empresarios requieren</a:t>
            </a: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Innovaciones para el campo colombiano</a:t>
            </a:r>
          </a:p>
        </p:txBody>
      </p:sp>
    </p:spTree>
    <p:extLst>
      <p:ext uri="{BB962C8B-B14F-4D97-AF65-F5344CB8AC3E}">
        <p14:creationId xmlns:p14="http://schemas.microsoft.com/office/powerpoint/2010/main" val="5503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747397" y="1968765"/>
            <a:ext cx="55916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>
                <a:solidFill>
                  <a:schemeClr val="bg1"/>
                </a:solidFill>
                <a:latin typeface="Calibri"/>
                <a:cs typeface="Calibri"/>
              </a:rPr>
              <a:t>CAPÍTULO</a:t>
            </a:r>
            <a:endParaRPr lang="es-ES" sz="6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38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78" y="2012401"/>
            <a:ext cx="278928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NOMBRE DE</a:t>
            </a:r>
          </a:p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TEMA A</a:t>
            </a:r>
          </a:p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DESTACAR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409348" y="1531803"/>
            <a:ext cx="259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5E5C5D"/>
                </a:solidFill>
                <a:latin typeface="Calibri"/>
                <a:cs typeface="Calibri"/>
              </a:rPr>
              <a:t>Título</a:t>
            </a:r>
            <a:endParaRPr lang="es-ES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409348" y="2012401"/>
            <a:ext cx="38854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Texto para reemplazar. Importancia </a:t>
            </a:r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de la formación técnica y tecnológica y sus aportes en el desarrollo de un </a:t>
            </a: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país.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El emprendimiento de base tecnológica: ¿Cómo estamos?</a:t>
            </a: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Empleabilidad en Colombia; lo que los empresarios requieren</a:t>
            </a: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Innovaciones para el campo colombiano</a:t>
            </a:r>
          </a:p>
        </p:txBody>
      </p:sp>
    </p:spTree>
    <p:extLst>
      <p:ext uri="{BB962C8B-B14F-4D97-AF65-F5344CB8AC3E}">
        <p14:creationId xmlns:p14="http://schemas.microsoft.com/office/powerpoint/2010/main" val="281590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E8E6E8"/>
                </a:solidFill>
                <a:latin typeface="Calibri"/>
                <a:cs typeface="Calibri"/>
              </a:rPr>
              <a:t>3</a:t>
            </a:r>
            <a:endParaRPr lang="es-ES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21" y="1958193"/>
            <a:ext cx="241300" cy="381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954675" y="144887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INDICADOR</a:t>
            </a:r>
          </a:p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CAPÍTULO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954675" y="1227522"/>
            <a:ext cx="25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5E5C5D"/>
                </a:solidFill>
                <a:latin typeface="Calibri"/>
                <a:cs typeface="Calibri"/>
              </a:rPr>
              <a:t>TÍTULO PRINCIPAL</a:t>
            </a:r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990199" y="1552505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1D9A88"/>
                </a:solidFill>
                <a:latin typeface="Calibri"/>
                <a:cs typeface="Calibri"/>
              </a:rPr>
              <a:t>SUBTÍTULO</a:t>
            </a:r>
            <a:endParaRPr lang="es-ES" sz="1600" b="1" dirty="0">
              <a:solidFill>
                <a:srgbClr val="1D9A88"/>
              </a:solidFill>
              <a:latin typeface="Calibri"/>
              <a:cs typeface="Calibri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990199" y="2106234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5E5C5D"/>
                </a:solidFill>
                <a:latin typeface="Calibri"/>
                <a:cs typeface="Calibri"/>
              </a:rPr>
              <a:t>Destacado</a:t>
            </a:r>
            <a:endParaRPr lang="es-ES" sz="16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990199" y="2502826"/>
            <a:ext cx="59369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Texto para reemplazar. Importancia </a:t>
            </a:r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de la formación técnica y tecnológica y sus aportes en el desarrollo de un </a:t>
            </a: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país.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El emprendimiento de base tecnológica: ¿Cómo estamos?</a:t>
            </a: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Empleabilidad en Colombia; lo que los empresarios requieren</a:t>
            </a: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Innovaciones para el campo colombiano</a:t>
            </a:r>
          </a:p>
        </p:txBody>
      </p:sp>
    </p:spTree>
    <p:extLst>
      <p:ext uri="{BB962C8B-B14F-4D97-AF65-F5344CB8AC3E}">
        <p14:creationId xmlns:p14="http://schemas.microsoft.com/office/powerpoint/2010/main" val="391487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352320" y="294964"/>
            <a:ext cx="8357418" cy="3277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Evite lo siguiente: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21141820">
            <a:off x="387255" y="912304"/>
            <a:ext cx="2183929" cy="67154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16000"/>
            <a:r>
              <a:rPr lang="es-CO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anose="03050502040202030202" pitchFamily="66" charset="0"/>
              </a:rPr>
              <a:t>Transparencia</a:t>
            </a:r>
            <a:endParaRPr lang="es-ES" sz="1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anose="03050502040202030202" pitchFamily="66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00369" y="1398397"/>
            <a:ext cx="4412638" cy="4994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16000"/>
            <a:r>
              <a:rPr lang="es-CO" sz="16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jaya" panose="020B0604020202020204" pitchFamily="34" charset="0"/>
                <a:ea typeface="Batang" panose="02030600000101010101" pitchFamily="18" charset="-127"/>
                <a:cs typeface="Vijaya" panose="020B0604020202020204" pitchFamily="34" charset="0"/>
              </a:rPr>
              <a:t>Racionalización de la Formación </a:t>
            </a:r>
            <a:r>
              <a:rPr lang="es-CO" sz="1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jaya" panose="020B0604020202020204" pitchFamily="34" charset="0"/>
                <a:ea typeface="Batang" panose="02030600000101010101" pitchFamily="18" charset="-127"/>
                <a:cs typeface="Vijaya" panose="020B0604020202020204" pitchFamily="34" charset="0"/>
              </a:rPr>
              <a:t>Profesional</a:t>
            </a:r>
            <a:endParaRPr lang="es-ES" sz="1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jaya" panose="020B0604020202020204" pitchFamily="34" charset="0"/>
              <a:ea typeface="Batang" panose="02030600000101010101" pitchFamily="18" charset="-127"/>
              <a:cs typeface="Vijaya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52320" y="647284"/>
            <a:ext cx="4063998" cy="3277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Usar otros tipos de tipografía o ponerle “efectos”: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52319" y="1947028"/>
            <a:ext cx="4063999" cy="434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Utilizar otras opciones para los iconos del los listados como chulos, rombos, etc.: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11159" y="2446838"/>
            <a:ext cx="2269612" cy="7650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l">
              <a:buFont typeface="Wingdings" charset="2"/>
              <a:buChar char="ü"/>
            </a:pPr>
            <a:r>
              <a:rPr lang="es-ES" sz="1200" dirty="0" smtClean="0">
                <a:latin typeface="Arial"/>
                <a:cs typeface="Arial"/>
              </a:rPr>
              <a:t>Compromisos</a:t>
            </a:r>
          </a:p>
          <a:p>
            <a:pPr marL="285750" indent="-285750" algn="l">
              <a:buFont typeface="Wingdings" charset="2"/>
              <a:buChar char="v"/>
            </a:pPr>
            <a:r>
              <a:rPr lang="es-ES" sz="1200" dirty="0" smtClean="0">
                <a:latin typeface="Arial"/>
                <a:cs typeface="Arial"/>
              </a:rPr>
              <a:t>Responsabilidades</a:t>
            </a:r>
          </a:p>
          <a:p>
            <a:pPr marL="285750" indent="-285750" algn="l">
              <a:buFont typeface="Wingdings" charset="2"/>
              <a:buChar char="Ø"/>
            </a:pPr>
            <a:r>
              <a:rPr lang="es-ES" sz="1200" dirty="0" smtClean="0">
                <a:latin typeface="Arial"/>
                <a:cs typeface="Arial"/>
              </a:rPr>
              <a:t>Resultados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645740" y="647284"/>
            <a:ext cx="4063998" cy="3277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Incorporar imágenes que estén deformadas, </a:t>
            </a:r>
            <a:r>
              <a:rPr lang="es-E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pixeladas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</p:txBody>
      </p:sp>
      <p:pic>
        <p:nvPicPr>
          <p:cNvPr id="6" name="Imagen 5" descr="Captura de pantalla 2017-07-21 a las 12.07.20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80" y="1191227"/>
            <a:ext cx="2659366" cy="1501857"/>
          </a:xfrm>
          <a:prstGeom prst="rect">
            <a:avLst/>
          </a:prstGeom>
        </p:spPr>
      </p:pic>
      <p:pic>
        <p:nvPicPr>
          <p:cNvPr id="11" name="Imagen 10" descr="Captura de pantalla 2017-07-21 a las 12.11.39 p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80" y="3228240"/>
            <a:ext cx="2659366" cy="1479062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5088190" y="1253606"/>
            <a:ext cx="704645" cy="6227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5440513" y="999607"/>
            <a:ext cx="0" cy="216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4645740" y="2744818"/>
            <a:ext cx="4063998" cy="3277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Poner elementos sobre las franjas para titulares: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088190" y="3220045"/>
            <a:ext cx="2195871" cy="45065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5440513" y="3021816"/>
            <a:ext cx="0" cy="216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352319" y="3211857"/>
            <a:ext cx="4063999" cy="434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Utilice el formato que mejor se acomode a su necesidad para que no suceda lo siguiente: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5026180" y="4707302"/>
            <a:ext cx="3580583" cy="3277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*Considere si realmente la imagen que va a añadir aporta algo a la presentación, recuerde que entre más limpia mejor.</a:t>
            </a:r>
          </a:p>
        </p:txBody>
      </p:sp>
      <p:pic>
        <p:nvPicPr>
          <p:cNvPr id="21" name="Imagen 20" descr="Captura de pantalla 2017-07-21 a las 11.58.00 a.m.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4" y="3747004"/>
            <a:ext cx="1699109" cy="960297"/>
          </a:xfrm>
          <a:prstGeom prst="rect">
            <a:avLst/>
          </a:prstGeom>
        </p:spPr>
      </p:pic>
      <p:pic>
        <p:nvPicPr>
          <p:cNvPr id="22" name="Imagen 21" descr="Captura de pantalla 2017-07-21 a las 12.07.45 p.m.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38" y="3747005"/>
            <a:ext cx="1720646" cy="96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4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17872" y="376904"/>
            <a:ext cx="8357418" cy="3277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 va a incorporar una tabla de </a:t>
            </a:r>
            <a:r>
              <a:rPr lang="es-E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excel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17872" y="2920828"/>
            <a:ext cx="4925897" cy="38370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 </a:t>
            </a:r>
            <a:r>
              <a:rPr lang="es-E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en la flecha para desprender los estilos prediseñados:</a:t>
            </a:r>
          </a:p>
        </p:txBody>
      </p:sp>
      <p:pic>
        <p:nvPicPr>
          <p:cNvPr id="4" name="Imagen 3" descr="PANTALLAZO 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24" b="42369"/>
          <a:stretch/>
        </p:blipFill>
        <p:spPr>
          <a:xfrm>
            <a:off x="840510" y="1276893"/>
            <a:ext cx="4092732" cy="14877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05542" y="632721"/>
            <a:ext cx="5498206" cy="64417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Pegue la tabla en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power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point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Haga doble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click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sobre la 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tabla y 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desprenderá 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 siguiente menú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611851" y="1335249"/>
            <a:ext cx="1725821" cy="39894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3395785" y="1524105"/>
            <a:ext cx="5637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PANTALLAZO 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6" r="44324" b="79285"/>
          <a:stretch/>
        </p:blipFill>
        <p:spPr>
          <a:xfrm>
            <a:off x="840510" y="3402221"/>
            <a:ext cx="3739254" cy="1120931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937965" y="3953403"/>
            <a:ext cx="272574" cy="18885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4297914" y="4054442"/>
            <a:ext cx="5637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54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505542" y="632721"/>
            <a:ext cx="3375731" cy="64417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Utilice alguno de estos tres estilos:</a:t>
            </a: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Imagen 13" descr="PANTALLAZO 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5" r="47444" b="18790"/>
          <a:stretch/>
        </p:blipFill>
        <p:spPr>
          <a:xfrm>
            <a:off x="937846" y="1156872"/>
            <a:ext cx="2764692" cy="342246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107448" y="2775930"/>
            <a:ext cx="375425" cy="31356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3677635" y="2943985"/>
            <a:ext cx="5637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2820917" y="2783065"/>
            <a:ext cx="667948" cy="31356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4508104" y="632721"/>
            <a:ext cx="4052362" cy="64417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Seleccione todos los textos y verifique que</a:t>
            </a:r>
          </a:p>
          <a:p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estén en Calibri y gris oscuro</a:t>
            </a: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agen 7" descr="Captura de pantalla 2017-07-24 a las 10.37.48 a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828" y="1281308"/>
            <a:ext cx="3425542" cy="2023233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5082444" y="1376498"/>
            <a:ext cx="1243834" cy="31356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6917652" y="2117374"/>
            <a:ext cx="219989" cy="21199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6281854" y="2243936"/>
            <a:ext cx="56768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23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3054" y="2075767"/>
            <a:ext cx="4432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  <a:latin typeface="Calibri"/>
                <a:cs typeface="Calibri"/>
              </a:rPr>
              <a:t>TÍTULO PRINCIPAL DE </a:t>
            </a:r>
          </a:p>
          <a:p>
            <a:r>
              <a:rPr lang="es-ES" sz="2800" b="1" dirty="0" smtClean="0">
                <a:solidFill>
                  <a:schemeClr val="bg1"/>
                </a:solidFill>
                <a:latin typeface="Calibri"/>
                <a:cs typeface="Calibri"/>
              </a:rPr>
              <a:t>LA PRESENTACIÓN</a:t>
            </a:r>
            <a:endParaRPr lang="es-ES"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79893" y="3004220"/>
            <a:ext cx="370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ACC42D"/>
                </a:solidFill>
                <a:latin typeface="Calibri"/>
                <a:cs typeface="Calibri"/>
              </a:rPr>
              <a:t>Subtítulo de la presentación</a:t>
            </a:r>
            <a:endParaRPr lang="es-ES" b="1" dirty="0">
              <a:solidFill>
                <a:srgbClr val="ACC42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733054" y="2165559"/>
            <a:ext cx="4432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rgbClr val="5E5C5D"/>
                </a:solidFill>
                <a:latin typeface="Calibri"/>
                <a:cs typeface="Calibri"/>
              </a:rPr>
              <a:t>TÍTULO PRINCIPAL DE </a:t>
            </a:r>
          </a:p>
          <a:p>
            <a:r>
              <a:rPr lang="es-ES" sz="2800" b="1" dirty="0" smtClean="0">
                <a:solidFill>
                  <a:srgbClr val="5E5C5D"/>
                </a:solidFill>
                <a:latin typeface="Calibri"/>
                <a:cs typeface="Calibri"/>
              </a:rPr>
              <a:t>LA PRESENTACIÓN</a:t>
            </a:r>
            <a:endParaRPr lang="es-ES" sz="28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54235" y="3068358"/>
            <a:ext cx="370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FF9220"/>
                </a:solidFill>
                <a:latin typeface="Calibri"/>
                <a:cs typeface="Calibri"/>
              </a:rPr>
              <a:t>Subtítulo de la presentación</a:t>
            </a:r>
            <a:endParaRPr lang="es-ES" b="1" dirty="0">
              <a:solidFill>
                <a:srgbClr val="FF922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821068" y="260381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051551" y="2163387"/>
            <a:ext cx="1977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  <a:latin typeface="Calibri"/>
                <a:cs typeface="Calibri"/>
              </a:rPr>
              <a:t>SUBTÍTULO</a:t>
            </a:r>
          </a:p>
          <a:p>
            <a:r>
              <a:rPr lang="es-ES" sz="2200" b="1" dirty="0" smtClean="0">
                <a:solidFill>
                  <a:schemeClr val="bg1"/>
                </a:solidFill>
                <a:latin typeface="Calibri"/>
                <a:cs typeface="Calibri"/>
              </a:rPr>
              <a:t>TEMA</a:t>
            </a:r>
            <a:endParaRPr lang="es-ES" sz="22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819" y="3230347"/>
            <a:ext cx="1623042" cy="4571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09146" y="2163387"/>
            <a:ext cx="1977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  <a:latin typeface="Calibri"/>
                <a:cs typeface="Calibri"/>
              </a:rPr>
              <a:t>TEMA</a:t>
            </a:r>
          </a:p>
          <a:p>
            <a:r>
              <a:rPr lang="es-ES" sz="2200" b="1" dirty="0" smtClean="0">
                <a:solidFill>
                  <a:schemeClr val="bg1"/>
                </a:solidFill>
                <a:latin typeface="Calibri"/>
                <a:cs typeface="Calibri"/>
              </a:rPr>
              <a:t>PRINCIPAL</a:t>
            </a:r>
            <a:endParaRPr lang="es-ES" sz="22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924101" y="1046903"/>
            <a:ext cx="2003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>
                <a:solidFill>
                  <a:srgbClr val="FF9220"/>
                </a:solidFill>
                <a:latin typeface="Calibri"/>
                <a:cs typeface="Calibri"/>
              </a:rPr>
              <a:t>Destacado</a:t>
            </a:r>
            <a:endParaRPr lang="es-ES" sz="2200" b="1" dirty="0">
              <a:solidFill>
                <a:srgbClr val="FF9220"/>
              </a:solidFill>
              <a:latin typeface="Calibri"/>
              <a:cs typeface="Calibri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941149" y="1670657"/>
            <a:ext cx="1743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Área para colocar 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t</a:t>
            </a: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exto.</a:t>
            </a:r>
          </a:p>
        </p:txBody>
      </p:sp>
      <p:pic>
        <p:nvPicPr>
          <p:cNvPr id="13" name="Imagen 1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695987" y="1696034"/>
            <a:ext cx="36000" cy="234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1"/>
            <a:ext cx="9144000" cy="514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747397" y="1968765"/>
            <a:ext cx="55916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>
                <a:solidFill>
                  <a:schemeClr val="bg1"/>
                </a:solidFill>
                <a:latin typeface="Calibri"/>
                <a:cs typeface="Calibri"/>
              </a:rPr>
              <a:t>CAPÍTULO</a:t>
            </a:r>
            <a:endParaRPr lang="es-ES" sz="6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43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954675" y="144887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INDICADOR</a:t>
            </a:r>
          </a:p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CAPÍTULO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E8E6E8"/>
                </a:solidFill>
                <a:latin typeface="Calibri"/>
                <a:cs typeface="Calibri"/>
              </a:rPr>
              <a:t>1</a:t>
            </a:r>
            <a:endParaRPr lang="es-ES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954675" y="1227522"/>
            <a:ext cx="25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5E5C5D"/>
                </a:solidFill>
                <a:latin typeface="Calibri"/>
                <a:cs typeface="Calibri"/>
              </a:rPr>
              <a:t>TÍTULO</a:t>
            </a:r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90199" y="1552505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ACC42D"/>
                </a:solidFill>
                <a:latin typeface="Calibri"/>
                <a:cs typeface="Calibri"/>
              </a:rPr>
              <a:t>SUBTÍTULO</a:t>
            </a:r>
            <a:endParaRPr lang="es-ES" sz="1600" b="1" dirty="0">
              <a:solidFill>
                <a:srgbClr val="ACC42D"/>
              </a:solidFill>
              <a:latin typeface="Calibri"/>
              <a:cs typeface="Calibri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990199" y="2106234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5E5C5D"/>
                </a:solidFill>
                <a:latin typeface="Calibri"/>
                <a:cs typeface="Calibri"/>
              </a:rPr>
              <a:t>Destacado</a:t>
            </a:r>
            <a:endParaRPr lang="es-ES" sz="16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90198" y="2502826"/>
            <a:ext cx="66944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Texto para </a:t>
            </a:r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r</a:t>
            </a: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eemplazar. Importancia </a:t>
            </a:r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de la formación técnica y tecnológica y sus aportes en el desarrollo de un </a:t>
            </a: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país.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El emprendimiento de base tecnológica: ¿Cómo estamos?</a:t>
            </a: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Empleabilidad en Colombia; lo que los empresarios requieren</a:t>
            </a: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Innovaciones para el campo colombiano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21" y="1963366"/>
            <a:ext cx="265430" cy="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0576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585</TotalTime>
  <Words>838</Words>
  <Application>Microsoft Office PowerPoint</Application>
  <PresentationFormat>Presentación en pantalla (16:9)</PresentationFormat>
  <Paragraphs>133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Batang</vt:lpstr>
      <vt:lpstr>Calibri</vt:lpstr>
      <vt:lpstr>Kristen ITC</vt:lpstr>
      <vt:lpstr>Vijaya</vt:lpstr>
      <vt:lpstr>Wingdings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Adriana Patricia Paz Serrato</cp:lastModifiedBy>
  <cp:revision>24</cp:revision>
  <dcterms:created xsi:type="dcterms:W3CDTF">2015-08-06T22:24:59Z</dcterms:created>
  <dcterms:modified xsi:type="dcterms:W3CDTF">2017-08-17T20:49:01Z</dcterms:modified>
</cp:coreProperties>
</file>