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theme/themeOverride13.xml" ContentType="application/vnd.openxmlformats-officedocument.themeOverr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theme/themeOverride16.xml" ContentType="application/vnd.openxmlformats-officedocument.themeOverr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696" r:id="rId2"/>
    <p:sldMasterId id="2147483697" r:id="rId3"/>
    <p:sldMasterId id="2147483698" r:id="rId4"/>
    <p:sldMasterId id="2147483699" r:id="rId5"/>
    <p:sldMasterId id="2147483700" r:id="rId6"/>
    <p:sldMasterId id="2147483701" r:id="rId7"/>
    <p:sldMasterId id="2147483702" r:id="rId8"/>
    <p:sldMasterId id="2147483703" r:id="rId9"/>
  </p:sldMasterIdLst>
  <p:notesMasterIdLst>
    <p:notesMasterId r:id="rId31"/>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6"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27" name="Shape 5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39" name="Shape 5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45" name="Shape 5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57" name="Shape 3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70" name="Shape 4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61" name="Shape 6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ctr" rtl="0">
              <a:spcBef>
                <a:spcPts val="480"/>
              </a:spcBef>
              <a:spcAft>
                <a:spcPts val="0"/>
              </a:spcAft>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70" name="Shape 7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73" name="Shape 73"/>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6" name="Shape 76"/>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0" name="Shape 8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1" name="Shape 8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8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7" name="Shape 8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88" name="Shape 8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89" name="Shape 8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90" name="Shape 9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93" name="Shape 93"/>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94" name="Shape 94"/>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31" name="Shape 31"/>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7" name="Shape 9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1"/>
        <p:cNvGrpSpPr/>
        <p:nvPr/>
      </p:nvGrpSpPr>
      <p:grpSpPr>
        <a:xfrm>
          <a:off x="0" y="0"/>
          <a:ext cx="0" cy="0"/>
          <a:chOff x="0" y="0"/>
          <a:chExt cx="0" cy="0"/>
        </a:xfrm>
      </p:grpSpPr>
      <p:sp>
        <p:nvSpPr>
          <p:cNvPr id="102" name="Shape 10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3" name="Shape 10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ctr" rtl="0">
              <a:spcBef>
                <a:spcPts val="480"/>
              </a:spcBef>
              <a:spcAft>
                <a:spcPts val="0"/>
              </a:spcAft>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12" name="Shape 11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15" name="Shape 115"/>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18" name="Shape 11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119" name="Shape 11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2" name="Shape 12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123" name="Shape 12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2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9" name="Shape 1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130" name="Shape 1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131" name="Shape 131"/>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132" name="Shape 132"/>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4" name="Shape 3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35" name="Shape 1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136" name="Shape 1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9" name="Shape 13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42" name="Shape 14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45" name="Shape 14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ctr" rtl="0">
              <a:spcBef>
                <a:spcPts val="480"/>
              </a:spcBef>
              <a:spcAft>
                <a:spcPts val="0"/>
              </a:spcAft>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54" name="Shape 154"/>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57" name="Shape 157"/>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60" name="Shape 160"/>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161" name="Shape 16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64" name="Shape 16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165" name="Shape 16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6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8" name="Shape 3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39" name="Shape 3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71" name="Shape 17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172" name="Shape 17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173" name="Shape 17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174" name="Shape 17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77" name="Shape 17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178" name="Shape 17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81" name="Shape 18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84" name="Shape 184"/>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87" name="Shape 18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ctr" rtl="0">
              <a:spcBef>
                <a:spcPts val="480"/>
              </a:spcBef>
              <a:spcAft>
                <a:spcPts val="0"/>
              </a:spcAft>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ctr" rtl="0">
              <a:spcBef>
                <a:spcPts val="400"/>
              </a:spcBef>
              <a:spcAft>
                <a:spcPts val="0"/>
              </a:spcAft>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196" name="Shape 19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07950" algn="l" rtl="0">
              <a:spcBef>
                <a:spcPts val="560"/>
              </a:spcBef>
              <a:spcAft>
                <a:spcPts val="0"/>
              </a:spcAft>
              <a:buClr>
                <a:schemeClr val="dk1"/>
              </a:buClr>
              <a:buFont typeface="Arial"/>
              <a:buChar char="–"/>
              <a:defRPr sz="2800">
                <a:solidFill>
                  <a:schemeClr val="dk1"/>
                </a:solidFill>
                <a:latin typeface="Arial"/>
                <a:ea typeface="Arial"/>
                <a:cs typeface="Arial"/>
                <a:sym typeface="Arial"/>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205" name="Shape 20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206" name="Shape 20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5" name="Shape 4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46" name="Shape 4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7" name="Shape 4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48" name="Shape 4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indent="-342900" algn="ctr" rtl="0">
              <a:spcBef>
                <a:spcPts val="0"/>
              </a:spcBef>
              <a:spcAft>
                <a:spcPts val="0"/>
              </a:spcAft>
              <a:defRPr sz="4400">
                <a:solidFill>
                  <a:schemeClr val="dk2"/>
                </a:solidFill>
                <a:latin typeface="Arial"/>
                <a:ea typeface="Arial"/>
                <a:cs typeface="Arial"/>
                <a:sym typeface="Arial"/>
              </a:defRPr>
            </a:lvl1pPr>
            <a:lvl2pPr marL="342900" indent="-342900" algn="ctr" rtl="0">
              <a:spcBef>
                <a:spcPts val="0"/>
              </a:spcBef>
              <a:spcAft>
                <a:spcPts val="0"/>
              </a:spcAft>
              <a:defRPr sz="4400">
                <a:solidFill>
                  <a:schemeClr val="dk2"/>
                </a:solidFill>
                <a:latin typeface="Arial"/>
                <a:ea typeface="Arial"/>
                <a:cs typeface="Arial"/>
                <a:sym typeface="Arial"/>
              </a:defRPr>
            </a:lvl2pPr>
            <a:lvl3pPr marL="342900" indent="-342900" algn="ctr" rtl="0">
              <a:spcBef>
                <a:spcPts val="0"/>
              </a:spcBef>
              <a:spcAft>
                <a:spcPts val="0"/>
              </a:spcAft>
              <a:defRPr sz="4400">
                <a:solidFill>
                  <a:schemeClr val="dk2"/>
                </a:solidFill>
                <a:latin typeface="Arial"/>
                <a:ea typeface="Arial"/>
                <a:cs typeface="Arial"/>
                <a:sym typeface="Arial"/>
              </a:defRPr>
            </a:lvl3pPr>
            <a:lvl4pPr marL="342900" indent="-342900" algn="ctr" rtl="0">
              <a:spcBef>
                <a:spcPts val="0"/>
              </a:spcBef>
              <a:spcAft>
                <a:spcPts val="0"/>
              </a:spcAft>
              <a:defRPr sz="4400">
                <a:solidFill>
                  <a:schemeClr val="dk2"/>
                </a:solidFill>
                <a:latin typeface="Arial"/>
                <a:ea typeface="Arial"/>
                <a:cs typeface="Arial"/>
                <a:sym typeface="Arial"/>
              </a:defRPr>
            </a:lvl4pPr>
            <a:lvl5pPr marL="342900" indent="-342900" algn="ctr" rtl="0">
              <a:spcBef>
                <a:spcPts val="0"/>
              </a:spcBef>
              <a:spcAft>
                <a:spcPts val="0"/>
              </a:spcAft>
              <a:defRPr sz="4400">
                <a:solidFill>
                  <a:schemeClr val="dk2"/>
                </a:solidFill>
                <a:latin typeface="Arial"/>
                <a:ea typeface="Arial"/>
                <a:cs typeface="Arial"/>
                <a:sym typeface="Arial"/>
              </a:defRPr>
            </a:lvl5pPr>
            <a:lvl6pPr marL="800100" indent="-342900" algn="ctr" rtl="0">
              <a:spcBef>
                <a:spcPts val="0"/>
              </a:spcBef>
              <a:spcAft>
                <a:spcPts val="0"/>
              </a:spcAft>
              <a:defRPr sz="4400">
                <a:solidFill>
                  <a:schemeClr val="dk2"/>
                </a:solidFill>
                <a:latin typeface="Arial"/>
                <a:ea typeface="Arial"/>
                <a:cs typeface="Arial"/>
                <a:sym typeface="Arial"/>
              </a:defRPr>
            </a:lvl6pPr>
            <a:lvl7pPr marL="1257300" indent="-342900" algn="ctr" rtl="0">
              <a:spcBef>
                <a:spcPts val="0"/>
              </a:spcBef>
              <a:spcAft>
                <a:spcPts val="0"/>
              </a:spcAft>
              <a:defRPr sz="4400">
                <a:solidFill>
                  <a:schemeClr val="dk2"/>
                </a:solidFill>
                <a:latin typeface="Arial"/>
                <a:ea typeface="Arial"/>
                <a:cs typeface="Arial"/>
                <a:sym typeface="Arial"/>
              </a:defRPr>
            </a:lvl7pPr>
            <a:lvl8pPr marL="1714500" indent="-342900" algn="ctr" rtl="0">
              <a:spcBef>
                <a:spcPts val="0"/>
              </a:spcBef>
              <a:spcAft>
                <a:spcPts val="0"/>
              </a:spcAft>
              <a:defRPr sz="4400">
                <a:solidFill>
                  <a:schemeClr val="dk2"/>
                </a:solidFill>
                <a:latin typeface="Arial"/>
                <a:ea typeface="Arial"/>
                <a:cs typeface="Arial"/>
                <a:sym typeface="Arial"/>
              </a:defRPr>
            </a:lvl8pPr>
            <a:lvl9pPr marL="2171700" indent="-342900" algn="ctr" rtl="0">
              <a:spcBef>
                <a:spcPts val="0"/>
              </a:spcBef>
              <a:spcAft>
                <a:spcPts val="0"/>
              </a:spcAft>
              <a:defRPr sz="4400">
                <a:solidFill>
                  <a:schemeClr val="dk2"/>
                </a:solidFill>
                <a:latin typeface="Arial"/>
                <a:ea typeface="Arial"/>
                <a:cs typeface="Arial"/>
                <a:sym typeface="Arial"/>
              </a:defRPr>
            </a:lvl9pPr>
          </a:lstStyle>
          <a:p>
            <a:endParaRPr/>
          </a:p>
        </p:txBody>
      </p:sp>
      <p:sp>
        <p:nvSpPr>
          <p:cNvPr id="51" name="Shape 51"/>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2" name="Shape 52"/>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45.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4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7" name="Shape 1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8" name="Shape 1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23" name="Shape 2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64" name="Shape 64"/>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65" name="Shape 6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6" name="Shape 10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07" name="Shape 10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08" name="Shape 10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09" name="Shape 109"/>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48" name="Shape 148"/>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49" name="Shape 14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51" name="Shape 151"/>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90" name="Shape 19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91" name="Shape 19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92" name="Shape 19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93" name="Shape 193"/>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99" name="Shape 19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200" name="Shape 20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01" name="Shape 20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02" name="Shape 202"/>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1pPr>
            <a:lvl2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2pPr>
            <a:lvl3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3pPr>
            <a:lvl4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4pPr>
            <a:lvl5pPr marL="3429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5pPr>
            <a:lvl6pPr marL="8001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6pPr>
            <a:lvl7pPr marL="12573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7pPr>
            <a:lvl8pPr marL="17145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8pPr>
            <a:lvl9pPr marL="2171700" marR="0" indent="-342900" algn="ctr" rtl="0">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209" name="Shape 20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210" name="Shape 21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11" name="Shape 21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12" name="Shape 212"/>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5.xml"/><Relationship Id="rId1" Type="http://schemas.openxmlformats.org/officeDocument/2006/relationships/themeOverride" Target="../theme/themeOverride10.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5.xml"/><Relationship Id="rId1" Type="http://schemas.openxmlformats.org/officeDocument/2006/relationships/themeOverride" Target="../theme/themeOverride1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hemeOverride" Target="../theme/themeOverride1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themeOverride" Target="../theme/themeOverride1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hemeOverride" Target="../theme/themeOverride1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5.xml"/><Relationship Id="rId1" Type="http://schemas.openxmlformats.org/officeDocument/2006/relationships/themeOverride" Target="../theme/themeOverride1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5.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5.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5.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7.xml"/><Relationship Id="rId1" Type="http://schemas.openxmlformats.org/officeDocument/2006/relationships/themeOverride" Target="../theme/themeOverride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5.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5.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5.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6.xml"/><Relationship Id="rId1" Type="http://schemas.openxmlformats.org/officeDocument/2006/relationships/themeOverride" Target="../theme/themeOverride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5.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533400" y="5257800"/>
            <a:ext cx="4190999" cy="83026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400" b="1" i="1" u="none" strike="noStrike" cap="none" baseline="0">
                <a:solidFill>
                  <a:schemeClr val="lt1"/>
                </a:solidFill>
                <a:latin typeface="Arial"/>
                <a:ea typeface="Arial"/>
                <a:cs typeface="Arial"/>
                <a:sym typeface="Arial"/>
              </a:rPr>
              <a:t>Indicadores  Planeación 2009</a:t>
            </a:r>
          </a:p>
        </p:txBody>
      </p:sp>
      <p:pic>
        <p:nvPicPr>
          <p:cNvPr id="216" name="Shape 216"/>
          <p:cNvPicPr preferRelativeResize="0"/>
          <p:nvPr/>
        </p:nvPicPr>
        <p:blipFill>
          <a:blip r:embed="rId4"/>
          <a:stretch>
            <a:fillRect/>
          </a:stretch>
        </p:blipFill>
        <p:spPr>
          <a:xfrm>
            <a:off x="-7937" y="-3175"/>
            <a:ext cx="9159875" cy="6873874"/>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p:nvPr/>
        </p:nvSpPr>
        <p:spPr>
          <a:xfrm>
            <a:off x="457200" y="274637"/>
            <a:ext cx="8229600" cy="79692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OBJETIVO GENERAL</a:t>
            </a:r>
          </a:p>
        </p:txBody>
      </p:sp>
      <p:sp>
        <p:nvSpPr>
          <p:cNvPr id="479" name="Shape 479"/>
          <p:cNvSpPr txBox="1"/>
          <p:nvPr/>
        </p:nvSpPr>
        <p:spPr>
          <a:xfrm>
            <a:off x="457200" y="1143000"/>
            <a:ext cx="8229600" cy="498316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166666"/>
              <a:buFont typeface="Comic Sans MS"/>
              <a:buChar char="•"/>
            </a:pPr>
            <a:r>
              <a:rPr lang="en-US" sz="1800" b="0" i="0" u="none" strike="noStrike" cap="none" baseline="0">
                <a:solidFill>
                  <a:schemeClr val="dk1"/>
                </a:solidFill>
                <a:latin typeface="Arial"/>
                <a:ea typeface="Arial"/>
                <a:cs typeface="Arial"/>
                <a:sym typeface="Arial"/>
              </a:rPr>
              <a:t>
</a:t>
            </a:r>
            <a:r>
              <a:rPr lang="en-US" sz="3000" b="0" i="0" u="none" strike="noStrike" cap="none" baseline="0">
                <a:solidFill>
                  <a:schemeClr val="dk1"/>
                </a:solidFill>
                <a:latin typeface="Comic Sans MS"/>
                <a:ea typeface="Comic Sans MS"/>
                <a:cs typeface="Comic Sans MS"/>
                <a:sym typeface="Comic Sans MS"/>
              </a:rPr>
              <a:t>Debe ser medible y verificable.</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Debe satisfacer una necesidad.</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Deben haber beneficiarios del producto del objetivo.</a:t>
            </a:r>
          </a:p>
          <a:p>
            <a:endParaRPr/>
          </a:p>
          <a:p>
            <a:pPr marL="342900" marR="0" lvl="0" indent="-342900" algn="l" rtl="0">
              <a:lnSpc>
                <a:spcPct val="90000"/>
              </a:lnSpc>
              <a:spcBef>
                <a:spcPts val="600"/>
              </a:spcBef>
              <a:spcAft>
                <a:spcPts val="0"/>
              </a:spcAft>
              <a:buClr>
                <a:schemeClr val="dk1"/>
              </a:buClr>
              <a:buSzPct val="25000"/>
              <a:buFont typeface="Comic Sans MS"/>
              <a:buNone/>
            </a:pPr>
            <a:r>
              <a:rPr lang="en-US" sz="3000" b="1" i="1" u="none" strike="noStrike" cap="none" baseline="0">
                <a:solidFill>
                  <a:schemeClr val="dk1"/>
                </a:solidFill>
                <a:latin typeface="Comic Sans MS"/>
                <a:ea typeface="Comic Sans MS"/>
                <a:cs typeface="Comic Sans MS"/>
                <a:sym typeface="Comic Sans MS"/>
              </a:rPr>
              <a:t>Si en un objetivo general no tiene un producto asociado a el, la propuesta del proyecto se vuelve confusa tanto para quien lo realiza como para su evaluador. </a:t>
            </a:r>
          </a:p>
          <a:p>
            <a:endParaRPr/>
          </a:p>
        </p:txBody>
      </p:sp>
      <p:pic>
        <p:nvPicPr>
          <p:cNvPr id="480" name="Shape 480"/>
          <p:cNvPicPr preferRelativeResize="0"/>
          <p:nvPr/>
        </p:nvPicPr>
        <p:blipFill>
          <a:blip r:embed="rId4"/>
          <a:stretch>
            <a:fillRect/>
          </a:stretch>
        </p:blipFill>
        <p:spPr>
          <a:xfrm>
            <a:off x="7643811" y="714375"/>
            <a:ext cx="1500186" cy="1838324"/>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p:nvPr/>
        </p:nvSpPr>
        <p:spPr>
          <a:xfrm>
            <a:off x="457200" y="274637"/>
            <a:ext cx="8229600" cy="79692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OBJETIVOS ESPECIFICOS</a:t>
            </a:r>
          </a:p>
        </p:txBody>
      </p:sp>
      <p:sp>
        <p:nvSpPr>
          <p:cNvPr id="486" name="Shape 486"/>
          <p:cNvSpPr txBox="1"/>
          <p:nvPr/>
        </p:nvSpPr>
        <p:spPr>
          <a:xfrm>
            <a:off x="457200" y="1143000"/>
            <a:ext cx="8229600" cy="498316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25000"/>
              <a:buFont typeface="Comic Sans MS"/>
              <a:buNone/>
            </a:pPr>
            <a:r>
              <a:rPr lang="en-US" sz="1800" b="0" i="0" u="none" strike="noStrike" cap="none" baseline="0">
                <a:solidFill>
                  <a:schemeClr val="dk1"/>
                </a:solidFill>
                <a:latin typeface="Arial"/>
                <a:ea typeface="Arial"/>
                <a:cs typeface="Arial"/>
                <a:sym typeface="Arial"/>
              </a:rPr>
              <a:t>
</a:t>
            </a:r>
            <a:r>
              <a:rPr lang="en-US" sz="3000" b="0" i="0" u="none" strike="noStrike" cap="none" baseline="0">
                <a:solidFill>
                  <a:schemeClr val="dk1"/>
                </a:solidFill>
                <a:latin typeface="Comic Sans MS"/>
                <a:ea typeface="Comic Sans MS"/>
                <a:cs typeface="Comic Sans MS"/>
                <a:sym typeface="Comic Sans MS"/>
              </a:rPr>
              <a:t>Al formular un proyecto, se debe tener una idea clara acerca de cómo se va a lograr e objetivo general como un agregado de subproductos obtenidos de un alcance y un nivel de dificultad menor que el objetivo general.</a:t>
            </a:r>
          </a:p>
          <a:p>
            <a:endParaRPr/>
          </a:p>
          <a:p>
            <a:pPr marL="342900" marR="0" lvl="0" indent="-342900" algn="l" rtl="0">
              <a:lnSpc>
                <a:spcPct val="90000"/>
              </a:lnSpc>
              <a:spcBef>
                <a:spcPts val="600"/>
              </a:spcBef>
              <a:spcAft>
                <a:spcPts val="0"/>
              </a:spcAft>
              <a:buClr>
                <a:schemeClr val="dk1"/>
              </a:buClr>
              <a:buSzPct val="25000"/>
              <a:buFont typeface="Comic Sans MS"/>
              <a:buNone/>
            </a:pPr>
            <a:r>
              <a:rPr lang="en-US" sz="3000" b="1" i="0" u="none" strike="noStrike" cap="none" baseline="0">
                <a:solidFill>
                  <a:schemeClr val="dk1"/>
                </a:solidFill>
                <a:latin typeface="Comic Sans MS"/>
                <a:ea typeface="Comic Sans MS"/>
                <a:cs typeface="Comic Sans MS"/>
                <a:sym typeface="Comic Sans MS"/>
              </a:rPr>
              <a:t>Deben ser homogéneos, se formulan en orden cronológico, considerando las dependencias de cada uno.</a:t>
            </a:r>
          </a:p>
        </p:txBody>
      </p:sp>
      <p:sp>
        <p:nvSpPr>
          <p:cNvPr id="487" name="Shape 487"/>
          <p:cNvSpPr/>
          <p:nvPr/>
        </p:nvSpPr>
        <p:spPr>
          <a:xfrm>
            <a:off x="7215186" y="5572125"/>
            <a:ext cx="1428749" cy="857250"/>
          </a:xfrm>
          <a:prstGeom prst="rightArrow">
            <a:avLst>
              <a:gd name="adj1" fmla="val 15120"/>
              <a:gd name="adj2" fmla="val 50000"/>
            </a:avLst>
          </a:prstGeom>
          <a:solidFill>
            <a:schemeClr val="accent1"/>
          </a:solidFill>
          <a:ln w="25400" cap="rnd">
            <a:solidFill>
              <a:srgbClr val="89A4A7"/>
            </a:solidFill>
            <a:prstDash val="solid"/>
            <a:miter/>
            <a:headEnd type="none" w="med" len="med"/>
            <a:tailEnd type="none" w="med" len="med"/>
          </a:ln>
        </p:spPr>
        <p:txBody>
          <a:bodyPr lIns="91425" tIns="45700" rIns="91425" bIns="45700" anchor="ctr" anchorCtr="0">
            <a:noAutofit/>
          </a:bodyPr>
          <a:lstStyle/>
          <a:p>
            <a:endParaRPr/>
          </a:p>
        </p:txBody>
      </p:sp>
      <p:pic>
        <p:nvPicPr>
          <p:cNvPr id="488" name="Shape 488"/>
          <p:cNvPicPr preferRelativeResize="0"/>
          <p:nvPr/>
        </p:nvPicPr>
        <p:blipFill>
          <a:blip r:embed="rId4"/>
          <a:stretch>
            <a:fillRect/>
          </a:stretch>
        </p:blipFill>
        <p:spPr>
          <a:xfrm>
            <a:off x="5715000" y="3714750"/>
            <a:ext cx="1714500" cy="1042986"/>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p:nvPr/>
        </p:nvSpPr>
        <p:spPr>
          <a:xfrm>
            <a:off x="457200" y="274637"/>
            <a:ext cx="8229600" cy="79692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ALCANCE DEL PROYECTO</a:t>
            </a:r>
          </a:p>
        </p:txBody>
      </p:sp>
      <p:sp>
        <p:nvSpPr>
          <p:cNvPr id="494" name="Shape 494"/>
          <p:cNvSpPr txBox="1"/>
          <p:nvPr/>
        </p:nvSpPr>
        <p:spPr>
          <a:xfrm>
            <a:off x="500062" y="1285875"/>
            <a:ext cx="8229600" cy="484028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25000"/>
              <a:buFont typeface="Comic Sans MS"/>
              <a:buNone/>
            </a:pPr>
            <a:r>
              <a:rPr lang="en-US" sz="1800" b="0" i="0" u="none" strike="noStrike" cap="none" baseline="0">
                <a:solidFill>
                  <a:schemeClr val="dk1"/>
                </a:solidFill>
                <a:latin typeface="Arial"/>
                <a:ea typeface="Arial"/>
                <a:cs typeface="Arial"/>
                <a:sym typeface="Arial"/>
              </a:rPr>
              <a:t>
</a:t>
            </a:r>
            <a:r>
              <a:rPr lang="en-US" sz="3000" b="1" i="1" u="none" strike="noStrike" cap="none" baseline="0">
                <a:solidFill>
                  <a:schemeClr val="dk1"/>
                </a:solidFill>
                <a:latin typeface="Comic Sans MS"/>
                <a:ea typeface="Comic Sans MS"/>
                <a:cs typeface="Comic Sans MS"/>
                <a:sym typeface="Comic Sans MS"/>
              </a:rPr>
              <a:t>“Se define como el limite esperado hasta donde se cree puede llegar el proyecto</a:t>
            </a:r>
            <a:r>
              <a:rPr lang="en-US" sz="3000" b="1" i="0" u="none" strike="noStrike" cap="none" baseline="0">
                <a:solidFill>
                  <a:schemeClr val="dk1"/>
                </a:solidFill>
                <a:latin typeface="Comic Sans MS"/>
                <a:ea typeface="Comic Sans MS"/>
                <a:cs typeface="Comic Sans MS"/>
                <a:sym typeface="Comic Sans MS"/>
              </a:rPr>
              <a:t>”.</a:t>
            </a:r>
          </a:p>
          <a:p>
            <a:endParaRPr/>
          </a:p>
          <a:p>
            <a:pPr marL="342900" marR="0" lvl="0" indent="-342900" algn="l" rtl="0">
              <a:lnSpc>
                <a:spcPct val="90000"/>
              </a:lnSpc>
              <a:spcBef>
                <a:spcPts val="600"/>
              </a:spcBef>
              <a:spcAft>
                <a:spcPts val="0"/>
              </a:spcAft>
              <a:buClr>
                <a:schemeClr val="dk1"/>
              </a:buClr>
              <a:buSzPct val="25000"/>
              <a:buFont typeface="Comic Sans MS"/>
              <a:buNone/>
            </a:pPr>
            <a:r>
              <a:rPr lang="en-US" sz="3000" b="0" i="0" u="none" strike="noStrike" cap="none" baseline="0">
                <a:solidFill>
                  <a:schemeClr val="dk1"/>
                </a:solidFill>
                <a:latin typeface="Comic Sans MS"/>
                <a:ea typeface="Comic Sans MS"/>
                <a:cs typeface="Comic Sans MS"/>
                <a:sym typeface="Comic Sans MS"/>
              </a:rPr>
              <a:t>En el alcance se debe precisar las limitaciones que tendrá el proyecto. Se pueden formular teniendo en cuenta:</a:t>
            </a:r>
          </a:p>
          <a:p>
            <a:endParaRPr/>
          </a:p>
          <a:p>
            <a:pPr marL="342900" marR="0" lvl="0" indent="-342900" algn="l" rtl="0">
              <a:lnSpc>
                <a:spcPct val="90000"/>
              </a:lnSpc>
              <a:spcBef>
                <a:spcPts val="600"/>
              </a:spcBef>
              <a:spcAft>
                <a:spcPts val="0"/>
              </a:spcAft>
              <a:buClr>
                <a:schemeClr val="dk1"/>
              </a:buClr>
              <a:buSzPct val="100000"/>
              <a:buFont typeface="Comic Sans MS"/>
              <a:buChar char="•"/>
            </a:pPr>
            <a:r>
              <a:rPr lang="en-US" sz="3000" b="1" i="0" u="none" strike="noStrike" cap="none" baseline="0">
                <a:solidFill>
                  <a:schemeClr val="dk1"/>
                </a:solidFill>
                <a:latin typeface="Comic Sans MS"/>
                <a:ea typeface="Comic Sans MS"/>
                <a:cs typeface="Comic Sans MS"/>
                <a:sym typeface="Comic Sans MS"/>
              </a:rPr>
              <a:t>El Producto, el proceso y contexto.</a:t>
            </a:r>
          </a:p>
        </p:txBody>
      </p:sp>
      <p:pic>
        <p:nvPicPr>
          <p:cNvPr id="495" name="Shape 495"/>
          <p:cNvPicPr preferRelativeResize="0"/>
          <p:nvPr/>
        </p:nvPicPr>
        <p:blipFill>
          <a:blip r:embed="rId4"/>
          <a:stretch>
            <a:fillRect/>
          </a:stretch>
        </p:blipFill>
        <p:spPr>
          <a:xfrm>
            <a:off x="8220075" y="0"/>
            <a:ext cx="923925" cy="1928811"/>
          </a:xfrm>
          <a:prstGeom prst="rect">
            <a:avLst/>
          </a:prstGeom>
        </p:spPr>
      </p:pic>
      <p:pic>
        <p:nvPicPr>
          <p:cNvPr id="496" name="Shape 496"/>
          <p:cNvPicPr preferRelativeResize="0"/>
          <p:nvPr/>
        </p:nvPicPr>
        <p:blipFill>
          <a:blip r:embed="rId5"/>
          <a:stretch>
            <a:fillRect/>
          </a:stretch>
        </p:blipFill>
        <p:spPr>
          <a:xfrm>
            <a:off x="7500936" y="5214937"/>
            <a:ext cx="1643061" cy="1643061"/>
          </a:xfrm>
          <a:prstGeom prst="rect">
            <a:avLst/>
          </a:prstGeom>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p:nvPr/>
        </p:nvSpPr>
        <p:spPr>
          <a:xfrm>
            <a:off x="457200" y="428625"/>
            <a:ext cx="8229600" cy="71437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BENEFICIARIOS</a:t>
            </a:r>
          </a:p>
        </p:txBody>
      </p:sp>
      <p:sp>
        <p:nvSpPr>
          <p:cNvPr id="502" name="Shape 502"/>
          <p:cNvSpPr txBox="1"/>
          <p:nvPr/>
        </p:nvSpPr>
        <p:spPr>
          <a:xfrm>
            <a:off x="500062" y="1214437"/>
            <a:ext cx="8229600" cy="51434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Comic Sans MS"/>
              <a:buNone/>
            </a:pPr>
            <a:r>
              <a:rPr lang="en-US" sz="3000" b="1" i="0" u="none" strike="noStrike" cap="none" baseline="0">
                <a:solidFill>
                  <a:schemeClr val="dk1"/>
                </a:solidFill>
                <a:latin typeface="Comic Sans MS"/>
                <a:ea typeface="Comic Sans MS"/>
                <a:cs typeface="Comic Sans MS"/>
                <a:sym typeface="Comic Sans MS"/>
              </a:rPr>
              <a:t>Los beneficiarios dependen carácter, la naturaleza, categoría o tipo de proyecto.</a:t>
            </a:r>
          </a:p>
          <a:p>
            <a:endParaRPr/>
          </a:p>
          <a:p>
            <a:pPr marL="342900" marR="0" lvl="0" indent="-342900" algn="l" rtl="0">
              <a:lnSpc>
                <a:spcPct val="90000"/>
              </a:lnSpc>
              <a:spcBef>
                <a:spcPts val="600"/>
              </a:spcBef>
              <a:spcAft>
                <a:spcPts val="0"/>
              </a:spcAft>
              <a:buClr>
                <a:schemeClr val="dk1"/>
              </a:buClr>
              <a:buSzPct val="25000"/>
              <a:buFont typeface="Comic Sans MS"/>
              <a:buNone/>
            </a:pPr>
            <a:r>
              <a:rPr lang="en-US" sz="3000" b="0" i="0" u="sng" strike="noStrike" cap="none" baseline="0">
                <a:solidFill>
                  <a:schemeClr val="dk1"/>
                </a:solidFill>
                <a:latin typeface="Comic Sans MS"/>
                <a:ea typeface="Comic Sans MS"/>
                <a:cs typeface="Comic Sans MS"/>
                <a:sym typeface="Comic Sans MS"/>
              </a:rPr>
              <a:t>Se puede incluir:</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Personas de diferentes sexos y edades.</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Condiciones Socioeconómicas.</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Actividad laboral.</a:t>
            </a: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Instituciones.</a:t>
            </a:r>
          </a:p>
          <a:p>
            <a:pPr marL="342900" marR="0" lvl="0" indent="-342900" algn="ctr" rtl="0">
              <a:lnSpc>
                <a:spcPct val="90000"/>
              </a:lnSpc>
              <a:spcBef>
                <a:spcPts val="560"/>
              </a:spcBef>
              <a:spcAft>
                <a:spcPts val="0"/>
              </a:spcAft>
              <a:buClr>
                <a:schemeClr val="dk1"/>
              </a:buClr>
              <a:buSzPct val="25000"/>
              <a:buFont typeface="Comic Sans MS"/>
              <a:buNone/>
            </a:pPr>
            <a:r>
              <a:rPr lang="en-US" sz="2800" b="1" i="0" u="none" strike="noStrike" cap="none" baseline="0">
                <a:solidFill>
                  <a:schemeClr val="dk1"/>
                </a:solidFill>
                <a:latin typeface="Comic Sans MS"/>
                <a:ea typeface="Comic Sans MS"/>
                <a:cs typeface="Comic Sans MS"/>
                <a:sym typeface="Comic Sans MS"/>
              </a:rPr>
              <a:t>En conclusión debe permitir visualizar la población objetivo del proyecto. </a:t>
            </a:r>
          </a:p>
          <a:p>
            <a:endParaRPr/>
          </a:p>
          <a:p>
            <a:endParaRPr/>
          </a:p>
          <a:p>
            <a:endParaRPr/>
          </a:p>
          <a:p>
            <a:endParaRPr/>
          </a:p>
        </p:txBody>
      </p:sp>
      <p:pic>
        <p:nvPicPr>
          <p:cNvPr id="503" name="Shape 503"/>
          <p:cNvPicPr preferRelativeResize="0"/>
          <p:nvPr/>
        </p:nvPicPr>
        <p:blipFill>
          <a:blip r:embed="rId4"/>
          <a:stretch>
            <a:fillRect/>
          </a:stretch>
        </p:blipFill>
        <p:spPr>
          <a:xfrm>
            <a:off x="6500812" y="2071686"/>
            <a:ext cx="2285999" cy="11430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p:nvPr/>
        </p:nvSpPr>
        <p:spPr>
          <a:xfrm>
            <a:off x="457200" y="428625"/>
            <a:ext cx="8229600" cy="71437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IMPACTO.</a:t>
            </a:r>
          </a:p>
        </p:txBody>
      </p:sp>
      <p:sp>
        <p:nvSpPr>
          <p:cNvPr id="509" name="Shape 509"/>
          <p:cNvSpPr txBox="1"/>
          <p:nvPr/>
        </p:nvSpPr>
        <p:spPr>
          <a:xfrm>
            <a:off x="500062" y="1214437"/>
            <a:ext cx="8229600" cy="51434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25000"/>
              <a:buFont typeface="Comic Sans MS"/>
              <a:buNone/>
            </a:pPr>
            <a:r>
              <a:rPr lang="en-US" sz="1800" b="0" i="0" u="none" strike="noStrike" cap="none" baseline="0">
                <a:solidFill>
                  <a:schemeClr val="dk1"/>
                </a:solidFill>
                <a:latin typeface="Arial"/>
                <a:ea typeface="Arial"/>
                <a:cs typeface="Arial"/>
                <a:sym typeface="Arial"/>
              </a:rPr>
              <a:t>
</a:t>
            </a:r>
            <a:r>
              <a:rPr lang="en-US" sz="3000" b="0" i="0" u="none" strike="noStrike" cap="none" baseline="0">
                <a:solidFill>
                  <a:schemeClr val="dk1"/>
                </a:solidFill>
                <a:latin typeface="Comic Sans MS"/>
                <a:ea typeface="Comic Sans MS"/>
                <a:cs typeface="Comic Sans MS"/>
                <a:sym typeface="Comic Sans MS"/>
              </a:rPr>
              <a:t>Son los posibles efectos del proyecto sobre sus beneficiarios pueden ser de índole:</a:t>
            </a:r>
          </a:p>
          <a:p>
            <a:endParaRPr/>
          </a:p>
          <a:p>
            <a:pPr marL="342900" marR="0" lvl="0" indent="-342900" algn="l" rtl="0">
              <a:lnSpc>
                <a:spcPct val="90000"/>
              </a:lnSpc>
              <a:spcBef>
                <a:spcPts val="600"/>
              </a:spcBef>
              <a:spcAft>
                <a:spcPts val="0"/>
              </a:spcAft>
              <a:buClr>
                <a:schemeClr val="dk1"/>
              </a:buClr>
              <a:buSzPct val="100000"/>
              <a:buFont typeface="Comic Sans MS"/>
              <a:buChar char="•"/>
            </a:pPr>
            <a:r>
              <a:rPr lang="en-US" sz="3000" b="1" i="0" u="sng" strike="noStrike" cap="none" baseline="0">
                <a:solidFill>
                  <a:schemeClr val="dk1"/>
                </a:solidFill>
                <a:latin typeface="Comic Sans MS"/>
                <a:ea typeface="Comic Sans MS"/>
                <a:cs typeface="Comic Sans MS"/>
                <a:sym typeface="Comic Sans MS"/>
              </a:rPr>
              <a:t>SOCIAL: </a:t>
            </a:r>
            <a:r>
              <a:rPr lang="en-US" sz="3000" b="0" i="0" u="none" strike="noStrike" cap="none" baseline="0">
                <a:solidFill>
                  <a:schemeClr val="dk1"/>
                </a:solidFill>
                <a:latin typeface="Comic Sans MS"/>
                <a:ea typeface="Comic Sans MS"/>
                <a:cs typeface="Comic Sans MS"/>
                <a:sym typeface="Comic Sans MS"/>
              </a:rPr>
              <a:t> Mejoramiento de la calidad de Vida y el bienestar del ser Humano.</a:t>
            </a:r>
          </a:p>
          <a:p>
            <a:endParaRPr/>
          </a:p>
          <a:p>
            <a:pPr marL="342900" marR="0" lvl="0" indent="-342900" algn="l" rtl="0">
              <a:lnSpc>
                <a:spcPct val="90000"/>
              </a:lnSpc>
              <a:spcBef>
                <a:spcPts val="600"/>
              </a:spcBef>
              <a:spcAft>
                <a:spcPts val="0"/>
              </a:spcAft>
              <a:buClr>
                <a:schemeClr val="dk1"/>
              </a:buClr>
              <a:buSzPct val="100000"/>
              <a:buFont typeface="Comic Sans MS"/>
              <a:buChar char="•"/>
            </a:pPr>
            <a:r>
              <a:rPr lang="en-US" sz="3000" b="1" i="0" u="sng" strike="noStrike" cap="none" baseline="0">
                <a:solidFill>
                  <a:schemeClr val="dk1"/>
                </a:solidFill>
                <a:latin typeface="Comic Sans MS"/>
                <a:ea typeface="Comic Sans MS"/>
                <a:cs typeface="Comic Sans MS"/>
                <a:sym typeface="Comic Sans MS"/>
              </a:rPr>
              <a:t>ECONOMICOS: </a:t>
            </a:r>
            <a:r>
              <a:rPr lang="en-US" sz="3000" b="0" i="0" u="none" strike="noStrike" cap="none" baseline="0">
                <a:solidFill>
                  <a:schemeClr val="dk1"/>
                </a:solidFill>
                <a:latin typeface="Comic Sans MS"/>
                <a:ea typeface="Comic Sans MS"/>
                <a:cs typeface="Comic Sans MS"/>
                <a:sym typeface="Comic Sans MS"/>
              </a:rPr>
              <a:t> Disminución de costos o incremento de beneficios económicos para la población beneficiada.</a:t>
            </a:r>
          </a:p>
          <a:p>
            <a:endParaRPr/>
          </a:p>
        </p:txBody>
      </p:sp>
      <p:pic>
        <p:nvPicPr>
          <p:cNvPr id="510" name="Shape 510"/>
          <p:cNvPicPr preferRelativeResize="0"/>
          <p:nvPr/>
        </p:nvPicPr>
        <p:blipFill>
          <a:blip r:embed="rId4"/>
          <a:stretch>
            <a:fillRect/>
          </a:stretch>
        </p:blipFill>
        <p:spPr>
          <a:xfrm>
            <a:off x="7215186" y="214312"/>
            <a:ext cx="1643062" cy="1266824"/>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p:nvPr/>
        </p:nvSpPr>
        <p:spPr>
          <a:xfrm>
            <a:off x="500062" y="1214437"/>
            <a:ext cx="8229600" cy="51434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166666"/>
              <a:buFont typeface="Comic Sans MS"/>
              <a:buChar char="•"/>
            </a:pPr>
            <a:r>
              <a:rPr lang="en-US" sz="1800" b="0" i="0" u="none" strike="noStrike" cap="none" baseline="0">
                <a:solidFill>
                  <a:schemeClr val="dk1"/>
                </a:solidFill>
                <a:latin typeface="Arial"/>
                <a:ea typeface="Arial"/>
                <a:cs typeface="Arial"/>
                <a:sym typeface="Arial"/>
              </a:rPr>
              <a:t>
</a:t>
            </a:r>
            <a:r>
              <a:rPr lang="en-US" sz="3000" b="1" i="0" u="none" strike="noStrike" cap="none" baseline="0">
                <a:solidFill>
                  <a:schemeClr val="dk1"/>
                </a:solidFill>
                <a:latin typeface="Comic Sans MS"/>
                <a:ea typeface="Comic Sans MS"/>
                <a:cs typeface="Comic Sans MS"/>
                <a:sym typeface="Comic Sans MS"/>
              </a:rPr>
              <a:t>AMBIENTAL: </a:t>
            </a:r>
            <a:r>
              <a:rPr lang="en-US" sz="3000" b="0" i="0" u="none" strike="noStrike" cap="none" baseline="0">
                <a:solidFill>
                  <a:schemeClr val="dk1"/>
                </a:solidFill>
                <a:latin typeface="Comic Sans MS"/>
                <a:ea typeface="Comic Sans MS"/>
                <a:cs typeface="Comic Sans MS"/>
                <a:sym typeface="Comic Sans MS"/>
              </a:rPr>
              <a:t>Modificación, mejoramiento o preservación de los recursos naturales.</a:t>
            </a:r>
          </a:p>
          <a:p>
            <a:endParaRPr/>
          </a:p>
          <a:p>
            <a:pPr marL="342900" marR="0" lvl="0" indent="-342900" algn="l" rtl="0">
              <a:lnSpc>
                <a:spcPct val="90000"/>
              </a:lnSpc>
              <a:spcBef>
                <a:spcPts val="600"/>
              </a:spcBef>
              <a:spcAft>
                <a:spcPts val="0"/>
              </a:spcAft>
              <a:buClr>
                <a:schemeClr val="dk1"/>
              </a:buClr>
              <a:buSzPct val="100000"/>
              <a:buFont typeface="Comic Sans MS"/>
              <a:buChar char="•"/>
            </a:pPr>
            <a:r>
              <a:rPr lang="en-US" sz="3000" b="1" i="0" u="none" strike="noStrike" cap="none" baseline="0">
                <a:solidFill>
                  <a:schemeClr val="dk1"/>
                </a:solidFill>
                <a:latin typeface="Comic Sans MS"/>
                <a:ea typeface="Comic Sans MS"/>
                <a:cs typeface="Comic Sans MS"/>
                <a:sym typeface="Comic Sans MS"/>
              </a:rPr>
              <a:t>TECNOLOGICOS: </a:t>
            </a:r>
            <a:r>
              <a:rPr lang="en-US" sz="3000" b="0" i="0" u="none" strike="noStrike" cap="none" baseline="0">
                <a:solidFill>
                  <a:schemeClr val="dk1"/>
                </a:solidFill>
                <a:latin typeface="Comic Sans MS"/>
                <a:ea typeface="Comic Sans MS"/>
                <a:cs typeface="Comic Sans MS"/>
                <a:sym typeface="Comic Sans MS"/>
              </a:rPr>
              <a:t>Optimización, mejoramiento y\o apropiación a los procesos y procedimientos. </a:t>
            </a:r>
          </a:p>
          <a:p>
            <a:endParaRPr/>
          </a:p>
        </p:txBody>
      </p:sp>
      <p:pic>
        <p:nvPicPr>
          <p:cNvPr id="516" name="Shape 516"/>
          <p:cNvPicPr preferRelativeResize="0"/>
          <p:nvPr/>
        </p:nvPicPr>
        <p:blipFill>
          <a:blip r:embed="rId4"/>
          <a:stretch>
            <a:fillRect/>
          </a:stretch>
        </p:blipFill>
        <p:spPr>
          <a:xfrm>
            <a:off x="2143125" y="4572000"/>
            <a:ext cx="2000250" cy="1014412"/>
          </a:xfrm>
          <a:prstGeom prst="rect">
            <a:avLst/>
          </a:prstGeom>
        </p:spPr>
      </p:pic>
      <p:pic>
        <p:nvPicPr>
          <p:cNvPr id="517" name="Shape 517"/>
          <p:cNvPicPr preferRelativeResize="0"/>
          <p:nvPr/>
        </p:nvPicPr>
        <p:blipFill>
          <a:blip r:embed="rId5"/>
          <a:stretch>
            <a:fillRect/>
          </a:stretch>
        </p:blipFill>
        <p:spPr>
          <a:xfrm>
            <a:off x="7143750" y="4143375"/>
            <a:ext cx="1142999" cy="1428750"/>
          </a:xfrm>
          <a:prstGeom prst="rect">
            <a:avLst/>
          </a:prstGeom>
        </p:spPr>
      </p:pic>
      <p:pic>
        <p:nvPicPr>
          <p:cNvPr id="518" name="Shape 518"/>
          <p:cNvPicPr preferRelativeResize="0"/>
          <p:nvPr/>
        </p:nvPicPr>
        <p:blipFill>
          <a:blip r:embed="rId6"/>
          <a:stretch>
            <a:fillRect/>
          </a:stretch>
        </p:blipFill>
        <p:spPr>
          <a:xfrm>
            <a:off x="4929187" y="4572000"/>
            <a:ext cx="1142999" cy="1228725"/>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p:nvPr/>
        </p:nvSpPr>
        <p:spPr>
          <a:xfrm>
            <a:off x="214312" y="1600200"/>
            <a:ext cx="8715374" cy="475773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3200" b="0" i="1" u="none" strike="noStrike" cap="none" baseline="0">
                <a:solidFill>
                  <a:schemeClr val="dk1"/>
                </a:solidFill>
                <a:latin typeface="Arial"/>
                <a:ea typeface="Arial"/>
                <a:cs typeface="Arial"/>
                <a:sym typeface="Arial"/>
              </a:rPr>
              <a:t>Como cualquier empresa, los proyectos necesitan ser ejecutados y entregados bajo ciertas restricciones. Tradicionalmente, estas restricciones han sido alcance, tiempo y costo.</a:t>
            </a:r>
          </a:p>
          <a:p>
            <a:endParaRPr/>
          </a:p>
          <a:p>
            <a:pPr marL="342900" marR="0" lvl="0" indent="-342900" algn="l" rtl="0">
              <a:lnSpc>
                <a:spcPct val="100000"/>
              </a:lnSpc>
              <a:spcBef>
                <a:spcPts val="600"/>
              </a:spcBef>
              <a:spcAft>
                <a:spcPts val="0"/>
              </a:spcAft>
              <a:buClr>
                <a:schemeClr val="dk1"/>
              </a:buClr>
              <a:buSzPct val="100000"/>
              <a:buFont typeface="Arial"/>
              <a:buChar char="•"/>
            </a:pPr>
            <a:r>
              <a:rPr lang="en-US" sz="3000" b="1" i="0" u="none" strike="noStrike" cap="none" baseline="0">
                <a:solidFill>
                  <a:schemeClr val="dk1"/>
                </a:solidFill>
                <a:latin typeface="Arial"/>
                <a:ea typeface="Arial"/>
                <a:cs typeface="Arial"/>
                <a:sym typeface="Arial"/>
              </a:rPr>
              <a:t>La restricción de tiempo se refiere a la cantidad de tiempo disponible para completar un proyecto. </a:t>
            </a:r>
          </a:p>
          <a:p>
            <a:endParaRPr/>
          </a:p>
          <a:p>
            <a:endParaRPr/>
          </a:p>
        </p:txBody>
      </p:sp>
      <p:sp>
        <p:nvSpPr>
          <p:cNvPr id="524" name="Shape 524"/>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RESTRICCIONES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p:nvPr/>
        </p:nvSpPr>
        <p:spPr>
          <a:xfrm>
            <a:off x="214312" y="1600200"/>
            <a:ext cx="8715374" cy="475773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1" i="0" u="none" strike="noStrike" cap="none" baseline="0">
                <a:solidFill>
                  <a:schemeClr val="dk1"/>
                </a:solidFill>
                <a:latin typeface="Arial"/>
                <a:ea typeface="Arial"/>
                <a:cs typeface="Arial"/>
                <a:sym typeface="Arial"/>
              </a:rPr>
              <a:t>La restricción de costo se refiere a la cantidad presupuestada para el proyecto.</a:t>
            </a:r>
          </a:p>
          <a:p>
            <a:endParaRPr/>
          </a:p>
          <a:p>
            <a:pPr marL="342900" marR="0" lvl="0" indent="-342900" algn="l" rtl="0">
              <a:lnSpc>
                <a:spcPct val="100000"/>
              </a:lnSpc>
              <a:spcBef>
                <a:spcPts val="640"/>
              </a:spcBef>
              <a:spcAft>
                <a:spcPts val="0"/>
              </a:spcAft>
              <a:buClr>
                <a:schemeClr val="dk1"/>
              </a:buClr>
              <a:buSzPct val="100000"/>
              <a:buFont typeface="Arial"/>
              <a:buChar char="•"/>
            </a:pPr>
            <a:r>
              <a:rPr lang="en-US" sz="3200" b="1" i="0" u="none" strike="noStrike" cap="none" baseline="0">
                <a:solidFill>
                  <a:schemeClr val="dk1"/>
                </a:solidFill>
                <a:latin typeface="Arial"/>
                <a:ea typeface="Arial"/>
                <a:cs typeface="Arial"/>
                <a:sym typeface="Arial"/>
              </a:rPr>
              <a:t>La restricción de alcance se refiere a lo que se debe hacer para producir el resultado final del proyecto.</a:t>
            </a:r>
          </a:p>
          <a:p>
            <a:endParaRPr/>
          </a:p>
        </p:txBody>
      </p:sp>
      <p:sp>
        <p:nvSpPr>
          <p:cNvPr id="530" name="Shape 530"/>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RESTRICCIONES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p:nvPr/>
        </p:nvSpPr>
        <p:spPr>
          <a:xfrm>
            <a:off x="214312" y="1600200"/>
            <a:ext cx="8715374" cy="475773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3200" b="0" i="0" u="none" strike="noStrike" cap="none" baseline="0">
                <a:solidFill>
                  <a:schemeClr val="dk1"/>
                </a:solidFill>
                <a:latin typeface="Arial"/>
                <a:ea typeface="Arial"/>
                <a:cs typeface="Arial"/>
                <a:sym typeface="Arial"/>
              </a:rPr>
              <a:t>Posibilidad de pérdida, fracaso o daño, es una condición desventajosa cuya tendencia es conocida.</a:t>
            </a:r>
          </a:p>
          <a:p>
            <a:pPr marL="342900" marR="0" lvl="0" indent="-342900" algn="l" rtl="0">
              <a:lnSpc>
                <a:spcPct val="100000"/>
              </a:lnSpc>
              <a:spcBef>
                <a:spcPts val="640"/>
              </a:spcBef>
              <a:spcAft>
                <a:spcPts val="0"/>
              </a:spcAft>
              <a:buClr>
                <a:schemeClr val="dk1"/>
              </a:buClr>
              <a:buSzPct val="25000"/>
              <a:buFont typeface="Arial"/>
              <a:buNone/>
            </a:pPr>
            <a:r>
              <a:rPr lang="en-US" sz="3200" b="1" i="1" u="sng" strike="noStrike" cap="none" baseline="0">
                <a:solidFill>
                  <a:schemeClr val="dk1"/>
                </a:solidFill>
                <a:latin typeface="Arial"/>
                <a:ea typeface="Arial"/>
                <a:cs typeface="Arial"/>
                <a:sym typeface="Arial"/>
              </a:rPr>
              <a:t>Algunos riesgos en los proyecto:</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Inexperiencia con la tecnología.</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Falta de proveedores confiables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Recortes presupuestarios.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Desastres naturales.</a:t>
            </a:r>
          </a:p>
          <a:p>
            <a:endParaRPr/>
          </a:p>
        </p:txBody>
      </p:sp>
      <p:sp>
        <p:nvSpPr>
          <p:cNvPr id="536" name="Shape 536"/>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RIESGOS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p:nvPr/>
        </p:nvSpPr>
        <p:spPr>
          <a:xfrm>
            <a:off x="214312" y="1600200"/>
            <a:ext cx="8715374" cy="475773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Problemas climáticos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Resistencia al cambio</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Oposición comunitaria</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Fallas en los servicios básicos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Falta de servicios complementarios</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Pérdida de personal clave.</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Reestructuración Institucional.</a:t>
            </a:r>
          </a:p>
          <a:p>
            <a:pPr marL="342900" marR="0" lvl="0" indent="-342900" algn="l" rtl="0">
              <a:lnSpc>
                <a:spcPct val="100000"/>
              </a:lnSpc>
              <a:spcBef>
                <a:spcPts val="640"/>
              </a:spcBef>
              <a:spcAft>
                <a:spcPts val="0"/>
              </a:spcAft>
              <a:buClr>
                <a:schemeClr val="dk1"/>
              </a:buClr>
              <a:buSzPct val="100000"/>
              <a:buFont typeface="Arial"/>
              <a:buChar char="•"/>
            </a:pPr>
            <a:r>
              <a:rPr lang="en-US" sz="3200" b="0" i="0" u="none" strike="noStrike" cap="none" baseline="0">
                <a:solidFill>
                  <a:schemeClr val="dk1"/>
                </a:solidFill>
                <a:latin typeface="Arial"/>
                <a:ea typeface="Arial"/>
                <a:cs typeface="Arial"/>
                <a:sym typeface="Arial"/>
              </a:rPr>
              <a:t>Cambios en las prioridades.</a:t>
            </a:r>
          </a:p>
        </p:txBody>
      </p:sp>
      <p:sp>
        <p:nvSpPr>
          <p:cNvPr id="542" name="Shape 542"/>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RIESGOS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3600" b="1" i="0" u="none" strike="noStrike" cap="none" baseline="0">
                <a:solidFill>
                  <a:schemeClr val="folHlink"/>
                </a:solidFill>
                <a:latin typeface="Comic Sans MS"/>
                <a:ea typeface="Comic Sans MS"/>
                <a:cs typeface="Comic Sans MS"/>
                <a:sym typeface="Comic Sans MS"/>
              </a:rPr>
              <a:t>FORMULACION DE PROYECTOS</a:t>
            </a:r>
          </a:p>
        </p:txBody>
      </p:sp>
      <p:sp>
        <p:nvSpPr>
          <p:cNvPr id="222" name="Shape 222"/>
          <p:cNvSpPr txBox="1"/>
          <p:nvPr/>
        </p:nvSpPr>
        <p:spPr>
          <a:xfrm>
            <a:off x="214312" y="1571625"/>
            <a:ext cx="4543424" cy="4525961"/>
          </a:xfrm>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rgbClr val="FF0000"/>
              </a:buClr>
              <a:buSzPct val="100000"/>
              <a:buFont typeface="Comic Sans MS"/>
              <a:buChar char="•"/>
            </a:pPr>
            <a:r>
              <a:rPr lang="en-US" sz="2400" b="1" i="0" u="none" strike="noStrike" cap="none" baseline="0">
                <a:solidFill>
                  <a:srgbClr val="FF0000"/>
                </a:solidFill>
                <a:latin typeface="Comic Sans MS"/>
                <a:ea typeface="Comic Sans MS"/>
                <a:cs typeface="Comic Sans MS"/>
                <a:sym typeface="Comic Sans MS"/>
              </a:rPr>
              <a:t>TITULO DEL PROYECTO</a:t>
            </a:r>
          </a:p>
          <a:p>
            <a:pPr marL="342900" marR="0" lvl="0" indent="-342900" algn="l" rtl="0">
              <a:lnSpc>
                <a:spcPct val="10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Debe aportar información sobre el tema, el problema, o instituciones que participan en el proyecto.</a:t>
            </a:r>
          </a:p>
          <a:p>
            <a:pPr marL="342900" marR="0" lvl="0" indent="-342900" algn="just" rtl="0">
              <a:lnSpc>
                <a:spcPct val="10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Existen tres modalidades:</a:t>
            </a:r>
          </a:p>
          <a:p>
            <a:endParaRPr/>
          </a:p>
          <a:p>
            <a:endParaRPr/>
          </a:p>
          <a:p>
            <a:endParaRPr/>
          </a:p>
        </p:txBody>
      </p:sp>
      <p:sp>
        <p:nvSpPr>
          <p:cNvPr id="223" name="Shape 223"/>
          <p:cNvSpPr txBox="1"/>
          <p:nvPr/>
        </p:nvSpPr>
        <p:spPr>
          <a:xfrm>
            <a:off x="4648200" y="1600200"/>
            <a:ext cx="4038599" cy="4525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
</a:t>
            </a:r>
          </a:p>
          <a:p>
            <a:endParaRPr/>
          </a:p>
          <a:p>
            <a:endParaRPr/>
          </a:p>
          <a:p>
            <a:endParaRPr/>
          </a:p>
          <a:p>
            <a:endParaRPr/>
          </a:p>
          <a:p>
            <a:endParaRPr/>
          </a:p>
          <a:p>
            <a:pPr marL="342900" marR="0" lvl="0" indent="-342900" algn="l" rtl="0">
              <a:lnSpc>
                <a:spcPct val="90000"/>
              </a:lnSpc>
              <a:spcBef>
                <a:spcPts val="520"/>
              </a:spcBef>
              <a:spcAft>
                <a:spcPts val="0"/>
              </a:spcAft>
              <a:buClr>
                <a:schemeClr val="dk1"/>
              </a:buClr>
              <a:buSzPct val="100000"/>
              <a:buFont typeface="Arial"/>
              <a:buChar char="•"/>
            </a:pPr>
            <a:r>
              <a:rPr lang="en-US" sz="2600" b="1" i="0" u="none" strike="noStrike" cap="none" baseline="0">
                <a:solidFill>
                  <a:schemeClr val="dk1"/>
                </a:solidFill>
                <a:latin typeface="Arial"/>
                <a:ea typeface="Arial"/>
                <a:cs typeface="Arial"/>
                <a:sym typeface="Arial"/>
              </a:rPr>
              <a:t>Por síntesis: </a:t>
            </a:r>
            <a:r>
              <a:rPr lang="en-US" sz="2600" b="0" i="0" u="none" strike="noStrike" cap="none" baseline="0">
                <a:solidFill>
                  <a:schemeClr val="dk1"/>
                </a:solidFill>
                <a:latin typeface="Arial"/>
                <a:ea typeface="Arial"/>
                <a:cs typeface="Arial"/>
                <a:sym typeface="Arial"/>
              </a:rPr>
              <a:t>cuando se condensa y sintetiza la idea central del proyecto</a:t>
            </a:r>
          </a:p>
          <a:p>
            <a:endParaRPr/>
          </a:p>
        </p:txBody>
      </p:sp>
      <p:grpSp>
        <p:nvGrpSpPr>
          <p:cNvPr id="224" name="Shape 224"/>
          <p:cNvGrpSpPr/>
          <p:nvPr/>
        </p:nvGrpSpPr>
        <p:grpSpPr>
          <a:xfrm>
            <a:off x="5545802" y="1238735"/>
            <a:ext cx="2516444" cy="3040679"/>
            <a:chOff x="43050" y="40100"/>
            <a:chExt cx="2913900" cy="2919800"/>
          </a:xfrm>
        </p:grpSpPr>
        <p:sp>
          <p:nvSpPr>
            <p:cNvPr id="225" name="Shape 225"/>
            <p:cNvSpPr/>
            <p:nvPr/>
          </p:nvSpPr>
          <p:spPr>
            <a:xfrm>
              <a:off x="43050" y="1512025"/>
              <a:ext cx="2401325" cy="1421800"/>
            </a:xfrm>
            <a:custGeom>
              <a:avLst/>
              <a:gdLst/>
              <a:ahLst/>
              <a:cxnLst/>
              <a:rect l="0" t="0" r="0" b="0"/>
              <a:pathLst>
                <a:path w="96053" h="56872" extrusionOk="0">
                  <a:moveTo>
                    <a:pt x="43246" y="0"/>
                  </a:moveTo>
                  <a:lnTo>
                    <a:pt x="32219" y="12032"/>
                  </a:lnTo>
                  <a:lnTo>
                    <a:pt x="42557" y="15802"/>
                  </a:lnTo>
                  <a:lnTo>
                    <a:pt x="41609" y="22220"/>
                  </a:lnTo>
                  <a:lnTo>
                    <a:pt x="26447" y="17326"/>
                  </a:lnTo>
                  <a:lnTo>
                    <a:pt x="1" y="42032"/>
                  </a:lnTo>
                  <a:lnTo>
                    <a:pt x="72449" y="54947"/>
                  </a:lnTo>
                  <a:lnTo>
                    <a:pt x="96053" y="56872"/>
                  </a:lnTo>
                  <a:lnTo>
                    <a:pt x="43246" y="0"/>
                  </a:lnTo>
                  <a:lnTo>
                    <a:pt x="43246" y="0"/>
                  </a:lnTo>
                  <a:close/>
                </a:path>
              </a:pathLst>
            </a:custGeom>
            <a:solidFill>
              <a:srgbClr val="7DABB3"/>
            </a:solidFill>
            <a:ln>
              <a:noFill/>
            </a:ln>
          </p:spPr>
          <p:txBody>
            <a:bodyPr lIns="91425" tIns="91425" rIns="91425" bIns="91425" anchor="ctr" anchorCtr="0">
              <a:noAutofit/>
            </a:bodyPr>
            <a:lstStyle/>
            <a:p>
              <a:endParaRPr/>
            </a:p>
          </p:txBody>
        </p:sp>
        <p:sp>
          <p:nvSpPr>
            <p:cNvPr id="226" name="Shape 226"/>
            <p:cNvSpPr/>
            <p:nvPr/>
          </p:nvSpPr>
          <p:spPr>
            <a:xfrm>
              <a:off x="1119875" y="2063500"/>
              <a:ext cx="911000" cy="824225"/>
            </a:xfrm>
            <a:custGeom>
              <a:avLst/>
              <a:gdLst/>
              <a:ahLst/>
              <a:cxnLst/>
              <a:rect l="0" t="0" r="0" b="0"/>
              <a:pathLst>
                <a:path w="36440" h="32969" extrusionOk="0">
                  <a:moveTo>
                    <a:pt x="0" y="11792"/>
                  </a:moveTo>
                  <a:lnTo>
                    <a:pt x="6461" y="28717"/>
                  </a:lnTo>
                  <a:lnTo>
                    <a:pt x="29807" y="32968"/>
                  </a:lnTo>
                  <a:lnTo>
                    <a:pt x="36440" y="7781"/>
                  </a:lnTo>
                  <a:lnTo>
                    <a:pt x="34114" y="0"/>
                  </a:lnTo>
                  <a:lnTo>
                    <a:pt x="0" y="11792"/>
                  </a:lnTo>
                  <a:lnTo>
                    <a:pt x="0" y="11792"/>
                  </a:lnTo>
                  <a:close/>
                </a:path>
              </a:pathLst>
            </a:custGeom>
            <a:solidFill>
              <a:srgbClr val="5C8585"/>
            </a:solidFill>
            <a:ln>
              <a:noFill/>
            </a:ln>
          </p:spPr>
          <p:txBody>
            <a:bodyPr lIns="91425" tIns="91425" rIns="91425" bIns="91425" anchor="ctr" anchorCtr="0">
              <a:noAutofit/>
            </a:bodyPr>
            <a:lstStyle/>
            <a:p>
              <a:endParaRPr/>
            </a:p>
          </p:txBody>
        </p:sp>
        <p:sp>
          <p:nvSpPr>
            <p:cNvPr id="227" name="Shape 227"/>
            <p:cNvSpPr/>
            <p:nvPr/>
          </p:nvSpPr>
          <p:spPr>
            <a:xfrm>
              <a:off x="913125" y="2320175"/>
              <a:ext cx="241225" cy="68200"/>
            </a:xfrm>
            <a:custGeom>
              <a:avLst/>
              <a:gdLst/>
              <a:ahLst/>
              <a:cxnLst/>
              <a:rect l="0" t="0" r="0" b="0"/>
              <a:pathLst>
                <a:path w="9649" h="2728" extrusionOk="0">
                  <a:moveTo>
                    <a:pt x="0" y="1284"/>
                  </a:moveTo>
                  <a:lnTo>
                    <a:pt x="8960" y="2728"/>
                  </a:lnTo>
                  <a:lnTo>
                    <a:pt x="9649" y="1845"/>
                  </a:lnTo>
                  <a:lnTo>
                    <a:pt x="1207" y="0"/>
                  </a:lnTo>
                  <a:lnTo>
                    <a:pt x="0" y="1284"/>
                  </a:lnTo>
                  <a:lnTo>
                    <a:pt x="0" y="1284"/>
                  </a:lnTo>
                  <a:close/>
                </a:path>
              </a:pathLst>
            </a:custGeom>
            <a:solidFill>
              <a:srgbClr val="FFFFFF"/>
            </a:solidFill>
            <a:ln>
              <a:noFill/>
            </a:ln>
          </p:spPr>
          <p:txBody>
            <a:bodyPr lIns="91425" tIns="91425" rIns="91425" bIns="91425" anchor="ctr" anchorCtr="0">
              <a:noAutofit/>
            </a:bodyPr>
            <a:lstStyle/>
            <a:p>
              <a:endParaRPr/>
            </a:p>
          </p:txBody>
        </p:sp>
        <p:sp>
          <p:nvSpPr>
            <p:cNvPr id="228" name="Shape 228"/>
            <p:cNvSpPr/>
            <p:nvPr/>
          </p:nvSpPr>
          <p:spPr>
            <a:xfrm>
              <a:off x="1180175" y="2380325"/>
              <a:ext cx="239075" cy="66200"/>
            </a:xfrm>
            <a:custGeom>
              <a:avLst/>
              <a:gdLst/>
              <a:ahLst/>
              <a:cxnLst/>
              <a:rect l="0" t="0" r="0" b="0"/>
              <a:pathLst>
                <a:path w="9563" h="2648" extrusionOk="0">
                  <a:moveTo>
                    <a:pt x="0" y="1284"/>
                  </a:moveTo>
                  <a:lnTo>
                    <a:pt x="8873" y="2648"/>
                  </a:lnTo>
                  <a:lnTo>
                    <a:pt x="9563" y="1766"/>
                  </a:lnTo>
                  <a:lnTo>
                    <a:pt x="1120" y="1"/>
                  </a:lnTo>
                  <a:lnTo>
                    <a:pt x="0" y="1284"/>
                  </a:lnTo>
                  <a:lnTo>
                    <a:pt x="0" y="1284"/>
                  </a:lnTo>
                  <a:close/>
                </a:path>
              </a:pathLst>
            </a:custGeom>
            <a:solidFill>
              <a:srgbClr val="FFFFFF"/>
            </a:solidFill>
            <a:ln>
              <a:noFill/>
            </a:ln>
          </p:spPr>
          <p:txBody>
            <a:bodyPr lIns="91425" tIns="91425" rIns="91425" bIns="91425" anchor="ctr" anchorCtr="0">
              <a:noAutofit/>
            </a:bodyPr>
            <a:lstStyle/>
            <a:p>
              <a:endParaRPr/>
            </a:p>
          </p:txBody>
        </p:sp>
        <p:sp>
          <p:nvSpPr>
            <p:cNvPr id="229" name="Shape 229"/>
            <p:cNvSpPr/>
            <p:nvPr/>
          </p:nvSpPr>
          <p:spPr>
            <a:xfrm>
              <a:off x="1442925" y="2438500"/>
              <a:ext cx="241225" cy="68200"/>
            </a:xfrm>
            <a:custGeom>
              <a:avLst/>
              <a:gdLst/>
              <a:ahLst/>
              <a:cxnLst/>
              <a:rect l="0" t="0" r="0" b="0"/>
              <a:pathLst>
                <a:path w="9649" h="2728" extrusionOk="0">
                  <a:moveTo>
                    <a:pt x="0" y="1203"/>
                  </a:moveTo>
                  <a:lnTo>
                    <a:pt x="8959" y="2727"/>
                  </a:lnTo>
                  <a:lnTo>
                    <a:pt x="9648" y="1845"/>
                  </a:lnTo>
                  <a:lnTo>
                    <a:pt x="1206" y="0"/>
                  </a:lnTo>
                  <a:lnTo>
                    <a:pt x="0" y="1203"/>
                  </a:lnTo>
                  <a:lnTo>
                    <a:pt x="0" y="1203"/>
                  </a:lnTo>
                  <a:close/>
                </a:path>
              </a:pathLst>
            </a:custGeom>
            <a:solidFill>
              <a:srgbClr val="FFFFFF"/>
            </a:solidFill>
            <a:ln>
              <a:noFill/>
            </a:ln>
          </p:spPr>
          <p:txBody>
            <a:bodyPr lIns="91425" tIns="91425" rIns="91425" bIns="91425" anchor="ctr" anchorCtr="0">
              <a:noAutofit/>
            </a:bodyPr>
            <a:lstStyle/>
            <a:p>
              <a:endParaRPr/>
            </a:p>
          </p:txBody>
        </p:sp>
        <p:sp>
          <p:nvSpPr>
            <p:cNvPr id="230" name="Shape 230"/>
            <p:cNvSpPr/>
            <p:nvPr/>
          </p:nvSpPr>
          <p:spPr>
            <a:xfrm>
              <a:off x="555625" y="40100"/>
              <a:ext cx="2401325" cy="2905775"/>
            </a:xfrm>
            <a:custGeom>
              <a:avLst/>
              <a:gdLst/>
              <a:ahLst/>
              <a:cxnLst/>
              <a:rect l="0" t="0" r="0" b="0"/>
              <a:pathLst>
                <a:path w="96053" h="116231" extrusionOk="0">
                  <a:moveTo>
                    <a:pt x="0" y="19171"/>
                  </a:moveTo>
                  <a:lnTo>
                    <a:pt x="51515" y="113744"/>
                  </a:lnTo>
                  <a:lnTo>
                    <a:pt x="53841" y="114145"/>
                  </a:lnTo>
                  <a:lnTo>
                    <a:pt x="75550" y="116230"/>
                  </a:lnTo>
                  <a:lnTo>
                    <a:pt x="85542" y="84546"/>
                  </a:lnTo>
                  <a:lnTo>
                    <a:pt x="96052" y="6498"/>
                  </a:lnTo>
                  <a:lnTo>
                    <a:pt x="26275" y="0"/>
                  </a:lnTo>
                  <a:lnTo>
                    <a:pt x="0" y="19171"/>
                  </a:lnTo>
                  <a:lnTo>
                    <a:pt x="0" y="19171"/>
                  </a:lnTo>
                  <a:close/>
                </a:path>
              </a:pathLst>
            </a:custGeom>
            <a:solidFill>
              <a:srgbClr val="D4DFA2"/>
            </a:solidFill>
            <a:ln>
              <a:noFill/>
            </a:ln>
          </p:spPr>
          <p:txBody>
            <a:bodyPr lIns="91425" tIns="91425" rIns="91425" bIns="91425" anchor="ctr" anchorCtr="0">
              <a:noAutofit/>
            </a:bodyPr>
            <a:lstStyle/>
            <a:p>
              <a:endParaRPr/>
            </a:p>
          </p:txBody>
        </p:sp>
        <p:sp>
          <p:nvSpPr>
            <p:cNvPr id="231" name="Shape 231"/>
            <p:cNvSpPr/>
            <p:nvPr/>
          </p:nvSpPr>
          <p:spPr>
            <a:xfrm>
              <a:off x="1737975" y="2173775"/>
              <a:ext cx="333825" cy="740000"/>
            </a:xfrm>
            <a:custGeom>
              <a:avLst/>
              <a:gdLst/>
              <a:ahLst/>
              <a:cxnLst/>
              <a:rect l="0" t="0" r="0" b="0"/>
              <a:pathLst>
                <a:path w="13353" h="29600" extrusionOk="0">
                  <a:moveTo>
                    <a:pt x="6030" y="1"/>
                  </a:moveTo>
                  <a:lnTo>
                    <a:pt x="13353" y="29600"/>
                  </a:lnTo>
                  <a:lnTo>
                    <a:pt x="10682" y="29359"/>
                  </a:lnTo>
                  <a:lnTo>
                    <a:pt x="0" y="402"/>
                  </a:lnTo>
                  <a:lnTo>
                    <a:pt x="6030" y="1"/>
                  </a:lnTo>
                  <a:lnTo>
                    <a:pt x="6030" y="1"/>
                  </a:lnTo>
                  <a:close/>
                </a:path>
              </a:pathLst>
            </a:custGeom>
            <a:solidFill>
              <a:srgbClr val="D9E0E6"/>
            </a:solidFill>
            <a:ln>
              <a:noFill/>
            </a:ln>
          </p:spPr>
          <p:txBody>
            <a:bodyPr lIns="91425" tIns="91425" rIns="91425" bIns="91425" anchor="ctr" anchorCtr="0">
              <a:noAutofit/>
            </a:bodyPr>
            <a:lstStyle/>
            <a:p>
              <a:endParaRPr/>
            </a:p>
          </p:txBody>
        </p:sp>
        <p:sp>
          <p:nvSpPr>
            <p:cNvPr id="232" name="Shape 232"/>
            <p:cNvSpPr/>
            <p:nvPr/>
          </p:nvSpPr>
          <p:spPr>
            <a:xfrm>
              <a:off x="1770275" y="2268025"/>
              <a:ext cx="301525" cy="645750"/>
            </a:xfrm>
            <a:custGeom>
              <a:avLst/>
              <a:gdLst/>
              <a:ahLst/>
              <a:cxnLst/>
              <a:rect l="0" t="0" r="0" b="0"/>
              <a:pathLst>
                <a:path w="12061" h="25830" extrusionOk="0">
                  <a:moveTo>
                    <a:pt x="5686" y="1"/>
                  </a:moveTo>
                  <a:lnTo>
                    <a:pt x="12061" y="25830"/>
                  </a:lnTo>
                  <a:lnTo>
                    <a:pt x="9390" y="25589"/>
                  </a:lnTo>
                  <a:lnTo>
                    <a:pt x="0" y="402"/>
                  </a:lnTo>
                  <a:lnTo>
                    <a:pt x="5686" y="1"/>
                  </a:lnTo>
                  <a:lnTo>
                    <a:pt x="5686" y="1"/>
                  </a:lnTo>
                  <a:close/>
                </a:path>
              </a:pathLst>
            </a:custGeom>
            <a:solidFill>
              <a:srgbClr val="C7D6DB"/>
            </a:solidFill>
            <a:ln>
              <a:noFill/>
            </a:ln>
          </p:spPr>
          <p:txBody>
            <a:bodyPr lIns="91425" tIns="91425" rIns="91425" bIns="91425" anchor="ctr" anchorCtr="0">
              <a:noAutofit/>
            </a:bodyPr>
            <a:lstStyle/>
            <a:p>
              <a:endParaRPr/>
            </a:p>
          </p:txBody>
        </p:sp>
        <p:sp>
          <p:nvSpPr>
            <p:cNvPr id="233" name="Shape 233"/>
            <p:cNvSpPr/>
            <p:nvPr/>
          </p:nvSpPr>
          <p:spPr>
            <a:xfrm>
              <a:off x="1804725" y="2366300"/>
              <a:ext cx="267075" cy="547475"/>
            </a:xfrm>
            <a:custGeom>
              <a:avLst/>
              <a:gdLst/>
              <a:ahLst/>
              <a:cxnLst/>
              <a:rect l="0" t="0" r="0" b="0"/>
              <a:pathLst>
                <a:path w="10683" h="21899" extrusionOk="0">
                  <a:moveTo>
                    <a:pt x="5255" y="0"/>
                  </a:moveTo>
                  <a:lnTo>
                    <a:pt x="10683" y="21899"/>
                  </a:lnTo>
                  <a:lnTo>
                    <a:pt x="8012" y="21658"/>
                  </a:lnTo>
                  <a:lnTo>
                    <a:pt x="1" y="241"/>
                  </a:lnTo>
                  <a:lnTo>
                    <a:pt x="5255" y="0"/>
                  </a:lnTo>
                  <a:lnTo>
                    <a:pt x="5255" y="0"/>
                  </a:lnTo>
                  <a:close/>
                </a:path>
              </a:pathLst>
            </a:custGeom>
            <a:solidFill>
              <a:srgbClr val="B8CCD4"/>
            </a:solidFill>
            <a:ln>
              <a:noFill/>
            </a:ln>
          </p:spPr>
          <p:txBody>
            <a:bodyPr lIns="91425" tIns="91425" rIns="91425" bIns="91425" anchor="ctr" anchorCtr="0">
              <a:noAutofit/>
            </a:bodyPr>
            <a:lstStyle/>
            <a:p>
              <a:endParaRPr/>
            </a:p>
          </p:txBody>
        </p:sp>
        <p:sp>
          <p:nvSpPr>
            <p:cNvPr id="234" name="Shape 234"/>
            <p:cNvSpPr/>
            <p:nvPr/>
          </p:nvSpPr>
          <p:spPr>
            <a:xfrm>
              <a:off x="1841325" y="2462550"/>
              <a:ext cx="228325" cy="451225"/>
            </a:xfrm>
            <a:custGeom>
              <a:avLst/>
              <a:gdLst/>
              <a:ahLst/>
              <a:cxnLst/>
              <a:rect l="0" t="0" r="0" b="0"/>
              <a:pathLst>
                <a:path w="9133" h="18049" extrusionOk="0">
                  <a:moveTo>
                    <a:pt x="4825" y="1"/>
                  </a:moveTo>
                  <a:lnTo>
                    <a:pt x="9132" y="18049"/>
                  </a:lnTo>
                  <a:lnTo>
                    <a:pt x="6462" y="17808"/>
                  </a:lnTo>
                  <a:lnTo>
                    <a:pt x="1" y="161"/>
                  </a:lnTo>
                  <a:lnTo>
                    <a:pt x="4825" y="1"/>
                  </a:lnTo>
                  <a:lnTo>
                    <a:pt x="4825" y="1"/>
                  </a:lnTo>
                  <a:close/>
                </a:path>
              </a:pathLst>
            </a:custGeom>
            <a:solidFill>
              <a:srgbClr val="A6BFC9"/>
            </a:solidFill>
            <a:ln>
              <a:noFill/>
            </a:ln>
          </p:spPr>
          <p:txBody>
            <a:bodyPr lIns="91425" tIns="91425" rIns="91425" bIns="91425" anchor="ctr" anchorCtr="0">
              <a:noAutofit/>
            </a:bodyPr>
            <a:lstStyle/>
            <a:p>
              <a:endParaRPr/>
            </a:p>
          </p:txBody>
        </p:sp>
        <p:sp>
          <p:nvSpPr>
            <p:cNvPr id="235" name="Shape 235"/>
            <p:cNvSpPr/>
            <p:nvPr/>
          </p:nvSpPr>
          <p:spPr>
            <a:xfrm>
              <a:off x="1875800" y="2560825"/>
              <a:ext cx="193850" cy="352950"/>
            </a:xfrm>
            <a:custGeom>
              <a:avLst/>
              <a:gdLst/>
              <a:ahLst/>
              <a:cxnLst/>
              <a:rect l="0" t="0" r="0" b="0"/>
              <a:pathLst>
                <a:path w="7754" h="14118" extrusionOk="0">
                  <a:moveTo>
                    <a:pt x="4308" y="0"/>
                  </a:moveTo>
                  <a:lnTo>
                    <a:pt x="7753" y="14118"/>
                  </a:lnTo>
                  <a:lnTo>
                    <a:pt x="5083" y="13877"/>
                  </a:lnTo>
                  <a:lnTo>
                    <a:pt x="0" y="0"/>
                  </a:lnTo>
                  <a:lnTo>
                    <a:pt x="4308" y="0"/>
                  </a:lnTo>
                  <a:lnTo>
                    <a:pt x="4308" y="0"/>
                  </a:lnTo>
                  <a:close/>
                </a:path>
              </a:pathLst>
            </a:custGeom>
            <a:solidFill>
              <a:srgbClr val="99B8BF"/>
            </a:solidFill>
            <a:ln>
              <a:noFill/>
            </a:ln>
          </p:spPr>
          <p:txBody>
            <a:bodyPr lIns="91425" tIns="91425" rIns="91425" bIns="91425" anchor="ctr" anchorCtr="0">
              <a:noAutofit/>
            </a:bodyPr>
            <a:lstStyle/>
            <a:p>
              <a:endParaRPr/>
            </a:p>
          </p:txBody>
        </p:sp>
        <p:sp>
          <p:nvSpPr>
            <p:cNvPr id="236" name="Shape 236"/>
            <p:cNvSpPr/>
            <p:nvPr/>
          </p:nvSpPr>
          <p:spPr>
            <a:xfrm>
              <a:off x="1912400" y="2655075"/>
              <a:ext cx="157250" cy="258700"/>
            </a:xfrm>
            <a:custGeom>
              <a:avLst/>
              <a:gdLst/>
              <a:ahLst/>
              <a:cxnLst/>
              <a:rect l="0" t="0" r="0" b="0"/>
              <a:pathLst>
                <a:path w="6290" h="10348" extrusionOk="0">
                  <a:moveTo>
                    <a:pt x="3791" y="0"/>
                  </a:moveTo>
                  <a:lnTo>
                    <a:pt x="6289" y="10348"/>
                  </a:lnTo>
                  <a:lnTo>
                    <a:pt x="3619" y="10107"/>
                  </a:lnTo>
                  <a:lnTo>
                    <a:pt x="1" y="0"/>
                  </a:lnTo>
                  <a:lnTo>
                    <a:pt x="3791" y="0"/>
                  </a:lnTo>
                  <a:lnTo>
                    <a:pt x="3791" y="0"/>
                  </a:lnTo>
                  <a:close/>
                </a:path>
              </a:pathLst>
            </a:custGeom>
            <a:solidFill>
              <a:srgbClr val="87ABB5"/>
            </a:solidFill>
            <a:ln>
              <a:noFill/>
            </a:ln>
          </p:spPr>
          <p:txBody>
            <a:bodyPr lIns="91425" tIns="91425" rIns="91425" bIns="91425" anchor="ctr" anchorCtr="0">
              <a:noAutofit/>
            </a:bodyPr>
            <a:lstStyle/>
            <a:p>
              <a:endParaRPr/>
            </a:p>
          </p:txBody>
        </p:sp>
        <p:sp>
          <p:nvSpPr>
            <p:cNvPr id="237" name="Shape 237"/>
            <p:cNvSpPr/>
            <p:nvPr/>
          </p:nvSpPr>
          <p:spPr>
            <a:xfrm>
              <a:off x="1946875" y="2751325"/>
              <a:ext cx="120625" cy="162450"/>
            </a:xfrm>
            <a:custGeom>
              <a:avLst/>
              <a:gdLst/>
              <a:ahLst/>
              <a:cxnLst/>
              <a:rect l="0" t="0" r="0" b="0"/>
              <a:pathLst>
                <a:path w="4825" h="6498" extrusionOk="0">
                  <a:moveTo>
                    <a:pt x="3446" y="81"/>
                  </a:moveTo>
                  <a:lnTo>
                    <a:pt x="4824" y="6498"/>
                  </a:lnTo>
                  <a:lnTo>
                    <a:pt x="2240" y="6257"/>
                  </a:lnTo>
                  <a:lnTo>
                    <a:pt x="0" y="0"/>
                  </a:lnTo>
                  <a:lnTo>
                    <a:pt x="3446" y="81"/>
                  </a:lnTo>
                  <a:lnTo>
                    <a:pt x="3446" y="81"/>
                  </a:lnTo>
                  <a:close/>
                </a:path>
              </a:pathLst>
            </a:custGeom>
            <a:solidFill>
              <a:srgbClr val="759EAB"/>
            </a:solidFill>
            <a:ln>
              <a:noFill/>
            </a:ln>
          </p:spPr>
          <p:txBody>
            <a:bodyPr lIns="91425" tIns="91425" rIns="91425" bIns="91425" anchor="ctr" anchorCtr="0">
              <a:noAutofit/>
            </a:bodyPr>
            <a:lstStyle/>
            <a:p>
              <a:endParaRPr/>
            </a:p>
          </p:txBody>
        </p:sp>
        <p:sp>
          <p:nvSpPr>
            <p:cNvPr id="238" name="Shape 238"/>
            <p:cNvSpPr/>
            <p:nvPr/>
          </p:nvSpPr>
          <p:spPr>
            <a:xfrm>
              <a:off x="1981325" y="2843575"/>
              <a:ext cx="86175" cy="70200"/>
            </a:xfrm>
            <a:custGeom>
              <a:avLst/>
              <a:gdLst/>
              <a:ahLst/>
              <a:cxnLst/>
              <a:rect l="0" t="0" r="0" b="0"/>
              <a:pathLst>
                <a:path w="3447" h="2808" extrusionOk="0">
                  <a:moveTo>
                    <a:pt x="2929" y="241"/>
                  </a:moveTo>
                  <a:lnTo>
                    <a:pt x="3446" y="2808"/>
                  </a:lnTo>
                  <a:lnTo>
                    <a:pt x="862" y="2567"/>
                  </a:lnTo>
                  <a:lnTo>
                    <a:pt x="0" y="0"/>
                  </a:lnTo>
                  <a:lnTo>
                    <a:pt x="2929" y="241"/>
                  </a:lnTo>
                  <a:lnTo>
                    <a:pt x="2929" y="241"/>
                  </a:lnTo>
                  <a:close/>
                </a:path>
              </a:pathLst>
            </a:custGeom>
            <a:solidFill>
              <a:srgbClr val="6696A3"/>
            </a:solidFill>
            <a:ln>
              <a:noFill/>
            </a:ln>
          </p:spPr>
          <p:txBody>
            <a:bodyPr lIns="91425" tIns="91425" rIns="91425" bIns="91425" anchor="ctr" anchorCtr="0">
              <a:noAutofit/>
            </a:bodyPr>
            <a:lstStyle/>
            <a:p>
              <a:endParaRPr/>
            </a:p>
          </p:txBody>
        </p:sp>
        <p:sp>
          <p:nvSpPr>
            <p:cNvPr id="239" name="Shape 239"/>
            <p:cNvSpPr/>
            <p:nvPr/>
          </p:nvSpPr>
          <p:spPr>
            <a:xfrm>
              <a:off x="587925" y="395050"/>
              <a:ext cx="1167300" cy="1293475"/>
            </a:xfrm>
            <a:custGeom>
              <a:avLst/>
              <a:gdLst/>
              <a:ahLst/>
              <a:cxnLst/>
              <a:rect l="0" t="0" r="0" b="0"/>
              <a:pathLst>
                <a:path w="46692" h="51739" extrusionOk="0">
                  <a:moveTo>
                    <a:pt x="37043" y="0"/>
                  </a:moveTo>
                  <a:lnTo>
                    <a:pt x="34803" y="80"/>
                  </a:lnTo>
                  <a:lnTo>
                    <a:pt x="32305" y="562"/>
                  </a:lnTo>
                  <a:lnTo>
                    <a:pt x="29376" y="1284"/>
                  </a:lnTo>
                  <a:lnTo>
                    <a:pt x="26275" y="2487"/>
                  </a:lnTo>
                  <a:lnTo>
                    <a:pt x="22829" y="3850"/>
                  </a:lnTo>
                  <a:lnTo>
                    <a:pt x="19469" y="5615"/>
                  </a:lnTo>
                  <a:lnTo>
                    <a:pt x="16110" y="7620"/>
                  </a:lnTo>
                  <a:lnTo>
                    <a:pt x="12922" y="9947"/>
                  </a:lnTo>
                  <a:lnTo>
                    <a:pt x="9735" y="12353"/>
                  </a:lnTo>
                  <a:lnTo>
                    <a:pt x="6892" y="15161"/>
                  </a:lnTo>
                  <a:lnTo>
                    <a:pt x="4394" y="18048"/>
                  </a:lnTo>
                  <a:lnTo>
                    <a:pt x="2499" y="21337"/>
                  </a:lnTo>
                  <a:lnTo>
                    <a:pt x="948" y="24706"/>
                  </a:lnTo>
                  <a:lnTo>
                    <a:pt x="87" y="28316"/>
                  </a:lnTo>
                  <a:lnTo>
                    <a:pt x="1" y="32005"/>
                  </a:lnTo>
                  <a:lnTo>
                    <a:pt x="604" y="36016"/>
                  </a:lnTo>
                  <a:lnTo>
                    <a:pt x="1896" y="39626"/>
                  </a:lnTo>
                  <a:lnTo>
                    <a:pt x="4049" y="42674"/>
                  </a:lnTo>
                  <a:lnTo>
                    <a:pt x="6720" y="45161"/>
                  </a:lnTo>
                  <a:lnTo>
                    <a:pt x="9993" y="47246"/>
                  </a:lnTo>
                  <a:lnTo>
                    <a:pt x="13525" y="48770"/>
                  </a:lnTo>
                  <a:lnTo>
                    <a:pt x="17316" y="49973"/>
                  </a:lnTo>
                  <a:lnTo>
                    <a:pt x="21365" y="50776"/>
                  </a:lnTo>
                  <a:lnTo>
                    <a:pt x="25413" y="51417"/>
                  </a:lnTo>
                  <a:lnTo>
                    <a:pt x="29290" y="51658"/>
                  </a:lnTo>
                  <a:lnTo>
                    <a:pt x="33166" y="51738"/>
                  </a:lnTo>
                  <a:lnTo>
                    <a:pt x="36612" y="51658"/>
                  </a:lnTo>
                  <a:lnTo>
                    <a:pt x="39800" y="51578"/>
                  </a:lnTo>
                  <a:lnTo>
                    <a:pt x="42384" y="51337"/>
                  </a:lnTo>
                  <a:lnTo>
                    <a:pt x="44451" y="51177"/>
                  </a:lnTo>
                  <a:lnTo>
                    <a:pt x="45744" y="51016"/>
                  </a:lnTo>
                  <a:lnTo>
                    <a:pt x="46260" y="51016"/>
                  </a:lnTo>
                  <a:lnTo>
                    <a:pt x="46691" y="48931"/>
                  </a:lnTo>
                  <a:lnTo>
                    <a:pt x="46260" y="48850"/>
                  </a:lnTo>
                  <a:lnTo>
                    <a:pt x="45141" y="48690"/>
                  </a:lnTo>
                  <a:lnTo>
                    <a:pt x="43418" y="48449"/>
                  </a:lnTo>
                  <a:lnTo>
                    <a:pt x="41178" y="48128"/>
                  </a:lnTo>
                  <a:lnTo>
                    <a:pt x="38421" y="47647"/>
                  </a:lnTo>
                  <a:lnTo>
                    <a:pt x="35492" y="47166"/>
                  </a:lnTo>
                  <a:lnTo>
                    <a:pt x="32305" y="46444"/>
                  </a:lnTo>
                  <a:lnTo>
                    <a:pt x="29118" y="45722"/>
                  </a:lnTo>
                  <a:lnTo>
                    <a:pt x="25758" y="44679"/>
                  </a:lnTo>
                  <a:lnTo>
                    <a:pt x="22657" y="43637"/>
                  </a:lnTo>
                  <a:lnTo>
                    <a:pt x="19642" y="42353"/>
                  </a:lnTo>
                  <a:lnTo>
                    <a:pt x="16971" y="41070"/>
                  </a:lnTo>
                  <a:lnTo>
                    <a:pt x="14731" y="39465"/>
                  </a:lnTo>
                  <a:lnTo>
                    <a:pt x="13008" y="37861"/>
                  </a:lnTo>
                  <a:lnTo>
                    <a:pt x="11889" y="35936"/>
                  </a:lnTo>
                  <a:lnTo>
                    <a:pt x="11544" y="34011"/>
                  </a:lnTo>
                  <a:lnTo>
                    <a:pt x="11802" y="31925"/>
                  </a:lnTo>
                  <a:lnTo>
                    <a:pt x="12578" y="30080"/>
                  </a:lnTo>
                  <a:lnTo>
                    <a:pt x="13784" y="28396"/>
                  </a:lnTo>
                  <a:lnTo>
                    <a:pt x="15421" y="27032"/>
                  </a:lnTo>
                  <a:lnTo>
                    <a:pt x="17230" y="25749"/>
                  </a:lnTo>
                  <a:lnTo>
                    <a:pt x="19383" y="24626"/>
                  </a:lnTo>
                  <a:lnTo>
                    <a:pt x="21623" y="23663"/>
                  </a:lnTo>
                  <a:lnTo>
                    <a:pt x="24035" y="22941"/>
                  </a:lnTo>
                  <a:lnTo>
                    <a:pt x="26275" y="22139"/>
                  </a:lnTo>
                  <a:lnTo>
                    <a:pt x="28601" y="21658"/>
                  </a:lnTo>
                  <a:lnTo>
                    <a:pt x="30668" y="21096"/>
                  </a:lnTo>
                  <a:lnTo>
                    <a:pt x="32650" y="20856"/>
                  </a:lnTo>
                  <a:lnTo>
                    <a:pt x="34200" y="20535"/>
                  </a:lnTo>
                  <a:lnTo>
                    <a:pt x="35492" y="20455"/>
                  </a:lnTo>
                  <a:lnTo>
                    <a:pt x="36268" y="20374"/>
                  </a:lnTo>
                  <a:lnTo>
                    <a:pt x="36612" y="20374"/>
                  </a:lnTo>
                  <a:lnTo>
                    <a:pt x="39369" y="3289"/>
                  </a:lnTo>
                  <a:lnTo>
                    <a:pt x="37043" y="0"/>
                  </a:lnTo>
                  <a:lnTo>
                    <a:pt x="37043" y="0"/>
                  </a:lnTo>
                  <a:close/>
                </a:path>
              </a:pathLst>
            </a:custGeom>
            <a:solidFill>
              <a:srgbClr val="FFE6B3"/>
            </a:solidFill>
            <a:ln>
              <a:noFill/>
            </a:ln>
          </p:spPr>
          <p:txBody>
            <a:bodyPr lIns="91425" tIns="91425" rIns="91425" bIns="91425" anchor="ctr" anchorCtr="0">
              <a:noAutofit/>
            </a:bodyPr>
            <a:lstStyle/>
            <a:p>
              <a:endParaRPr/>
            </a:p>
          </p:txBody>
        </p:sp>
        <p:sp>
          <p:nvSpPr>
            <p:cNvPr id="240" name="Shape 240"/>
            <p:cNvSpPr/>
            <p:nvPr/>
          </p:nvSpPr>
          <p:spPr>
            <a:xfrm>
              <a:off x="628850" y="489300"/>
              <a:ext cx="1128525" cy="1183175"/>
            </a:xfrm>
            <a:custGeom>
              <a:avLst/>
              <a:gdLst/>
              <a:ahLst/>
              <a:cxnLst/>
              <a:rect l="0" t="0" r="0" b="0"/>
              <a:pathLst>
                <a:path w="45141" h="47327" extrusionOk="0">
                  <a:moveTo>
                    <a:pt x="32994" y="80"/>
                  </a:moveTo>
                  <a:lnTo>
                    <a:pt x="31013" y="161"/>
                  </a:lnTo>
                  <a:lnTo>
                    <a:pt x="28773" y="642"/>
                  </a:lnTo>
                  <a:lnTo>
                    <a:pt x="26188" y="1364"/>
                  </a:lnTo>
                  <a:lnTo>
                    <a:pt x="23432" y="2326"/>
                  </a:lnTo>
                  <a:lnTo>
                    <a:pt x="20417" y="3530"/>
                  </a:lnTo>
                  <a:lnTo>
                    <a:pt x="17402" y="5134"/>
                  </a:lnTo>
                  <a:lnTo>
                    <a:pt x="14387" y="6818"/>
                  </a:lnTo>
                  <a:lnTo>
                    <a:pt x="11544" y="8904"/>
                  </a:lnTo>
                  <a:lnTo>
                    <a:pt x="8701" y="11070"/>
                  </a:lnTo>
                  <a:lnTo>
                    <a:pt x="6203" y="13476"/>
                  </a:lnTo>
                  <a:lnTo>
                    <a:pt x="3963" y="16123"/>
                  </a:lnTo>
                  <a:lnTo>
                    <a:pt x="2240" y="19011"/>
                  </a:lnTo>
                  <a:lnTo>
                    <a:pt x="776" y="21979"/>
                  </a:lnTo>
                  <a:lnTo>
                    <a:pt x="86" y="25187"/>
                  </a:lnTo>
                  <a:lnTo>
                    <a:pt x="0" y="28556"/>
                  </a:lnTo>
                  <a:lnTo>
                    <a:pt x="517" y="32166"/>
                  </a:lnTo>
                  <a:lnTo>
                    <a:pt x="1723" y="35375"/>
                  </a:lnTo>
                  <a:lnTo>
                    <a:pt x="3791" y="38182"/>
                  </a:lnTo>
                  <a:lnTo>
                    <a:pt x="6375" y="40508"/>
                  </a:lnTo>
                  <a:lnTo>
                    <a:pt x="9476" y="42514"/>
                  </a:lnTo>
                  <a:lnTo>
                    <a:pt x="12836" y="43957"/>
                  </a:lnTo>
                  <a:lnTo>
                    <a:pt x="16626" y="45161"/>
                  </a:lnTo>
                  <a:lnTo>
                    <a:pt x="20417" y="46043"/>
                  </a:lnTo>
                  <a:lnTo>
                    <a:pt x="24466" y="46685"/>
                  </a:lnTo>
                  <a:lnTo>
                    <a:pt x="28256" y="47006"/>
                  </a:lnTo>
                  <a:lnTo>
                    <a:pt x="31960" y="47246"/>
                  </a:lnTo>
                  <a:lnTo>
                    <a:pt x="35320" y="47246"/>
                  </a:lnTo>
                  <a:lnTo>
                    <a:pt x="38421" y="47326"/>
                  </a:lnTo>
                  <a:lnTo>
                    <a:pt x="40919" y="47166"/>
                  </a:lnTo>
                  <a:lnTo>
                    <a:pt x="42987" y="47086"/>
                  </a:lnTo>
                  <a:lnTo>
                    <a:pt x="44193" y="47006"/>
                  </a:lnTo>
                  <a:lnTo>
                    <a:pt x="44710" y="47006"/>
                  </a:lnTo>
                  <a:lnTo>
                    <a:pt x="45140" y="45161"/>
                  </a:lnTo>
                  <a:lnTo>
                    <a:pt x="44710" y="45080"/>
                  </a:lnTo>
                  <a:lnTo>
                    <a:pt x="43590" y="44920"/>
                  </a:lnTo>
                  <a:lnTo>
                    <a:pt x="41781" y="44679"/>
                  </a:lnTo>
                  <a:lnTo>
                    <a:pt x="39541" y="44358"/>
                  </a:lnTo>
                  <a:lnTo>
                    <a:pt x="36784" y="43877"/>
                  </a:lnTo>
                  <a:lnTo>
                    <a:pt x="33855" y="43396"/>
                  </a:lnTo>
                  <a:lnTo>
                    <a:pt x="30668" y="42674"/>
                  </a:lnTo>
                  <a:lnTo>
                    <a:pt x="27481" y="41952"/>
                  </a:lnTo>
                  <a:lnTo>
                    <a:pt x="24121" y="40909"/>
                  </a:lnTo>
                  <a:lnTo>
                    <a:pt x="21020" y="39867"/>
                  </a:lnTo>
                  <a:lnTo>
                    <a:pt x="18005" y="38583"/>
                  </a:lnTo>
                  <a:lnTo>
                    <a:pt x="15334" y="37300"/>
                  </a:lnTo>
                  <a:lnTo>
                    <a:pt x="13094" y="35695"/>
                  </a:lnTo>
                  <a:lnTo>
                    <a:pt x="11371" y="34091"/>
                  </a:lnTo>
                  <a:lnTo>
                    <a:pt x="10252" y="32166"/>
                  </a:lnTo>
                  <a:lnTo>
                    <a:pt x="9993" y="30241"/>
                  </a:lnTo>
                  <a:lnTo>
                    <a:pt x="10252" y="28155"/>
                  </a:lnTo>
                  <a:lnTo>
                    <a:pt x="11027" y="26310"/>
                  </a:lnTo>
                  <a:lnTo>
                    <a:pt x="12233" y="24626"/>
                  </a:lnTo>
                  <a:lnTo>
                    <a:pt x="13870" y="23262"/>
                  </a:lnTo>
                  <a:lnTo>
                    <a:pt x="15765" y="21899"/>
                  </a:lnTo>
                  <a:lnTo>
                    <a:pt x="17919" y="20776"/>
                  </a:lnTo>
                  <a:lnTo>
                    <a:pt x="20158" y="19813"/>
                  </a:lnTo>
                  <a:lnTo>
                    <a:pt x="22570" y="19091"/>
                  </a:lnTo>
                  <a:lnTo>
                    <a:pt x="24810" y="18289"/>
                  </a:lnTo>
                  <a:lnTo>
                    <a:pt x="27136" y="17808"/>
                  </a:lnTo>
                  <a:lnTo>
                    <a:pt x="29204" y="17246"/>
                  </a:lnTo>
                  <a:lnTo>
                    <a:pt x="31185" y="17006"/>
                  </a:lnTo>
                  <a:lnTo>
                    <a:pt x="32735" y="16685"/>
                  </a:lnTo>
                  <a:lnTo>
                    <a:pt x="34028" y="16604"/>
                  </a:lnTo>
                  <a:lnTo>
                    <a:pt x="34803" y="16524"/>
                  </a:lnTo>
                  <a:lnTo>
                    <a:pt x="35148" y="16524"/>
                  </a:lnTo>
                  <a:lnTo>
                    <a:pt x="37301" y="2086"/>
                  </a:lnTo>
                  <a:lnTo>
                    <a:pt x="37129" y="1925"/>
                  </a:lnTo>
                  <a:lnTo>
                    <a:pt x="36698" y="1685"/>
                  </a:lnTo>
                  <a:lnTo>
                    <a:pt x="36009" y="1284"/>
                  </a:lnTo>
                  <a:lnTo>
                    <a:pt x="35406" y="963"/>
                  </a:lnTo>
                  <a:lnTo>
                    <a:pt x="34631" y="481"/>
                  </a:lnTo>
                  <a:lnTo>
                    <a:pt x="33941" y="241"/>
                  </a:lnTo>
                  <a:lnTo>
                    <a:pt x="33338" y="0"/>
                  </a:lnTo>
                  <a:lnTo>
                    <a:pt x="32994" y="80"/>
                  </a:lnTo>
                  <a:lnTo>
                    <a:pt x="32994" y="80"/>
                  </a:lnTo>
                  <a:close/>
                </a:path>
              </a:pathLst>
            </a:custGeom>
            <a:solidFill>
              <a:srgbClr val="F5CF8C"/>
            </a:solidFill>
            <a:ln>
              <a:noFill/>
            </a:ln>
          </p:spPr>
          <p:txBody>
            <a:bodyPr lIns="91425" tIns="91425" rIns="91425" bIns="91425" anchor="ctr" anchorCtr="0">
              <a:noAutofit/>
            </a:bodyPr>
            <a:lstStyle/>
            <a:p>
              <a:endParaRPr/>
            </a:p>
          </p:txBody>
        </p:sp>
        <p:sp>
          <p:nvSpPr>
            <p:cNvPr id="241" name="Shape 241"/>
            <p:cNvSpPr/>
            <p:nvPr/>
          </p:nvSpPr>
          <p:spPr>
            <a:xfrm>
              <a:off x="669775" y="583550"/>
              <a:ext cx="1091900" cy="1076900"/>
            </a:xfrm>
            <a:custGeom>
              <a:avLst/>
              <a:gdLst/>
              <a:ahLst/>
              <a:cxnLst/>
              <a:rect l="0" t="0" r="0" b="0"/>
              <a:pathLst>
                <a:path w="43676" h="43076" extrusionOk="0">
                  <a:moveTo>
                    <a:pt x="28945" y="161"/>
                  </a:moveTo>
                  <a:lnTo>
                    <a:pt x="27222" y="321"/>
                  </a:lnTo>
                  <a:lnTo>
                    <a:pt x="25327" y="722"/>
                  </a:lnTo>
                  <a:lnTo>
                    <a:pt x="23087" y="1364"/>
                  </a:lnTo>
                  <a:lnTo>
                    <a:pt x="20675" y="2246"/>
                  </a:lnTo>
                  <a:lnTo>
                    <a:pt x="18004" y="3289"/>
                  </a:lnTo>
                  <a:lnTo>
                    <a:pt x="15420" y="4572"/>
                  </a:lnTo>
                  <a:lnTo>
                    <a:pt x="12750" y="6097"/>
                  </a:lnTo>
                  <a:lnTo>
                    <a:pt x="10251" y="7941"/>
                  </a:lnTo>
                  <a:lnTo>
                    <a:pt x="7753" y="9786"/>
                  </a:lnTo>
                  <a:lnTo>
                    <a:pt x="5513" y="11952"/>
                  </a:lnTo>
                  <a:lnTo>
                    <a:pt x="3532" y="14198"/>
                  </a:lnTo>
                  <a:lnTo>
                    <a:pt x="2068" y="16765"/>
                  </a:lnTo>
                  <a:lnTo>
                    <a:pt x="862" y="19332"/>
                  </a:lnTo>
                  <a:lnTo>
                    <a:pt x="172" y="22139"/>
                  </a:lnTo>
                  <a:lnTo>
                    <a:pt x="0" y="25107"/>
                  </a:lnTo>
                  <a:lnTo>
                    <a:pt x="603" y="28316"/>
                  </a:lnTo>
                  <a:lnTo>
                    <a:pt x="1723" y="31203"/>
                  </a:lnTo>
                  <a:lnTo>
                    <a:pt x="3618" y="33690"/>
                  </a:lnTo>
                  <a:lnTo>
                    <a:pt x="6030" y="35856"/>
                  </a:lnTo>
                  <a:lnTo>
                    <a:pt x="9045" y="37701"/>
                  </a:lnTo>
                  <a:lnTo>
                    <a:pt x="12319" y="39145"/>
                  </a:lnTo>
                  <a:lnTo>
                    <a:pt x="15851" y="40348"/>
                  </a:lnTo>
                  <a:lnTo>
                    <a:pt x="19641" y="41310"/>
                  </a:lnTo>
                  <a:lnTo>
                    <a:pt x="23518" y="42032"/>
                  </a:lnTo>
                  <a:lnTo>
                    <a:pt x="27136" y="42433"/>
                  </a:lnTo>
                  <a:lnTo>
                    <a:pt x="30754" y="42754"/>
                  </a:lnTo>
                  <a:lnTo>
                    <a:pt x="34027" y="42915"/>
                  </a:lnTo>
                  <a:lnTo>
                    <a:pt x="37129" y="43075"/>
                  </a:lnTo>
                  <a:lnTo>
                    <a:pt x="39541" y="43075"/>
                  </a:lnTo>
                  <a:lnTo>
                    <a:pt x="41522" y="43075"/>
                  </a:lnTo>
                  <a:lnTo>
                    <a:pt x="42728" y="43075"/>
                  </a:lnTo>
                  <a:lnTo>
                    <a:pt x="43245" y="43075"/>
                  </a:lnTo>
                  <a:lnTo>
                    <a:pt x="43676" y="41391"/>
                  </a:lnTo>
                  <a:lnTo>
                    <a:pt x="43245" y="41310"/>
                  </a:lnTo>
                  <a:lnTo>
                    <a:pt x="42125" y="41150"/>
                  </a:lnTo>
                  <a:lnTo>
                    <a:pt x="40316" y="40909"/>
                  </a:lnTo>
                  <a:lnTo>
                    <a:pt x="38076" y="40588"/>
                  </a:lnTo>
                  <a:lnTo>
                    <a:pt x="35320" y="40107"/>
                  </a:lnTo>
                  <a:lnTo>
                    <a:pt x="32391" y="39626"/>
                  </a:lnTo>
                  <a:lnTo>
                    <a:pt x="29117" y="38904"/>
                  </a:lnTo>
                  <a:lnTo>
                    <a:pt x="25930" y="38182"/>
                  </a:lnTo>
                  <a:lnTo>
                    <a:pt x="22570" y="37219"/>
                  </a:lnTo>
                  <a:lnTo>
                    <a:pt x="19469" y="36177"/>
                  </a:lnTo>
                  <a:lnTo>
                    <a:pt x="16454" y="34893"/>
                  </a:lnTo>
                  <a:lnTo>
                    <a:pt x="13783" y="33610"/>
                  </a:lnTo>
                  <a:lnTo>
                    <a:pt x="11544" y="32006"/>
                  </a:lnTo>
                  <a:lnTo>
                    <a:pt x="9821" y="30321"/>
                  </a:lnTo>
                  <a:lnTo>
                    <a:pt x="8701" y="28396"/>
                  </a:lnTo>
                  <a:lnTo>
                    <a:pt x="8442" y="26471"/>
                  </a:lnTo>
                  <a:lnTo>
                    <a:pt x="8701" y="24385"/>
                  </a:lnTo>
                  <a:lnTo>
                    <a:pt x="9562" y="22540"/>
                  </a:lnTo>
                  <a:lnTo>
                    <a:pt x="10768" y="20856"/>
                  </a:lnTo>
                  <a:lnTo>
                    <a:pt x="12491" y="19492"/>
                  </a:lnTo>
                  <a:lnTo>
                    <a:pt x="14300" y="18129"/>
                  </a:lnTo>
                  <a:lnTo>
                    <a:pt x="16454" y="17006"/>
                  </a:lnTo>
                  <a:lnTo>
                    <a:pt x="18694" y="16043"/>
                  </a:lnTo>
                  <a:lnTo>
                    <a:pt x="21106" y="15321"/>
                  </a:lnTo>
                  <a:lnTo>
                    <a:pt x="23345" y="14519"/>
                  </a:lnTo>
                  <a:lnTo>
                    <a:pt x="25585" y="14038"/>
                  </a:lnTo>
                  <a:lnTo>
                    <a:pt x="27653" y="13476"/>
                  </a:lnTo>
                  <a:lnTo>
                    <a:pt x="29634" y="13236"/>
                  </a:lnTo>
                  <a:lnTo>
                    <a:pt x="31185" y="12915"/>
                  </a:lnTo>
                  <a:lnTo>
                    <a:pt x="32477" y="12834"/>
                  </a:lnTo>
                  <a:lnTo>
                    <a:pt x="33252" y="12754"/>
                  </a:lnTo>
                  <a:lnTo>
                    <a:pt x="33597" y="12754"/>
                  </a:lnTo>
                  <a:lnTo>
                    <a:pt x="35320" y="963"/>
                  </a:lnTo>
                  <a:lnTo>
                    <a:pt x="35061" y="883"/>
                  </a:lnTo>
                  <a:lnTo>
                    <a:pt x="34458" y="722"/>
                  </a:lnTo>
                  <a:lnTo>
                    <a:pt x="33941" y="562"/>
                  </a:lnTo>
                  <a:lnTo>
                    <a:pt x="33511" y="562"/>
                  </a:lnTo>
                  <a:lnTo>
                    <a:pt x="32994" y="401"/>
                  </a:lnTo>
                  <a:lnTo>
                    <a:pt x="32563" y="401"/>
                  </a:lnTo>
                  <a:lnTo>
                    <a:pt x="31960" y="241"/>
                  </a:lnTo>
                  <a:lnTo>
                    <a:pt x="31443" y="161"/>
                  </a:lnTo>
                  <a:lnTo>
                    <a:pt x="30926" y="80"/>
                  </a:lnTo>
                  <a:lnTo>
                    <a:pt x="30409" y="80"/>
                  </a:lnTo>
                  <a:lnTo>
                    <a:pt x="29548" y="0"/>
                  </a:lnTo>
                  <a:lnTo>
                    <a:pt x="28945" y="161"/>
                  </a:lnTo>
                  <a:lnTo>
                    <a:pt x="28945" y="161"/>
                  </a:lnTo>
                  <a:close/>
                </a:path>
              </a:pathLst>
            </a:custGeom>
            <a:solidFill>
              <a:srgbClr val="EDBD69"/>
            </a:solidFill>
            <a:ln>
              <a:noFill/>
            </a:ln>
          </p:spPr>
          <p:txBody>
            <a:bodyPr lIns="91425" tIns="91425" rIns="91425" bIns="91425" anchor="ctr" anchorCtr="0">
              <a:noAutofit/>
            </a:bodyPr>
            <a:lstStyle/>
            <a:p>
              <a:endParaRPr/>
            </a:p>
          </p:txBody>
        </p:sp>
        <p:sp>
          <p:nvSpPr>
            <p:cNvPr id="242" name="Shape 242"/>
            <p:cNvSpPr/>
            <p:nvPr/>
          </p:nvSpPr>
          <p:spPr>
            <a:xfrm>
              <a:off x="710675" y="671775"/>
              <a:ext cx="1055300" cy="982650"/>
            </a:xfrm>
            <a:custGeom>
              <a:avLst/>
              <a:gdLst/>
              <a:ahLst/>
              <a:cxnLst/>
              <a:rect l="0" t="0" r="0" b="0"/>
              <a:pathLst>
                <a:path w="42212" h="39306" extrusionOk="0">
                  <a:moveTo>
                    <a:pt x="24897" y="482"/>
                  </a:moveTo>
                  <a:lnTo>
                    <a:pt x="23518" y="562"/>
                  </a:lnTo>
                  <a:lnTo>
                    <a:pt x="21882" y="963"/>
                  </a:lnTo>
                  <a:lnTo>
                    <a:pt x="19986" y="1525"/>
                  </a:lnTo>
                  <a:lnTo>
                    <a:pt x="17919" y="2407"/>
                  </a:lnTo>
                  <a:lnTo>
                    <a:pt x="15679" y="3289"/>
                  </a:lnTo>
                  <a:lnTo>
                    <a:pt x="13439" y="4412"/>
                  </a:lnTo>
                  <a:lnTo>
                    <a:pt x="11114" y="5696"/>
                  </a:lnTo>
                  <a:lnTo>
                    <a:pt x="8960" y="7220"/>
                  </a:lnTo>
                  <a:lnTo>
                    <a:pt x="6806" y="8824"/>
                  </a:lnTo>
                  <a:lnTo>
                    <a:pt x="4825" y="10589"/>
                  </a:lnTo>
                  <a:lnTo>
                    <a:pt x="3102" y="12514"/>
                  </a:lnTo>
                  <a:lnTo>
                    <a:pt x="1810" y="14760"/>
                  </a:lnTo>
                  <a:lnTo>
                    <a:pt x="690" y="16926"/>
                  </a:lnTo>
                  <a:lnTo>
                    <a:pt x="173" y="19412"/>
                  </a:lnTo>
                  <a:lnTo>
                    <a:pt x="1" y="21979"/>
                  </a:lnTo>
                  <a:lnTo>
                    <a:pt x="518" y="24707"/>
                  </a:lnTo>
                  <a:lnTo>
                    <a:pt x="1551" y="27273"/>
                  </a:lnTo>
                  <a:lnTo>
                    <a:pt x="3361" y="29519"/>
                  </a:lnTo>
                  <a:lnTo>
                    <a:pt x="5686" y="31445"/>
                  </a:lnTo>
                  <a:lnTo>
                    <a:pt x="8529" y="33129"/>
                  </a:lnTo>
                  <a:lnTo>
                    <a:pt x="11630" y="34493"/>
                  </a:lnTo>
                  <a:lnTo>
                    <a:pt x="15162" y="35696"/>
                  </a:lnTo>
                  <a:lnTo>
                    <a:pt x="18694" y="36658"/>
                  </a:lnTo>
                  <a:lnTo>
                    <a:pt x="22485" y="37541"/>
                  </a:lnTo>
                  <a:lnTo>
                    <a:pt x="26017" y="38022"/>
                  </a:lnTo>
                  <a:lnTo>
                    <a:pt x="29549" y="38503"/>
                  </a:lnTo>
                  <a:lnTo>
                    <a:pt x="32736" y="38744"/>
                  </a:lnTo>
                  <a:lnTo>
                    <a:pt x="35751" y="39065"/>
                  </a:lnTo>
                  <a:lnTo>
                    <a:pt x="38077" y="39145"/>
                  </a:lnTo>
                  <a:lnTo>
                    <a:pt x="39972" y="39225"/>
                  </a:lnTo>
                  <a:lnTo>
                    <a:pt x="41178" y="39225"/>
                  </a:lnTo>
                  <a:lnTo>
                    <a:pt x="41695" y="39305"/>
                  </a:lnTo>
                  <a:lnTo>
                    <a:pt x="42212" y="37862"/>
                  </a:lnTo>
                  <a:lnTo>
                    <a:pt x="41781" y="37781"/>
                  </a:lnTo>
                  <a:lnTo>
                    <a:pt x="40661" y="37621"/>
                  </a:lnTo>
                  <a:lnTo>
                    <a:pt x="38852" y="37380"/>
                  </a:lnTo>
                  <a:lnTo>
                    <a:pt x="36612" y="37059"/>
                  </a:lnTo>
                  <a:lnTo>
                    <a:pt x="33856" y="36578"/>
                  </a:lnTo>
                  <a:lnTo>
                    <a:pt x="30841" y="36097"/>
                  </a:lnTo>
                  <a:lnTo>
                    <a:pt x="27567" y="35375"/>
                  </a:lnTo>
                  <a:lnTo>
                    <a:pt x="24380" y="34653"/>
                  </a:lnTo>
                  <a:lnTo>
                    <a:pt x="21020" y="33690"/>
                  </a:lnTo>
                  <a:lnTo>
                    <a:pt x="17833" y="32648"/>
                  </a:lnTo>
                  <a:lnTo>
                    <a:pt x="14818" y="31364"/>
                  </a:lnTo>
                  <a:lnTo>
                    <a:pt x="12233" y="30081"/>
                  </a:lnTo>
                  <a:lnTo>
                    <a:pt x="9994" y="28477"/>
                  </a:lnTo>
                  <a:lnTo>
                    <a:pt x="8271" y="26792"/>
                  </a:lnTo>
                  <a:lnTo>
                    <a:pt x="7237" y="24867"/>
                  </a:lnTo>
                  <a:lnTo>
                    <a:pt x="6979" y="22942"/>
                  </a:lnTo>
                  <a:lnTo>
                    <a:pt x="7237" y="20856"/>
                  </a:lnTo>
                  <a:lnTo>
                    <a:pt x="8098" y="19011"/>
                  </a:lnTo>
                  <a:lnTo>
                    <a:pt x="9305" y="17327"/>
                  </a:lnTo>
                  <a:lnTo>
                    <a:pt x="10941" y="15883"/>
                  </a:lnTo>
                  <a:lnTo>
                    <a:pt x="12836" y="14519"/>
                  </a:lnTo>
                  <a:lnTo>
                    <a:pt x="14990" y="13396"/>
                  </a:lnTo>
                  <a:lnTo>
                    <a:pt x="17230" y="12434"/>
                  </a:lnTo>
                  <a:lnTo>
                    <a:pt x="19642" y="11712"/>
                  </a:lnTo>
                  <a:lnTo>
                    <a:pt x="21882" y="10910"/>
                  </a:lnTo>
                  <a:lnTo>
                    <a:pt x="24121" y="10428"/>
                  </a:lnTo>
                  <a:lnTo>
                    <a:pt x="26189" y="9867"/>
                  </a:lnTo>
                  <a:lnTo>
                    <a:pt x="28170" y="9626"/>
                  </a:lnTo>
                  <a:lnTo>
                    <a:pt x="29635" y="9305"/>
                  </a:lnTo>
                  <a:lnTo>
                    <a:pt x="30927" y="9225"/>
                  </a:lnTo>
                  <a:lnTo>
                    <a:pt x="31702" y="9145"/>
                  </a:lnTo>
                  <a:lnTo>
                    <a:pt x="32047" y="9145"/>
                  </a:lnTo>
                  <a:lnTo>
                    <a:pt x="33339" y="81"/>
                  </a:lnTo>
                  <a:lnTo>
                    <a:pt x="33167" y="1"/>
                  </a:lnTo>
                  <a:lnTo>
                    <a:pt x="32994" y="1"/>
                  </a:lnTo>
                  <a:lnTo>
                    <a:pt x="32650" y="1"/>
                  </a:lnTo>
                  <a:lnTo>
                    <a:pt x="32219" y="1"/>
                  </a:lnTo>
                  <a:lnTo>
                    <a:pt x="31616" y="1"/>
                  </a:lnTo>
                  <a:lnTo>
                    <a:pt x="31099" y="1"/>
                  </a:lnTo>
                  <a:lnTo>
                    <a:pt x="30410" y="1"/>
                  </a:lnTo>
                  <a:lnTo>
                    <a:pt x="29807" y="1"/>
                  </a:lnTo>
                  <a:lnTo>
                    <a:pt x="29032" y="1"/>
                  </a:lnTo>
                  <a:lnTo>
                    <a:pt x="28343" y="1"/>
                  </a:lnTo>
                  <a:lnTo>
                    <a:pt x="27653" y="1"/>
                  </a:lnTo>
                  <a:lnTo>
                    <a:pt x="26964" y="81"/>
                  </a:lnTo>
                  <a:lnTo>
                    <a:pt x="26275" y="81"/>
                  </a:lnTo>
                  <a:lnTo>
                    <a:pt x="25758" y="241"/>
                  </a:lnTo>
                  <a:lnTo>
                    <a:pt x="25241" y="322"/>
                  </a:lnTo>
                  <a:lnTo>
                    <a:pt x="24897" y="482"/>
                  </a:lnTo>
                  <a:lnTo>
                    <a:pt x="24897" y="482"/>
                  </a:lnTo>
                  <a:close/>
                </a:path>
              </a:pathLst>
            </a:custGeom>
            <a:solidFill>
              <a:srgbClr val="E6A845"/>
            </a:solidFill>
            <a:ln>
              <a:noFill/>
            </a:ln>
          </p:spPr>
          <p:txBody>
            <a:bodyPr lIns="91425" tIns="91425" rIns="91425" bIns="91425" anchor="ctr" anchorCtr="0">
              <a:noAutofit/>
            </a:bodyPr>
            <a:lstStyle/>
            <a:p>
              <a:endParaRPr/>
            </a:p>
          </p:txBody>
        </p:sp>
        <p:sp>
          <p:nvSpPr>
            <p:cNvPr id="243" name="Shape 243"/>
            <p:cNvSpPr/>
            <p:nvPr/>
          </p:nvSpPr>
          <p:spPr>
            <a:xfrm>
              <a:off x="755900" y="737950"/>
              <a:ext cx="1014400" cy="912475"/>
            </a:xfrm>
            <a:custGeom>
              <a:avLst/>
              <a:gdLst/>
              <a:ahLst/>
              <a:cxnLst/>
              <a:rect l="0" t="0" r="0" b="0"/>
              <a:pathLst>
                <a:path w="40576" h="36499" extrusionOk="0">
                  <a:moveTo>
                    <a:pt x="20676" y="1685"/>
                  </a:moveTo>
                  <a:lnTo>
                    <a:pt x="19556" y="1846"/>
                  </a:lnTo>
                  <a:lnTo>
                    <a:pt x="18264" y="2166"/>
                  </a:lnTo>
                  <a:lnTo>
                    <a:pt x="16713" y="2648"/>
                  </a:lnTo>
                  <a:lnTo>
                    <a:pt x="14990" y="3370"/>
                  </a:lnTo>
                  <a:lnTo>
                    <a:pt x="13095" y="4092"/>
                  </a:lnTo>
                  <a:lnTo>
                    <a:pt x="11200" y="5054"/>
                  </a:lnTo>
                  <a:lnTo>
                    <a:pt x="9305" y="6097"/>
                  </a:lnTo>
                  <a:lnTo>
                    <a:pt x="7496" y="7380"/>
                  </a:lnTo>
                  <a:lnTo>
                    <a:pt x="5686" y="8664"/>
                  </a:lnTo>
                  <a:lnTo>
                    <a:pt x="4050" y="10108"/>
                  </a:lnTo>
                  <a:lnTo>
                    <a:pt x="2585" y="11712"/>
                  </a:lnTo>
                  <a:lnTo>
                    <a:pt x="1465" y="13557"/>
                  </a:lnTo>
                  <a:lnTo>
                    <a:pt x="604" y="15402"/>
                  </a:lnTo>
                  <a:lnTo>
                    <a:pt x="87" y="17407"/>
                  </a:lnTo>
                  <a:lnTo>
                    <a:pt x="1" y="19573"/>
                  </a:lnTo>
                  <a:lnTo>
                    <a:pt x="432" y="21979"/>
                  </a:lnTo>
                  <a:lnTo>
                    <a:pt x="1293" y="24145"/>
                  </a:lnTo>
                  <a:lnTo>
                    <a:pt x="3016" y="26150"/>
                  </a:lnTo>
                  <a:lnTo>
                    <a:pt x="5170" y="27835"/>
                  </a:lnTo>
                  <a:lnTo>
                    <a:pt x="7926" y="29519"/>
                  </a:lnTo>
                  <a:lnTo>
                    <a:pt x="10941" y="30803"/>
                  </a:lnTo>
                  <a:lnTo>
                    <a:pt x="14301" y="32006"/>
                  </a:lnTo>
                  <a:lnTo>
                    <a:pt x="17747" y="32969"/>
                  </a:lnTo>
                  <a:lnTo>
                    <a:pt x="21365" y="33931"/>
                  </a:lnTo>
                  <a:lnTo>
                    <a:pt x="24811" y="34573"/>
                  </a:lnTo>
                  <a:lnTo>
                    <a:pt x="28256" y="35134"/>
                  </a:lnTo>
                  <a:lnTo>
                    <a:pt x="31358" y="35616"/>
                  </a:lnTo>
                  <a:lnTo>
                    <a:pt x="34200" y="35937"/>
                  </a:lnTo>
                  <a:lnTo>
                    <a:pt x="36526" y="36097"/>
                  </a:lnTo>
                  <a:lnTo>
                    <a:pt x="38335" y="36338"/>
                  </a:lnTo>
                  <a:lnTo>
                    <a:pt x="39541" y="36418"/>
                  </a:lnTo>
                  <a:lnTo>
                    <a:pt x="39972" y="36498"/>
                  </a:lnTo>
                  <a:lnTo>
                    <a:pt x="40575" y="35215"/>
                  </a:lnTo>
                  <a:lnTo>
                    <a:pt x="40144" y="35134"/>
                  </a:lnTo>
                  <a:lnTo>
                    <a:pt x="39025" y="34974"/>
                  </a:lnTo>
                  <a:lnTo>
                    <a:pt x="37216" y="34733"/>
                  </a:lnTo>
                  <a:lnTo>
                    <a:pt x="34976" y="34412"/>
                  </a:lnTo>
                  <a:lnTo>
                    <a:pt x="32219" y="33931"/>
                  </a:lnTo>
                  <a:lnTo>
                    <a:pt x="29204" y="33450"/>
                  </a:lnTo>
                  <a:lnTo>
                    <a:pt x="25931" y="32728"/>
                  </a:lnTo>
                  <a:lnTo>
                    <a:pt x="22657" y="32006"/>
                  </a:lnTo>
                  <a:lnTo>
                    <a:pt x="19297" y="31043"/>
                  </a:lnTo>
                  <a:lnTo>
                    <a:pt x="16110" y="30001"/>
                  </a:lnTo>
                  <a:lnTo>
                    <a:pt x="13095" y="28717"/>
                  </a:lnTo>
                  <a:lnTo>
                    <a:pt x="10511" y="27434"/>
                  </a:lnTo>
                  <a:lnTo>
                    <a:pt x="8271" y="25830"/>
                  </a:lnTo>
                  <a:lnTo>
                    <a:pt x="6548" y="24145"/>
                  </a:lnTo>
                  <a:lnTo>
                    <a:pt x="5514" y="22220"/>
                  </a:lnTo>
                  <a:lnTo>
                    <a:pt x="5256" y="20295"/>
                  </a:lnTo>
                  <a:lnTo>
                    <a:pt x="5514" y="18209"/>
                  </a:lnTo>
                  <a:lnTo>
                    <a:pt x="6376" y="16364"/>
                  </a:lnTo>
                  <a:lnTo>
                    <a:pt x="7668" y="14680"/>
                  </a:lnTo>
                  <a:lnTo>
                    <a:pt x="9391" y="13236"/>
                  </a:lnTo>
                  <a:lnTo>
                    <a:pt x="11200" y="11872"/>
                  </a:lnTo>
                  <a:lnTo>
                    <a:pt x="13353" y="10749"/>
                  </a:lnTo>
                  <a:lnTo>
                    <a:pt x="15593" y="9787"/>
                  </a:lnTo>
                  <a:lnTo>
                    <a:pt x="18005" y="9065"/>
                  </a:lnTo>
                  <a:lnTo>
                    <a:pt x="20245" y="8263"/>
                  </a:lnTo>
                  <a:lnTo>
                    <a:pt x="22485" y="7781"/>
                  </a:lnTo>
                  <a:lnTo>
                    <a:pt x="24552" y="7220"/>
                  </a:lnTo>
                  <a:lnTo>
                    <a:pt x="26534" y="6979"/>
                  </a:lnTo>
                  <a:lnTo>
                    <a:pt x="27998" y="6658"/>
                  </a:lnTo>
                  <a:lnTo>
                    <a:pt x="29290" y="6578"/>
                  </a:lnTo>
                  <a:lnTo>
                    <a:pt x="30066" y="6498"/>
                  </a:lnTo>
                  <a:lnTo>
                    <a:pt x="30410" y="6498"/>
                  </a:lnTo>
                  <a:lnTo>
                    <a:pt x="31185" y="1"/>
                  </a:lnTo>
                  <a:lnTo>
                    <a:pt x="31013" y="1"/>
                  </a:lnTo>
                  <a:lnTo>
                    <a:pt x="30755" y="1"/>
                  </a:lnTo>
                  <a:lnTo>
                    <a:pt x="30324" y="1"/>
                  </a:lnTo>
                  <a:lnTo>
                    <a:pt x="29893" y="81"/>
                  </a:lnTo>
                  <a:lnTo>
                    <a:pt x="29204" y="81"/>
                  </a:lnTo>
                  <a:lnTo>
                    <a:pt x="28515" y="241"/>
                  </a:lnTo>
                  <a:lnTo>
                    <a:pt x="27653" y="322"/>
                  </a:lnTo>
                  <a:lnTo>
                    <a:pt x="26878" y="482"/>
                  </a:lnTo>
                  <a:lnTo>
                    <a:pt x="25931" y="562"/>
                  </a:lnTo>
                  <a:lnTo>
                    <a:pt x="25069" y="723"/>
                  </a:lnTo>
                  <a:lnTo>
                    <a:pt x="24122" y="803"/>
                  </a:lnTo>
                  <a:lnTo>
                    <a:pt x="23346" y="1043"/>
                  </a:lnTo>
                  <a:lnTo>
                    <a:pt x="22571" y="1124"/>
                  </a:lnTo>
                  <a:lnTo>
                    <a:pt x="21796" y="1284"/>
                  </a:lnTo>
                  <a:lnTo>
                    <a:pt x="21106" y="1445"/>
                  </a:lnTo>
                  <a:lnTo>
                    <a:pt x="20676" y="1685"/>
                  </a:lnTo>
                  <a:lnTo>
                    <a:pt x="20676" y="1685"/>
                  </a:lnTo>
                  <a:close/>
                </a:path>
              </a:pathLst>
            </a:custGeom>
            <a:solidFill>
              <a:srgbClr val="DE9621"/>
            </a:solidFill>
            <a:ln>
              <a:noFill/>
            </a:ln>
          </p:spPr>
          <p:txBody>
            <a:bodyPr lIns="91425" tIns="91425" rIns="91425" bIns="91425" anchor="ctr" anchorCtr="0">
              <a:noAutofit/>
            </a:bodyPr>
            <a:lstStyle/>
            <a:p>
              <a:endParaRPr/>
            </a:p>
          </p:txBody>
        </p:sp>
        <p:sp>
          <p:nvSpPr>
            <p:cNvPr id="244" name="Shape 244"/>
            <p:cNvSpPr/>
            <p:nvPr/>
          </p:nvSpPr>
          <p:spPr>
            <a:xfrm>
              <a:off x="796825" y="804125"/>
              <a:ext cx="975625" cy="840275"/>
            </a:xfrm>
            <a:custGeom>
              <a:avLst/>
              <a:gdLst/>
              <a:ahLst/>
              <a:cxnLst/>
              <a:rect l="0" t="0" r="0" b="0"/>
              <a:pathLst>
                <a:path w="39025" h="33611" extrusionOk="0">
                  <a:moveTo>
                    <a:pt x="16627" y="2888"/>
                  </a:moveTo>
                  <a:lnTo>
                    <a:pt x="15765" y="3049"/>
                  </a:lnTo>
                  <a:lnTo>
                    <a:pt x="14818" y="3370"/>
                  </a:lnTo>
                  <a:lnTo>
                    <a:pt x="13525" y="3851"/>
                  </a:lnTo>
                  <a:lnTo>
                    <a:pt x="12233" y="4413"/>
                  </a:lnTo>
                  <a:lnTo>
                    <a:pt x="10683" y="4974"/>
                  </a:lnTo>
                  <a:lnTo>
                    <a:pt x="9218" y="5696"/>
                  </a:lnTo>
                  <a:lnTo>
                    <a:pt x="7668" y="6498"/>
                  </a:lnTo>
                  <a:lnTo>
                    <a:pt x="6203" y="7541"/>
                  </a:lnTo>
                  <a:lnTo>
                    <a:pt x="4652" y="8503"/>
                  </a:lnTo>
                  <a:lnTo>
                    <a:pt x="3360" y="9707"/>
                  </a:lnTo>
                  <a:lnTo>
                    <a:pt x="2154" y="10910"/>
                  </a:lnTo>
                  <a:lnTo>
                    <a:pt x="1207" y="12434"/>
                  </a:lnTo>
                  <a:lnTo>
                    <a:pt x="431" y="13878"/>
                  </a:lnTo>
                  <a:lnTo>
                    <a:pt x="87" y="15562"/>
                  </a:lnTo>
                  <a:lnTo>
                    <a:pt x="1" y="17247"/>
                  </a:lnTo>
                  <a:lnTo>
                    <a:pt x="345" y="19252"/>
                  </a:lnTo>
                  <a:lnTo>
                    <a:pt x="1121" y="21097"/>
                  </a:lnTo>
                  <a:lnTo>
                    <a:pt x="2671" y="22782"/>
                  </a:lnTo>
                  <a:lnTo>
                    <a:pt x="4739" y="24386"/>
                  </a:lnTo>
                  <a:lnTo>
                    <a:pt x="7409" y="25830"/>
                  </a:lnTo>
                  <a:lnTo>
                    <a:pt x="10252" y="27113"/>
                  </a:lnTo>
                  <a:lnTo>
                    <a:pt x="13525" y="28316"/>
                  </a:lnTo>
                  <a:lnTo>
                    <a:pt x="16885" y="29359"/>
                  </a:lnTo>
                  <a:lnTo>
                    <a:pt x="20417" y="30322"/>
                  </a:lnTo>
                  <a:lnTo>
                    <a:pt x="23777" y="31044"/>
                  </a:lnTo>
                  <a:lnTo>
                    <a:pt x="27050" y="31765"/>
                  </a:lnTo>
                  <a:lnTo>
                    <a:pt x="30065" y="32247"/>
                  </a:lnTo>
                  <a:lnTo>
                    <a:pt x="32908" y="32808"/>
                  </a:lnTo>
                  <a:lnTo>
                    <a:pt x="35148" y="33129"/>
                  </a:lnTo>
                  <a:lnTo>
                    <a:pt x="36957" y="33370"/>
                  </a:lnTo>
                  <a:lnTo>
                    <a:pt x="38077" y="33530"/>
                  </a:lnTo>
                  <a:lnTo>
                    <a:pt x="38507" y="33610"/>
                  </a:lnTo>
                  <a:lnTo>
                    <a:pt x="39024" y="32568"/>
                  </a:lnTo>
                  <a:lnTo>
                    <a:pt x="38594" y="32487"/>
                  </a:lnTo>
                  <a:lnTo>
                    <a:pt x="37388" y="32327"/>
                  </a:lnTo>
                  <a:lnTo>
                    <a:pt x="35579" y="32086"/>
                  </a:lnTo>
                  <a:lnTo>
                    <a:pt x="33339" y="31765"/>
                  </a:lnTo>
                  <a:lnTo>
                    <a:pt x="30582" y="31284"/>
                  </a:lnTo>
                  <a:lnTo>
                    <a:pt x="27567" y="30803"/>
                  </a:lnTo>
                  <a:lnTo>
                    <a:pt x="24294" y="30081"/>
                  </a:lnTo>
                  <a:lnTo>
                    <a:pt x="21106" y="29359"/>
                  </a:lnTo>
                  <a:lnTo>
                    <a:pt x="17747" y="28396"/>
                  </a:lnTo>
                  <a:lnTo>
                    <a:pt x="14559" y="27354"/>
                  </a:lnTo>
                  <a:lnTo>
                    <a:pt x="11544" y="26070"/>
                  </a:lnTo>
                  <a:lnTo>
                    <a:pt x="8960" y="24787"/>
                  </a:lnTo>
                  <a:lnTo>
                    <a:pt x="6720" y="23183"/>
                  </a:lnTo>
                  <a:lnTo>
                    <a:pt x="5083" y="21498"/>
                  </a:lnTo>
                  <a:lnTo>
                    <a:pt x="4049" y="19573"/>
                  </a:lnTo>
                  <a:lnTo>
                    <a:pt x="3791" y="17648"/>
                  </a:lnTo>
                  <a:lnTo>
                    <a:pt x="4049" y="15562"/>
                  </a:lnTo>
                  <a:lnTo>
                    <a:pt x="4911" y="13717"/>
                  </a:lnTo>
                  <a:lnTo>
                    <a:pt x="6203" y="12033"/>
                  </a:lnTo>
                  <a:lnTo>
                    <a:pt x="7840" y="10589"/>
                  </a:lnTo>
                  <a:lnTo>
                    <a:pt x="9735" y="9225"/>
                  </a:lnTo>
                  <a:lnTo>
                    <a:pt x="11889" y="8102"/>
                  </a:lnTo>
                  <a:lnTo>
                    <a:pt x="14128" y="7140"/>
                  </a:lnTo>
                  <a:lnTo>
                    <a:pt x="16454" y="6418"/>
                  </a:lnTo>
                  <a:lnTo>
                    <a:pt x="18694" y="5616"/>
                  </a:lnTo>
                  <a:lnTo>
                    <a:pt x="20934" y="5134"/>
                  </a:lnTo>
                  <a:lnTo>
                    <a:pt x="23001" y="4573"/>
                  </a:lnTo>
                  <a:lnTo>
                    <a:pt x="24983" y="4332"/>
                  </a:lnTo>
                  <a:lnTo>
                    <a:pt x="26447" y="4011"/>
                  </a:lnTo>
                  <a:lnTo>
                    <a:pt x="27739" y="3931"/>
                  </a:lnTo>
                  <a:lnTo>
                    <a:pt x="28515" y="3851"/>
                  </a:lnTo>
                  <a:lnTo>
                    <a:pt x="28859" y="3851"/>
                  </a:lnTo>
                  <a:lnTo>
                    <a:pt x="29118" y="1"/>
                  </a:lnTo>
                  <a:lnTo>
                    <a:pt x="28945" y="1"/>
                  </a:lnTo>
                  <a:lnTo>
                    <a:pt x="28687" y="1"/>
                  </a:lnTo>
                  <a:lnTo>
                    <a:pt x="28170" y="81"/>
                  </a:lnTo>
                  <a:lnTo>
                    <a:pt x="27567" y="241"/>
                  </a:lnTo>
                  <a:lnTo>
                    <a:pt x="26706" y="322"/>
                  </a:lnTo>
                  <a:lnTo>
                    <a:pt x="25930" y="562"/>
                  </a:lnTo>
                  <a:lnTo>
                    <a:pt x="24983" y="803"/>
                  </a:lnTo>
                  <a:lnTo>
                    <a:pt x="24035" y="1044"/>
                  </a:lnTo>
                  <a:lnTo>
                    <a:pt x="22915" y="1204"/>
                  </a:lnTo>
                  <a:lnTo>
                    <a:pt x="21881" y="1445"/>
                  </a:lnTo>
                  <a:lnTo>
                    <a:pt x="20848" y="1685"/>
                  </a:lnTo>
                  <a:lnTo>
                    <a:pt x="19900" y="1926"/>
                  </a:lnTo>
                  <a:lnTo>
                    <a:pt x="18866" y="2167"/>
                  </a:lnTo>
                  <a:lnTo>
                    <a:pt x="18005" y="2407"/>
                  </a:lnTo>
                  <a:lnTo>
                    <a:pt x="17230" y="2648"/>
                  </a:lnTo>
                  <a:lnTo>
                    <a:pt x="16627" y="2888"/>
                  </a:lnTo>
                  <a:lnTo>
                    <a:pt x="16627" y="2888"/>
                  </a:lnTo>
                  <a:close/>
                </a:path>
              </a:pathLst>
            </a:custGeom>
            <a:solidFill>
              <a:srgbClr val="D48000"/>
            </a:solidFill>
            <a:ln>
              <a:noFill/>
            </a:ln>
          </p:spPr>
          <p:txBody>
            <a:bodyPr lIns="91425" tIns="91425" rIns="91425" bIns="91425" anchor="ctr" anchorCtr="0">
              <a:noAutofit/>
            </a:bodyPr>
            <a:lstStyle/>
            <a:p>
              <a:endParaRPr/>
            </a:p>
          </p:txBody>
        </p:sp>
        <p:sp>
          <p:nvSpPr>
            <p:cNvPr id="245" name="Shape 245"/>
            <p:cNvSpPr/>
            <p:nvPr/>
          </p:nvSpPr>
          <p:spPr>
            <a:xfrm>
              <a:off x="1341700" y="134350"/>
              <a:ext cx="1518325" cy="1417800"/>
            </a:xfrm>
            <a:custGeom>
              <a:avLst/>
              <a:gdLst/>
              <a:ahLst/>
              <a:cxnLst/>
              <a:rect l="0" t="0" r="0" b="0"/>
              <a:pathLst>
                <a:path w="60733" h="56712" extrusionOk="0">
                  <a:moveTo>
                    <a:pt x="30410" y="56712"/>
                  </a:moveTo>
                  <a:lnTo>
                    <a:pt x="33425" y="56471"/>
                  </a:lnTo>
                  <a:lnTo>
                    <a:pt x="36440" y="56070"/>
                  </a:lnTo>
                  <a:lnTo>
                    <a:pt x="39282" y="55348"/>
                  </a:lnTo>
                  <a:lnTo>
                    <a:pt x="42125" y="54466"/>
                  </a:lnTo>
                  <a:lnTo>
                    <a:pt x="44710" y="53262"/>
                  </a:lnTo>
                  <a:lnTo>
                    <a:pt x="47294" y="51819"/>
                  </a:lnTo>
                  <a:lnTo>
                    <a:pt x="49534" y="50134"/>
                  </a:lnTo>
                  <a:lnTo>
                    <a:pt x="51860" y="48369"/>
                  </a:lnTo>
                  <a:lnTo>
                    <a:pt x="53669" y="46284"/>
                  </a:lnTo>
                  <a:lnTo>
                    <a:pt x="55478" y="44118"/>
                  </a:lnTo>
                  <a:lnTo>
                    <a:pt x="57028" y="41712"/>
                  </a:lnTo>
                  <a:lnTo>
                    <a:pt x="58321" y="39305"/>
                  </a:lnTo>
                  <a:lnTo>
                    <a:pt x="59268" y="36658"/>
                  </a:lnTo>
                  <a:lnTo>
                    <a:pt x="60043" y="34011"/>
                  </a:lnTo>
                  <a:lnTo>
                    <a:pt x="60474" y="31204"/>
                  </a:lnTo>
                  <a:lnTo>
                    <a:pt x="60733" y="28396"/>
                  </a:lnTo>
                  <a:lnTo>
                    <a:pt x="60474" y="25428"/>
                  </a:lnTo>
                  <a:lnTo>
                    <a:pt x="60043" y="22621"/>
                  </a:lnTo>
                  <a:lnTo>
                    <a:pt x="59268" y="19893"/>
                  </a:lnTo>
                  <a:lnTo>
                    <a:pt x="58321" y="17327"/>
                  </a:lnTo>
                  <a:lnTo>
                    <a:pt x="57028" y="14760"/>
                  </a:lnTo>
                  <a:lnTo>
                    <a:pt x="55478" y="12433"/>
                  </a:lnTo>
                  <a:lnTo>
                    <a:pt x="53669" y="10187"/>
                  </a:lnTo>
                  <a:lnTo>
                    <a:pt x="51860" y="8262"/>
                  </a:lnTo>
                  <a:lnTo>
                    <a:pt x="49534" y="6337"/>
                  </a:lnTo>
                  <a:lnTo>
                    <a:pt x="47294" y="4733"/>
                  </a:lnTo>
                  <a:lnTo>
                    <a:pt x="44710" y="3289"/>
                  </a:lnTo>
                  <a:lnTo>
                    <a:pt x="42125" y="2166"/>
                  </a:lnTo>
                  <a:lnTo>
                    <a:pt x="39282" y="1204"/>
                  </a:lnTo>
                  <a:lnTo>
                    <a:pt x="36440" y="482"/>
                  </a:lnTo>
                  <a:lnTo>
                    <a:pt x="33425" y="81"/>
                  </a:lnTo>
                  <a:lnTo>
                    <a:pt x="30410" y="0"/>
                  </a:lnTo>
                  <a:lnTo>
                    <a:pt x="27222" y="81"/>
                  </a:lnTo>
                  <a:lnTo>
                    <a:pt x="24207" y="482"/>
                  </a:lnTo>
                  <a:lnTo>
                    <a:pt x="21278" y="1204"/>
                  </a:lnTo>
                  <a:lnTo>
                    <a:pt x="18522" y="2166"/>
                  </a:lnTo>
                  <a:lnTo>
                    <a:pt x="15851" y="3289"/>
                  </a:lnTo>
                  <a:lnTo>
                    <a:pt x="13353" y="4733"/>
                  </a:lnTo>
                  <a:lnTo>
                    <a:pt x="10941" y="6337"/>
                  </a:lnTo>
                  <a:lnTo>
                    <a:pt x="8873" y="8262"/>
                  </a:lnTo>
                  <a:lnTo>
                    <a:pt x="6806" y="10187"/>
                  </a:lnTo>
                  <a:lnTo>
                    <a:pt x="5083" y="12433"/>
                  </a:lnTo>
                  <a:lnTo>
                    <a:pt x="3532" y="14760"/>
                  </a:lnTo>
                  <a:lnTo>
                    <a:pt x="2326" y="17327"/>
                  </a:lnTo>
                  <a:lnTo>
                    <a:pt x="1293" y="19893"/>
                  </a:lnTo>
                  <a:lnTo>
                    <a:pt x="517" y="22621"/>
                  </a:lnTo>
                  <a:lnTo>
                    <a:pt x="86" y="25428"/>
                  </a:lnTo>
                  <a:lnTo>
                    <a:pt x="0" y="28396"/>
                  </a:lnTo>
                  <a:lnTo>
                    <a:pt x="86" y="31204"/>
                  </a:lnTo>
                  <a:lnTo>
                    <a:pt x="517" y="34011"/>
                  </a:lnTo>
                  <a:lnTo>
                    <a:pt x="1293" y="36658"/>
                  </a:lnTo>
                  <a:lnTo>
                    <a:pt x="2326" y="39305"/>
                  </a:lnTo>
                  <a:lnTo>
                    <a:pt x="3532" y="41712"/>
                  </a:lnTo>
                  <a:lnTo>
                    <a:pt x="5083" y="44118"/>
                  </a:lnTo>
                  <a:lnTo>
                    <a:pt x="6806" y="46284"/>
                  </a:lnTo>
                  <a:lnTo>
                    <a:pt x="8873" y="48369"/>
                  </a:lnTo>
                  <a:lnTo>
                    <a:pt x="10941" y="50134"/>
                  </a:lnTo>
                  <a:lnTo>
                    <a:pt x="13353" y="51819"/>
                  </a:lnTo>
                  <a:lnTo>
                    <a:pt x="15851" y="53262"/>
                  </a:lnTo>
                  <a:lnTo>
                    <a:pt x="18522" y="54466"/>
                  </a:lnTo>
                  <a:lnTo>
                    <a:pt x="21278" y="55348"/>
                  </a:lnTo>
                  <a:lnTo>
                    <a:pt x="24207" y="56070"/>
                  </a:lnTo>
                  <a:lnTo>
                    <a:pt x="27222" y="56471"/>
                  </a:lnTo>
                  <a:lnTo>
                    <a:pt x="30410" y="56712"/>
                  </a:lnTo>
                  <a:lnTo>
                    <a:pt x="30410" y="56712"/>
                  </a:lnTo>
                  <a:close/>
                </a:path>
              </a:pathLst>
            </a:custGeom>
            <a:solidFill>
              <a:srgbClr val="FAFAC7"/>
            </a:solidFill>
            <a:ln>
              <a:noFill/>
            </a:ln>
          </p:spPr>
          <p:txBody>
            <a:bodyPr lIns="91425" tIns="91425" rIns="91425" bIns="91425" anchor="ctr" anchorCtr="0">
              <a:noAutofit/>
            </a:bodyPr>
            <a:lstStyle/>
            <a:p>
              <a:endParaRPr/>
            </a:p>
          </p:txBody>
        </p:sp>
        <p:sp>
          <p:nvSpPr>
            <p:cNvPr id="246" name="Shape 246"/>
            <p:cNvSpPr/>
            <p:nvPr/>
          </p:nvSpPr>
          <p:spPr>
            <a:xfrm>
              <a:off x="1419225" y="206550"/>
              <a:ext cx="1363275" cy="1271400"/>
            </a:xfrm>
            <a:custGeom>
              <a:avLst/>
              <a:gdLst/>
              <a:ahLst/>
              <a:cxnLst/>
              <a:rect l="0" t="0" r="0" b="0"/>
              <a:pathLst>
                <a:path w="54531" h="50856" extrusionOk="0">
                  <a:moveTo>
                    <a:pt x="27309" y="50856"/>
                  </a:moveTo>
                  <a:lnTo>
                    <a:pt x="29979" y="50695"/>
                  </a:lnTo>
                  <a:lnTo>
                    <a:pt x="32736" y="50294"/>
                  </a:lnTo>
                  <a:lnTo>
                    <a:pt x="35234" y="49652"/>
                  </a:lnTo>
                  <a:lnTo>
                    <a:pt x="37818" y="48770"/>
                  </a:lnTo>
                  <a:lnTo>
                    <a:pt x="40144" y="47647"/>
                  </a:lnTo>
                  <a:lnTo>
                    <a:pt x="42470" y="46444"/>
                  </a:lnTo>
                  <a:lnTo>
                    <a:pt x="44538" y="44920"/>
                  </a:lnTo>
                  <a:lnTo>
                    <a:pt x="46605" y="43396"/>
                  </a:lnTo>
                  <a:lnTo>
                    <a:pt x="48156" y="41471"/>
                  </a:lnTo>
                  <a:lnTo>
                    <a:pt x="49792" y="39545"/>
                  </a:lnTo>
                  <a:lnTo>
                    <a:pt x="51085" y="37460"/>
                  </a:lnTo>
                  <a:lnTo>
                    <a:pt x="52291" y="35294"/>
                  </a:lnTo>
                  <a:lnTo>
                    <a:pt x="53238" y="32888"/>
                  </a:lnTo>
                  <a:lnTo>
                    <a:pt x="53927" y="30562"/>
                  </a:lnTo>
                  <a:lnTo>
                    <a:pt x="54358" y="27995"/>
                  </a:lnTo>
                  <a:lnTo>
                    <a:pt x="54530" y="25508"/>
                  </a:lnTo>
                  <a:lnTo>
                    <a:pt x="54358" y="22861"/>
                  </a:lnTo>
                  <a:lnTo>
                    <a:pt x="53927" y="20294"/>
                  </a:lnTo>
                  <a:lnTo>
                    <a:pt x="53238" y="17888"/>
                  </a:lnTo>
                  <a:lnTo>
                    <a:pt x="52291" y="15562"/>
                  </a:lnTo>
                  <a:lnTo>
                    <a:pt x="51085" y="13316"/>
                  </a:lnTo>
                  <a:lnTo>
                    <a:pt x="49792" y="11230"/>
                  </a:lnTo>
                  <a:lnTo>
                    <a:pt x="48156" y="9225"/>
                  </a:lnTo>
                  <a:lnTo>
                    <a:pt x="46605" y="7460"/>
                  </a:lnTo>
                  <a:lnTo>
                    <a:pt x="44538" y="5695"/>
                  </a:lnTo>
                  <a:lnTo>
                    <a:pt x="42470" y="4251"/>
                  </a:lnTo>
                  <a:lnTo>
                    <a:pt x="40144" y="2968"/>
                  </a:lnTo>
                  <a:lnTo>
                    <a:pt x="37818" y="1925"/>
                  </a:lnTo>
                  <a:lnTo>
                    <a:pt x="35234" y="1043"/>
                  </a:lnTo>
                  <a:lnTo>
                    <a:pt x="32736" y="481"/>
                  </a:lnTo>
                  <a:lnTo>
                    <a:pt x="29979" y="80"/>
                  </a:lnTo>
                  <a:lnTo>
                    <a:pt x="27309" y="0"/>
                  </a:lnTo>
                  <a:lnTo>
                    <a:pt x="24466" y="80"/>
                  </a:lnTo>
                  <a:lnTo>
                    <a:pt x="21709" y="481"/>
                  </a:lnTo>
                  <a:lnTo>
                    <a:pt x="19125" y="1043"/>
                  </a:lnTo>
                  <a:lnTo>
                    <a:pt x="16627" y="1925"/>
                  </a:lnTo>
                  <a:lnTo>
                    <a:pt x="14214" y="2968"/>
                  </a:lnTo>
                  <a:lnTo>
                    <a:pt x="11975" y="4251"/>
                  </a:lnTo>
                  <a:lnTo>
                    <a:pt x="9821" y="5695"/>
                  </a:lnTo>
                  <a:lnTo>
                    <a:pt x="7926" y="7460"/>
                  </a:lnTo>
                  <a:lnTo>
                    <a:pt x="6117" y="9225"/>
                  </a:lnTo>
                  <a:lnTo>
                    <a:pt x="4566" y="11230"/>
                  </a:lnTo>
                  <a:lnTo>
                    <a:pt x="3188" y="13316"/>
                  </a:lnTo>
                  <a:lnTo>
                    <a:pt x="2068" y="15562"/>
                  </a:lnTo>
                  <a:lnTo>
                    <a:pt x="1120" y="17888"/>
                  </a:lnTo>
                  <a:lnTo>
                    <a:pt x="517" y="20294"/>
                  </a:lnTo>
                  <a:lnTo>
                    <a:pt x="87" y="22861"/>
                  </a:lnTo>
                  <a:lnTo>
                    <a:pt x="1" y="25508"/>
                  </a:lnTo>
                  <a:lnTo>
                    <a:pt x="87" y="27995"/>
                  </a:lnTo>
                  <a:lnTo>
                    <a:pt x="517" y="30562"/>
                  </a:lnTo>
                  <a:lnTo>
                    <a:pt x="1120" y="32888"/>
                  </a:lnTo>
                  <a:lnTo>
                    <a:pt x="2068" y="35294"/>
                  </a:lnTo>
                  <a:lnTo>
                    <a:pt x="3188" y="37460"/>
                  </a:lnTo>
                  <a:lnTo>
                    <a:pt x="4566" y="39545"/>
                  </a:lnTo>
                  <a:lnTo>
                    <a:pt x="6117" y="41471"/>
                  </a:lnTo>
                  <a:lnTo>
                    <a:pt x="7926" y="43396"/>
                  </a:lnTo>
                  <a:lnTo>
                    <a:pt x="9821" y="44920"/>
                  </a:lnTo>
                  <a:lnTo>
                    <a:pt x="11975" y="46444"/>
                  </a:lnTo>
                  <a:lnTo>
                    <a:pt x="14214" y="47647"/>
                  </a:lnTo>
                  <a:lnTo>
                    <a:pt x="16627" y="48770"/>
                  </a:lnTo>
                  <a:lnTo>
                    <a:pt x="19125" y="49652"/>
                  </a:lnTo>
                  <a:lnTo>
                    <a:pt x="21709" y="50294"/>
                  </a:lnTo>
                  <a:lnTo>
                    <a:pt x="24466" y="50695"/>
                  </a:lnTo>
                  <a:lnTo>
                    <a:pt x="27309" y="50856"/>
                  </a:lnTo>
                  <a:lnTo>
                    <a:pt x="27309" y="50856"/>
                  </a:lnTo>
                  <a:close/>
                </a:path>
              </a:pathLst>
            </a:custGeom>
            <a:solidFill>
              <a:srgbClr val="FAF09E"/>
            </a:solidFill>
            <a:ln>
              <a:noFill/>
            </a:ln>
          </p:spPr>
          <p:txBody>
            <a:bodyPr lIns="91425" tIns="91425" rIns="91425" bIns="91425" anchor="ctr" anchorCtr="0">
              <a:noAutofit/>
            </a:bodyPr>
            <a:lstStyle/>
            <a:p>
              <a:endParaRPr/>
            </a:p>
          </p:txBody>
        </p:sp>
        <p:sp>
          <p:nvSpPr>
            <p:cNvPr id="247" name="Shape 247"/>
            <p:cNvSpPr/>
            <p:nvPr/>
          </p:nvSpPr>
          <p:spPr>
            <a:xfrm>
              <a:off x="1496750" y="278725"/>
              <a:ext cx="1208225" cy="1127025"/>
            </a:xfrm>
            <a:custGeom>
              <a:avLst/>
              <a:gdLst/>
              <a:ahLst/>
              <a:cxnLst/>
              <a:rect l="0" t="0" r="0" b="0"/>
              <a:pathLst>
                <a:path w="48329" h="45081" extrusionOk="0">
                  <a:moveTo>
                    <a:pt x="24208" y="45081"/>
                  </a:moveTo>
                  <a:lnTo>
                    <a:pt x="26533" y="44921"/>
                  </a:lnTo>
                  <a:lnTo>
                    <a:pt x="28946" y="44600"/>
                  </a:lnTo>
                  <a:lnTo>
                    <a:pt x="31271" y="43958"/>
                  </a:lnTo>
                  <a:lnTo>
                    <a:pt x="33511" y="43236"/>
                  </a:lnTo>
                  <a:lnTo>
                    <a:pt x="35579" y="42273"/>
                  </a:lnTo>
                  <a:lnTo>
                    <a:pt x="37646" y="41150"/>
                  </a:lnTo>
                  <a:lnTo>
                    <a:pt x="39455" y="39867"/>
                  </a:lnTo>
                  <a:lnTo>
                    <a:pt x="41264" y="38503"/>
                  </a:lnTo>
                  <a:lnTo>
                    <a:pt x="42729" y="36819"/>
                  </a:lnTo>
                  <a:lnTo>
                    <a:pt x="44107" y="35134"/>
                  </a:lnTo>
                  <a:lnTo>
                    <a:pt x="45313" y="33209"/>
                  </a:lnTo>
                  <a:lnTo>
                    <a:pt x="46347" y="31284"/>
                  </a:lnTo>
                  <a:lnTo>
                    <a:pt x="47122" y="29199"/>
                  </a:lnTo>
                  <a:lnTo>
                    <a:pt x="47811" y="27033"/>
                  </a:lnTo>
                  <a:lnTo>
                    <a:pt x="48156" y="24787"/>
                  </a:lnTo>
                  <a:lnTo>
                    <a:pt x="48328" y="22621"/>
                  </a:lnTo>
                  <a:lnTo>
                    <a:pt x="48156" y="20215"/>
                  </a:lnTo>
                  <a:lnTo>
                    <a:pt x="47811" y="18049"/>
                  </a:lnTo>
                  <a:lnTo>
                    <a:pt x="47122" y="15803"/>
                  </a:lnTo>
                  <a:lnTo>
                    <a:pt x="46347" y="13798"/>
                  </a:lnTo>
                  <a:lnTo>
                    <a:pt x="45313" y="11792"/>
                  </a:lnTo>
                  <a:lnTo>
                    <a:pt x="44107" y="9947"/>
                  </a:lnTo>
                  <a:lnTo>
                    <a:pt x="42729" y="8183"/>
                  </a:lnTo>
                  <a:lnTo>
                    <a:pt x="41264" y="6578"/>
                  </a:lnTo>
                  <a:lnTo>
                    <a:pt x="39455" y="5054"/>
                  </a:lnTo>
                  <a:lnTo>
                    <a:pt x="37646" y="3771"/>
                  </a:lnTo>
                  <a:lnTo>
                    <a:pt x="35579" y="2568"/>
                  </a:lnTo>
                  <a:lnTo>
                    <a:pt x="33511" y="1685"/>
                  </a:lnTo>
                  <a:lnTo>
                    <a:pt x="31271" y="883"/>
                  </a:lnTo>
                  <a:lnTo>
                    <a:pt x="28946" y="402"/>
                  </a:lnTo>
                  <a:lnTo>
                    <a:pt x="26533" y="81"/>
                  </a:lnTo>
                  <a:lnTo>
                    <a:pt x="24208" y="1"/>
                  </a:lnTo>
                  <a:lnTo>
                    <a:pt x="21623" y="81"/>
                  </a:lnTo>
                  <a:lnTo>
                    <a:pt x="19297" y="402"/>
                  </a:lnTo>
                  <a:lnTo>
                    <a:pt x="16885" y="883"/>
                  </a:lnTo>
                  <a:lnTo>
                    <a:pt x="14732" y="1685"/>
                  </a:lnTo>
                  <a:lnTo>
                    <a:pt x="12578" y="2568"/>
                  </a:lnTo>
                  <a:lnTo>
                    <a:pt x="10597" y="3771"/>
                  </a:lnTo>
                  <a:lnTo>
                    <a:pt x="8701" y="5054"/>
                  </a:lnTo>
                  <a:lnTo>
                    <a:pt x="7065" y="6578"/>
                  </a:lnTo>
                  <a:lnTo>
                    <a:pt x="5428" y="8183"/>
                  </a:lnTo>
                  <a:lnTo>
                    <a:pt x="4050" y="9947"/>
                  </a:lnTo>
                  <a:lnTo>
                    <a:pt x="2757" y="11792"/>
                  </a:lnTo>
                  <a:lnTo>
                    <a:pt x="1810" y="13798"/>
                  </a:lnTo>
                  <a:lnTo>
                    <a:pt x="948" y="15803"/>
                  </a:lnTo>
                  <a:lnTo>
                    <a:pt x="432" y="18049"/>
                  </a:lnTo>
                  <a:lnTo>
                    <a:pt x="87" y="20215"/>
                  </a:lnTo>
                  <a:lnTo>
                    <a:pt x="1" y="22621"/>
                  </a:lnTo>
                  <a:lnTo>
                    <a:pt x="87" y="24787"/>
                  </a:lnTo>
                  <a:lnTo>
                    <a:pt x="432" y="27033"/>
                  </a:lnTo>
                  <a:lnTo>
                    <a:pt x="948" y="29199"/>
                  </a:lnTo>
                  <a:lnTo>
                    <a:pt x="1810" y="31284"/>
                  </a:lnTo>
                  <a:lnTo>
                    <a:pt x="2757" y="33209"/>
                  </a:lnTo>
                  <a:lnTo>
                    <a:pt x="4050" y="35134"/>
                  </a:lnTo>
                  <a:lnTo>
                    <a:pt x="5428" y="36819"/>
                  </a:lnTo>
                  <a:lnTo>
                    <a:pt x="7065" y="38503"/>
                  </a:lnTo>
                  <a:lnTo>
                    <a:pt x="8701" y="39867"/>
                  </a:lnTo>
                  <a:lnTo>
                    <a:pt x="10597" y="41150"/>
                  </a:lnTo>
                  <a:lnTo>
                    <a:pt x="12578" y="42273"/>
                  </a:lnTo>
                  <a:lnTo>
                    <a:pt x="14732" y="43236"/>
                  </a:lnTo>
                  <a:lnTo>
                    <a:pt x="16885" y="43958"/>
                  </a:lnTo>
                  <a:lnTo>
                    <a:pt x="19297" y="44600"/>
                  </a:lnTo>
                  <a:lnTo>
                    <a:pt x="21623" y="44921"/>
                  </a:lnTo>
                  <a:lnTo>
                    <a:pt x="24208" y="45081"/>
                  </a:lnTo>
                  <a:lnTo>
                    <a:pt x="24208" y="45081"/>
                  </a:lnTo>
                  <a:close/>
                </a:path>
              </a:pathLst>
            </a:custGeom>
            <a:solidFill>
              <a:srgbClr val="FCE878"/>
            </a:solidFill>
            <a:ln>
              <a:noFill/>
            </a:ln>
          </p:spPr>
          <p:txBody>
            <a:bodyPr lIns="91425" tIns="91425" rIns="91425" bIns="91425" anchor="ctr" anchorCtr="0">
              <a:noAutofit/>
            </a:bodyPr>
            <a:lstStyle/>
            <a:p>
              <a:endParaRPr/>
            </a:p>
          </p:txBody>
        </p:sp>
        <p:sp>
          <p:nvSpPr>
            <p:cNvPr id="248" name="Shape 248"/>
            <p:cNvSpPr/>
            <p:nvPr/>
          </p:nvSpPr>
          <p:spPr>
            <a:xfrm>
              <a:off x="1574300" y="350925"/>
              <a:ext cx="1055300" cy="982650"/>
            </a:xfrm>
            <a:custGeom>
              <a:avLst/>
              <a:gdLst/>
              <a:ahLst/>
              <a:cxnLst/>
              <a:rect l="0" t="0" r="0" b="0"/>
              <a:pathLst>
                <a:path w="42212" h="39306" extrusionOk="0">
                  <a:moveTo>
                    <a:pt x="21106" y="39305"/>
                  </a:moveTo>
                  <a:lnTo>
                    <a:pt x="23173" y="39145"/>
                  </a:lnTo>
                  <a:lnTo>
                    <a:pt x="25240" y="38824"/>
                  </a:lnTo>
                  <a:lnTo>
                    <a:pt x="27222" y="38343"/>
                  </a:lnTo>
                  <a:lnTo>
                    <a:pt x="29203" y="37701"/>
                  </a:lnTo>
                  <a:lnTo>
                    <a:pt x="31012" y="36819"/>
                  </a:lnTo>
                  <a:lnTo>
                    <a:pt x="32821" y="35856"/>
                  </a:lnTo>
                  <a:lnTo>
                    <a:pt x="34372" y="34733"/>
                  </a:lnTo>
                  <a:lnTo>
                    <a:pt x="36009" y="33530"/>
                  </a:lnTo>
                  <a:lnTo>
                    <a:pt x="37301" y="32086"/>
                  </a:lnTo>
                  <a:lnTo>
                    <a:pt x="38507" y="30562"/>
                  </a:lnTo>
                  <a:lnTo>
                    <a:pt x="39454" y="28877"/>
                  </a:lnTo>
                  <a:lnTo>
                    <a:pt x="40488" y="27273"/>
                  </a:lnTo>
                  <a:lnTo>
                    <a:pt x="41091" y="25428"/>
                  </a:lnTo>
                  <a:lnTo>
                    <a:pt x="41694" y="23583"/>
                  </a:lnTo>
                  <a:lnTo>
                    <a:pt x="41953" y="21658"/>
                  </a:lnTo>
                  <a:lnTo>
                    <a:pt x="42211" y="19733"/>
                  </a:lnTo>
                  <a:lnTo>
                    <a:pt x="41953" y="17647"/>
                  </a:lnTo>
                  <a:lnTo>
                    <a:pt x="41694" y="15722"/>
                  </a:lnTo>
                  <a:lnTo>
                    <a:pt x="41091" y="13797"/>
                  </a:lnTo>
                  <a:lnTo>
                    <a:pt x="40488" y="12033"/>
                  </a:lnTo>
                  <a:lnTo>
                    <a:pt x="39454" y="10268"/>
                  </a:lnTo>
                  <a:lnTo>
                    <a:pt x="38507" y="8664"/>
                  </a:lnTo>
                  <a:lnTo>
                    <a:pt x="37301" y="7139"/>
                  </a:lnTo>
                  <a:lnTo>
                    <a:pt x="36009" y="5776"/>
                  </a:lnTo>
                  <a:lnTo>
                    <a:pt x="34372" y="4412"/>
                  </a:lnTo>
                  <a:lnTo>
                    <a:pt x="32821" y="3289"/>
                  </a:lnTo>
                  <a:lnTo>
                    <a:pt x="31012" y="2246"/>
                  </a:lnTo>
                  <a:lnTo>
                    <a:pt x="29203" y="1524"/>
                  </a:lnTo>
                  <a:lnTo>
                    <a:pt x="27222" y="803"/>
                  </a:lnTo>
                  <a:lnTo>
                    <a:pt x="25240" y="321"/>
                  </a:lnTo>
                  <a:lnTo>
                    <a:pt x="23173" y="0"/>
                  </a:lnTo>
                  <a:lnTo>
                    <a:pt x="21106" y="0"/>
                  </a:lnTo>
                  <a:lnTo>
                    <a:pt x="18866" y="0"/>
                  </a:lnTo>
                  <a:lnTo>
                    <a:pt x="16798" y="321"/>
                  </a:lnTo>
                  <a:lnTo>
                    <a:pt x="14731" y="803"/>
                  </a:lnTo>
                  <a:lnTo>
                    <a:pt x="12836" y="1524"/>
                  </a:lnTo>
                  <a:lnTo>
                    <a:pt x="10940" y="2246"/>
                  </a:lnTo>
                  <a:lnTo>
                    <a:pt x="9218" y="3289"/>
                  </a:lnTo>
                  <a:lnTo>
                    <a:pt x="7581" y="4412"/>
                  </a:lnTo>
                  <a:lnTo>
                    <a:pt x="6116" y="5776"/>
                  </a:lnTo>
                  <a:lnTo>
                    <a:pt x="4738" y="7139"/>
                  </a:lnTo>
                  <a:lnTo>
                    <a:pt x="3532" y="8664"/>
                  </a:lnTo>
                  <a:lnTo>
                    <a:pt x="2412" y="10268"/>
                  </a:lnTo>
                  <a:lnTo>
                    <a:pt x="1637" y="12033"/>
                  </a:lnTo>
                  <a:lnTo>
                    <a:pt x="861" y="13797"/>
                  </a:lnTo>
                  <a:lnTo>
                    <a:pt x="345" y="15722"/>
                  </a:lnTo>
                  <a:lnTo>
                    <a:pt x="0" y="17647"/>
                  </a:lnTo>
                  <a:lnTo>
                    <a:pt x="0" y="19733"/>
                  </a:lnTo>
                  <a:lnTo>
                    <a:pt x="0" y="21658"/>
                  </a:lnTo>
                  <a:lnTo>
                    <a:pt x="345" y="23583"/>
                  </a:lnTo>
                  <a:lnTo>
                    <a:pt x="861" y="25428"/>
                  </a:lnTo>
                  <a:lnTo>
                    <a:pt x="1637" y="27273"/>
                  </a:lnTo>
                  <a:lnTo>
                    <a:pt x="2412" y="28877"/>
                  </a:lnTo>
                  <a:lnTo>
                    <a:pt x="3532" y="30562"/>
                  </a:lnTo>
                  <a:lnTo>
                    <a:pt x="4738" y="32086"/>
                  </a:lnTo>
                  <a:lnTo>
                    <a:pt x="6116" y="33530"/>
                  </a:lnTo>
                  <a:lnTo>
                    <a:pt x="7581" y="34733"/>
                  </a:lnTo>
                  <a:lnTo>
                    <a:pt x="9218" y="35856"/>
                  </a:lnTo>
                  <a:lnTo>
                    <a:pt x="10940" y="36819"/>
                  </a:lnTo>
                  <a:lnTo>
                    <a:pt x="12836" y="37701"/>
                  </a:lnTo>
                  <a:lnTo>
                    <a:pt x="14731" y="38343"/>
                  </a:lnTo>
                  <a:lnTo>
                    <a:pt x="16798" y="38824"/>
                  </a:lnTo>
                  <a:lnTo>
                    <a:pt x="18866" y="39145"/>
                  </a:lnTo>
                  <a:lnTo>
                    <a:pt x="21106" y="39305"/>
                  </a:lnTo>
                  <a:lnTo>
                    <a:pt x="21106" y="39305"/>
                  </a:lnTo>
                  <a:close/>
                </a:path>
              </a:pathLst>
            </a:custGeom>
            <a:solidFill>
              <a:srgbClr val="FCDE4F"/>
            </a:solidFill>
            <a:ln>
              <a:noFill/>
            </a:ln>
          </p:spPr>
          <p:txBody>
            <a:bodyPr lIns="91425" tIns="91425" rIns="91425" bIns="91425" anchor="ctr" anchorCtr="0">
              <a:noAutofit/>
            </a:bodyPr>
            <a:lstStyle/>
            <a:p>
              <a:endParaRPr/>
            </a:p>
          </p:txBody>
        </p:sp>
        <p:sp>
          <p:nvSpPr>
            <p:cNvPr id="249" name="Shape 249"/>
            <p:cNvSpPr/>
            <p:nvPr/>
          </p:nvSpPr>
          <p:spPr>
            <a:xfrm>
              <a:off x="1651825" y="425125"/>
              <a:ext cx="898075" cy="836250"/>
            </a:xfrm>
            <a:custGeom>
              <a:avLst/>
              <a:gdLst/>
              <a:ahLst/>
              <a:cxnLst/>
              <a:rect l="0" t="0" r="0" b="0"/>
              <a:pathLst>
                <a:path w="35923" h="33450" extrusionOk="0">
                  <a:moveTo>
                    <a:pt x="18005" y="33450"/>
                  </a:moveTo>
                  <a:lnTo>
                    <a:pt x="19727" y="33289"/>
                  </a:lnTo>
                  <a:lnTo>
                    <a:pt x="21536" y="33048"/>
                  </a:lnTo>
                  <a:lnTo>
                    <a:pt x="23173" y="32567"/>
                  </a:lnTo>
                  <a:lnTo>
                    <a:pt x="24896" y="32086"/>
                  </a:lnTo>
                  <a:lnTo>
                    <a:pt x="26361" y="31284"/>
                  </a:lnTo>
                  <a:lnTo>
                    <a:pt x="27911" y="30482"/>
                  </a:lnTo>
                  <a:lnTo>
                    <a:pt x="29290" y="29519"/>
                  </a:lnTo>
                  <a:lnTo>
                    <a:pt x="30668" y="28556"/>
                  </a:lnTo>
                  <a:lnTo>
                    <a:pt x="31788" y="27273"/>
                  </a:lnTo>
                  <a:lnTo>
                    <a:pt x="32821" y="25990"/>
                  </a:lnTo>
                  <a:lnTo>
                    <a:pt x="33683" y="24546"/>
                  </a:lnTo>
                  <a:lnTo>
                    <a:pt x="34544" y="23182"/>
                  </a:lnTo>
                  <a:lnTo>
                    <a:pt x="35061" y="21578"/>
                  </a:lnTo>
                  <a:lnTo>
                    <a:pt x="35578" y="20054"/>
                  </a:lnTo>
                  <a:lnTo>
                    <a:pt x="35837" y="18369"/>
                  </a:lnTo>
                  <a:lnTo>
                    <a:pt x="35923" y="16765"/>
                  </a:lnTo>
                  <a:lnTo>
                    <a:pt x="35837" y="15000"/>
                  </a:lnTo>
                  <a:lnTo>
                    <a:pt x="35578" y="13316"/>
                  </a:lnTo>
                  <a:lnTo>
                    <a:pt x="35061" y="11631"/>
                  </a:lnTo>
                  <a:lnTo>
                    <a:pt x="34544" y="10188"/>
                  </a:lnTo>
                  <a:lnTo>
                    <a:pt x="33683" y="8663"/>
                  </a:lnTo>
                  <a:lnTo>
                    <a:pt x="32821" y="7300"/>
                  </a:lnTo>
                  <a:lnTo>
                    <a:pt x="31788" y="6016"/>
                  </a:lnTo>
                  <a:lnTo>
                    <a:pt x="30668" y="4893"/>
                  </a:lnTo>
                  <a:lnTo>
                    <a:pt x="29290" y="3690"/>
                  </a:lnTo>
                  <a:lnTo>
                    <a:pt x="27911" y="2808"/>
                  </a:lnTo>
                  <a:lnTo>
                    <a:pt x="26361" y="1925"/>
                  </a:lnTo>
                  <a:lnTo>
                    <a:pt x="24896" y="1284"/>
                  </a:lnTo>
                  <a:lnTo>
                    <a:pt x="23173" y="642"/>
                  </a:lnTo>
                  <a:lnTo>
                    <a:pt x="21536" y="241"/>
                  </a:lnTo>
                  <a:lnTo>
                    <a:pt x="19727" y="0"/>
                  </a:lnTo>
                  <a:lnTo>
                    <a:pt x="18005" y="0"/>
                  </a:lnTo>
                  <a:lnTo>
                    <a:pt x="16109" y="0"/>
                  </a:lnTo>
                  <a:lnTo>
                    <a:pt x="14300" y="241"/>
                  </a:lnTo>
                  <a:lnTo>
                    <a:pt x="12491" y="642"/>
                  </a:lnTo>
                  <a:lnTo>
                    <a:pt x="10941" y="1284"/>
                  </a:lnTo>
                  <a:lnTo>
                    <a:pt x="9304" y="1925"/>
                  </a:lnTo>
                  <a:lnTo>
                    <a:pt x="7839" y="2808"/>
                  </a:lnTo>
                  <a:lnTo>
                    <a:pt x="6461" y="3690"/>
                  </a:lnTo>
                  <a:lnTo>
                    <a:pt x="5255" y="4893"/>
                  </a:lnTo>
                  <a:lnTo>
                    <a:pt x="3963" y="6016"/>
                  </a:lnTo>
                  <a:lnTo>
                    <a:pt x="3015" y="7300"/>
                  </a:lnTo>
                  <a:lnTo>
                    <a:pt x="2068" y="8663"/>
                  </a:lnTo>
                  <a:lnTo>
                    <a:pt x="1379" y="10188"/>
                  </a:lnTo>
                  <a:lnTo>
                    <a:pt x="689" y="11631"/>
                  </a:lnTo>
                  <a:lnTo>
                    <a:pt x="259" y="13316"/>
                  </a:lnTo>
                  <a:lnTo>
                    <a:pt x="0" y="15000"/>
                  </a:lnTo>
                  <a:lnTo>
                    <a:pt x="0" y="16765"/>
                  </a:lnTo>
                  <a:lnTo>
                    <a:pt x="0" y="18369"/>
                  </a:lnTo>
                  <a:lnTo>
                    <a:pt x="259" y="20054"/>
                  </a:lnTo>
                  <a:lnTo>
                    <a:pt x="689" y="21578"/>
                  </a:lnTo>
                  <a:lnTo>
                    <a:pt x="1379" y="23182"/>
                  </a:lnTo>
                  <a:lnTo>
                    <a:pt x="2068" y="24546"/>
                  </a:lnTo>
                  <a:lnTo>
                    <a:pt x="3015" y="25990"/>
                  </a:lnTo>
                  <a:lnTo>
                    <a:pt x="3963" y="27273"/>
                  </a:lnTo>
                  <a:lnTo>
                    <a:pt x="5255" y="28556"/>
                  </a:lnTo>
                  <a:lnTo>
                    <a:pt x="6461" y="29519"/>
                  </a:lnTo>
                  <a:lnTo>
                    <a:pt x="7839" y="30482"/>
                  </a:lnTo>
                  <a:lnTo>
                    <a:pt x="9304" y="31284"/>
                  </a:lnTo>
                  <a:lnTo>
                    <a:pt x="10941" y="32086"/>
                  </a:lnTo>
                  <a:lnTo>
                    <a:pt x="12491" y="32567"/>
                  </a:lnTo>
                  <a:lnTo>
                    <a:pt x="14300" y="33048"/>
                  </a:lnTo>
                  <a:lnTo>
                    <a:pt x="16109" y="33289"/>
                  </a:lnTo>
                  <a:lnTo>
                    <a:pt x="18005" y="33450"/>
                  </a:lnTo>
                  <a:lnTo>
                    <a:pt x="18005" y="33450"/>
                  </a:lnTo>
                  <a:close/>
                </a:path>
              </a:pathLst>
            </a:custGeom>
            <a:solidFill>
              <a:srgbClr val="FFD629"/>
            </a:solidFill>
            <a:ln>
              <a:noFill/>
            </a:ln>
          </p:spPr>
          <p:txBody>
            <a:bodyPr lIns="91425" tIns="91425" rIns="91425" bIns="91425" anchor="ctr" anchorCtr="0">
              <a:noAutofit/>
            </a:bodyPr>
            <a:lstStyle/>
            <a:p>
              <a:endParaRPr/>
            </a:p>
          </p:txBody>
        </p:sp>
        <p:sp>
          <p:nvSpPr>
            <p:cNvPr id="250" name="Shape 250"/>
            <p:cNvSpPr/>
            <p:nvPr/>
          </p:nvSpPr>
          <p:spPr>
            <a:xfrm>
              <a:off x="1729350" y="497325"/>
              <a:ext cx="745175" cy="691850"/>
            </a:xfrm>
            <a:custGeom>
              <a:avLst/>
              <a:gdLst/>
              <a:ahLst/>
              <a:cxnLst/>
              <a:rect l="0" t="0" r="0" b="0"/>
              <a:pathLst>
                <a:path w="29807" h="27674" extrusionOk="0">
                  <a:moveTo>
                    <a:pt x="14904" y="27674"/>
                  </a:moveTo>
                  <a:lnTo>
                    <a:pt x="16368" y="27513"/>
                  </a:lnTo>
                  <a:lnTo>
                    <a:pt x="17832" y="27353"/>
                  </a:lnTo>
                  <a:lnTo>
                    <a:pt x="19211" y="26952"/>
                  </a:lnTo>
                  <a:lnTo>
                    <a:pt x="20675" y="26551"/>
                  </a:lnTo>
                  <a:lnTo>
                    <a:pt x="21881" y="25909"/>
                  </a:lnTo>
                  <a:lnTo>
                    <a:pt x="23173" y="25187"/>
                  </a:lnTo>
                  <a:lnTo>
                    <a:pt x="24293" y="24385"/>
                  </a:lnTo>
                  <a:lnTo>
                    <a:pt x="25413" y="23583"/>
                  </a:lnTo>
                  <a:lnTo>
                    <a:pt x="26275" y="22540"/>
                  </a:lnTo>
                  <a:lnTo>
                    <a:pt x="27136" y="21497"/>
                  </a:lnTo>
                  <a:lnTo>
                    <a:pt x="27911" y="20294"/>
                  </a:lnTo>
                  <a:lnTo>
                    <a:pt x="28601" y="19171"/>
                  </a:lnTo>
                  <a:lnTo>
                    <a:pt x="29031" y="17888"/>
                  </a:lnTo>
                  <a:lnTo>
                    <a:pt x="29462" y="16604"/>
                  </a:lnTo>
                  <a:lnTo>
                    <a:pt x="29634" y="15241"/>
                  </a:lnTo>
                  <a:lnTo>
                    <a:pt x="29807" y="13877"/>
                  </a:lnTo>
                  <a:lnTo>
                    <a:pt x="29634" y="12433"/>
                  </a:lnTo>
                  <a:lnTo>
                    <a:pt x="29462" y="10989"/>
                  </a:lnTo>
                  <a:lnTo>
                    <a:pt x="29031" y="9626"/>
                  </a:lnTo>
                  <a:lnTo>
                    <a:pt x="28601" y="8423"/>
                  </a:lnTo>
                  <a:lnTo>
                    <a:pt x="27911" y="7139"/>
                  </a:lnTo>
                  <a:lnTo>
                    <a:pt x="27136" y="6016"/>
                  </a:lnTo>
                  <a:lnTo>
                    <a:pt x="26275" y="4973"/>
                  </a:lnTo>
                  <a:lnTo>
                    <a:pt x="25413" y="4011"/>
                  </a:lnTo>
                  <a:lnTo>
                    <a:pt x="24293" y="3048"/>
                  </a:lnTo>
                  <a:lnTo>
                    <a:pt x="23173" y="2246"/>
                  </a:lnTo>
                  <a:lnTo>
                    <a:pt x="21881" y="1524"/>
                  </a:lnTo>
                  <a:lnTo>
                    <a:pt x="20675" y="1043"/>
                  </a:lnTo>
                  <a:lnTo>
                    <a:pt x="19211" y="481"/>
                  </a:lnTo>
                  <a:lnTo>
                    <a:pt x="17832" y="241"/>
                  </a:lnTo>
                  <a:lnTo>
                    <a:pt x="16368" y="0"/>
                  </a:lnTo>
                  <a:lnTo>
                    <a:pt x="14904" y="0"/>
                  </a:lnTo>
                  <a:lnTo>
                    <a:pt x="13353" y="0"/>
                  </a:lnTo>
                  <a:lnTo>
                    <a:pt x="11802" y="241"/>
                  </a:lnTo>
                  <a:lnTo>
                    <a:pt x="10338" y="481"/>
                  </a:lnTo>
                  <a:lnTo>
                    <a:pt x="9046" y="1043"/>
                  </a:lnTo>
                  <a:lnTo>
                    <a:pt x="7667" y="1524"/>
                  </a:lnTo>
                  <a:lnTo>
                    <a:pt x="6461" y="2246"/>
                  </a:lnTo>
                  <a:lnTo>
                    <a:pt x="5341" y="3048"/>
                  </a:lnTo>
                  <a:lnTo>
                    <a:pt x="4308" y="4011"/>
                  </a:lnTo>
                  <a:lnTo>
                    <a:pt x="3274" y="4973"/>
                  </a:lnTo>
                  <a:lnTo>
                    <a:pt x="2413" y="6016"/>
                  </a:lnTo>
                  <a:lnTo>
                    <a:pt x="1637" y="7139"/>
                  </a:lnTo>
                  <a:lnTo>
                    <a:pt x="1120" y="8423"/>
                  </a:lnTo>
                  <a:lnTo>
                    <a:pt x="517" y="9626"/>
                  </a:lnTo>
                  <a:lnTo>
                    <a:pt x="259" y="10989"/>
                  </a:lnTo>
                  <a:lnTo>
                    <a:pt x="0" y="12433"/>
                  </a:lnTo>
                  <a:lnTo>
                    <a:pt x="0" y="13877"/>
                  </a:lnTo>
                  <a:lnTo>
                    <a:pt x="0" y="15241"/>
                  </a:lnTo>
                  <a:lnTo>
                    <a:pt x="259" y="16604"/>
                  </a:lnTo>
                  <a:lnTo>
                    <a:pt x="517" y="17888"/>
                  </a:lnTo>
                  <a:lnTo>
                    <a:pt x="1120" y="19171"/>
                  </a:lnTo>
                  <a:lnTo>
                    <a:pt x="1637" y="20294"/>
                  </a:lnTo>
                  <a:lnTo>
                    <a:pt x="2413" y="21497"/>
                  </a:lnTo>
                  <a:lnTo>
                    <a:pt x="3274" y="22540"/>
                  </a:lnTo>
                  <a:lnTo>
                    <a:pt x="4308" y="23583"/>
                  </a:lnTo>
                  <a:lnTo>
                    <a:pt x="5341" y="24385"/>
                  </a:lnTo>
                  <a:lnTo>
                    <a:pt x="6461" y="25187"/>
                  </a:lnTo>
                  <a:lnTo>
                    <a:pt x="7667" y="25909"/>
                  </a:lnTo>
                  <a:lnTo>
                    <a:pt x="9046" y="26551"/>
                  </a:lnTo>
                  <a:lnTo>
                    <a:pt x="10338" y="26952"/>
                  </a:lnTo>
                  <a:lnTo>
                    <a:pt x="11802" y="27353"/>
                  </a:lnTo>
                  <a:lnTo>
                    <a:pt x="13353" y="27513"/>
                  </a:lnTo>
                  <a:lnTo>
                    <a:pt x="14904" y="27674"/>
                  </a:lnTo>
                  <a:lnTo>
                    <a:pt x="14904" y="27674"/>
                  </a:lnTo>
                  <a:close/>
                </a:path>
              </a:pathLst>
            </a:custGeom>
            <a:solidFill>
              <a:srgbClr val="FFCC00"/>
            </a:solidFill>
            <a:ln>
              <a:noFill/>
            </a:ln>
          </p:spPr>
          <p:txBody>
            <a:bodyPr lIns="91425" tIns="91425" rIns="91425" bIns="91425" anchor="ctr" anchorCtr="0">
              <a:noAutofit/>
            </a:bodyPr>
            <a:lstStyle/>
            <a:p>
              <a:endParaRPr/>
            </a:p>
          </p:txBody>
        </p:sp>
        <p:sp>
          <p:nvSpPr>
            <p:cNvPr id="251" name="Shape 251"/>
            <p:cNvSpPr/>
            <p:nvPr/>
          </p:nvSpPr>
          <p:spPr>
            <a:xfrm>
              <a:off x="2476650" y="1241300"/>
              <a:ext cx="258475" cy="1473950"/>
            </a:xfrm>
            <a:custGeom>
              <a:avLst/>
              <a:gdLst/>
              <a:ahLst/>
              <a:cxnLst/>
              <a:rect l="0" t="0" r="0" b="0"/>
              <a:pathLst>
                <a:path w="10339" h="58958" extrusionOk="0">
                  <a:moveTo>
                    <a:pt x="4566" y="0"/>
                  </a:moveTo>
                  <a:lnTo>
                    <a:pt x="10338" y="0"/>
                  </a:lnTo>
                  <a:lnTo>
                    <a:pt x="3360" y="52701"/>
                  </a:lnTo>
                  <a:lnTo>
                    <a:pt x="1551" y="58958"/>
                  </a:lnTo>
                  <a:lnTo>
                    <a:pt x="1" y="57995"/>
                  </a:lnTo>
                  <a:lnTo>
                    <a:pt x="4566" y="0"/>
                  </a:lnTo>
                  <a:lnTo>
                    <a:pt x="4566" y="0"/>
                  </a:lnTo>
                  <a:close/>
                </a:path>
              </a:pathLst>
            </a:custGeom>
            <a:solidFill>
              <a:srgbClr val="A1B0A6"/>
            </a:solidFill>
            <a:ln>
              <a:noFill/>
            </a:ln>
          </p:spPr>
          <p:txBody>
            <a:bodyPr lIns="91425" tIns="91425" rIns="91425" bIns="91425" anchor="ctr" anchorCtr="0">
              <a:noAutofit/>
            </a:bodyPr>
            <a:lstStyle/>
            <a:p>
              <a:endParaRPr/>
            </a:p>
          </p:txBody>
        </p:sp>
        <p:sp>
          <p:nvSpPr>
            <p:cNvPr id="252" name="Shape 252"/>
            <p:cNvSpPr/>
            <p:nvPr/>
          </p:nvSpPr>
          <p:spPr>
            <a:xfrm>
              <a:off x="930350" y="661750"/>
              <a:ext cx="852875" cy="264725"/>
            </a:xfrm>
            <a:custGeom>
              <a:avLst/>
              <a:gdLst/>
              <a:ahLst/>
              <a:cxnLst/>
              <a:rect l="0" t="0" r="0" b="0"/>
              <a:pathLst>
                <a:path w="34115" h="10589" extrusionOk="0">
                  <a:moveTo>
                    <a:pt x="1" y="10188"/>
                  </a:moveTo>
                  <a:lnTo>
                    <a:pt x="14559" y="1"/>
                  </a:lnTo>
                  <a:lnTo>
                    <a:pt x="34114" y="161"/>
                  </a:lnTo>
                  <a:lnTo>
                    <a:pt x="19556" y="10589"/>
                  </a:lnTo>
                  <a:lnTo>
                    <a:pt x="1" y="10188"/>
                  </a:lnTo>
                  <a:lnTo>
                    <a:pt x="1" y="10188"/>
                  </a:lnTo>
                  <a:close/>
                </a:path>
              </a:pathLst>
            </a:custGeom>
            <a:solidFill>
              <a:srgbClr val="F0F2F0"/>
            </a:solidFill>
            <a:ln>
              <a:noFill/>
            </a:ln>
          </p:spPr>
          <p:txBody>
            <a:bodyPr lIns="91425" tIns="91425" rIns="91425" bIns="91425" anchor="ctr" anchorCtr="0">
              <a:noAutofit/>
            </a:bodyPr>
            <a:lstStyle/>
            <a:p>
              <a:endParaRPr/>
            </a:p>
          </p:txBody>
        </p:sp>
        <p:sp>
          <p:nvSpPr>
            <p:cNvPr id="253" name="Shape 253"/>
            <p:cNvSpPr/>
            <p:nvPr/>
          </p:nvSpPr>
          <p:spPr>
            <a:xfrm>
              <a:off x="930350" y="697850"/>
              <a:ext cx="807650" cy="228625"/>
            </a:xfrm>
            <a:custGeom>
              <a:avLst/>
              <a:gdLst/>
              <a:ahLst/>
              <a:cxnLst/>
              <a:rect l="0" t="0" r="0" b="0"/>
              <a:pathLst>
                <a:path w="32306" h="9145" extrusionOk="0">
                  <a:moveTo>
                    <a:pt x="1" y="8824"/>
                  </a:moveTo>
                  <a:lnTo>
                    <a:pt x="12664" y="0"/>
                  </a:lnTo>
                  <a:lnTo>
                    <a:pt x="32305" y="81"/>
                  </a:lnTo>
                  <a:lnTo>
                    <a:pt x="19556" y="9145"/>
                  </a:lnTo>
                  <a:lnTo>
                    <a:pt x="1" y="8824"/>
                  </a:lnTo>
                  <a:lnTo>
                    <a:pt x="1" y="8824"/>
                  </a:lnTo>
                  <a:close/>
                </a:path>
              </a:pathLst>
            </a:custGeom>
            <a:solidFill>
              <a:srgbClr val="E3EBE0"/>
            </a:solidFill>
            <a:ln>
              <a:noFill/>
            </a:ln>
          </p:spPr>
          <p:txBody>
            <a:bodyPr lIns="91425" tIns="91425" rIns="91425" bIns="91425" anchor="ctr" anchorCtr="0">
              <a:noAutofit/>
            </a:bodyPr>
            <a:lstStyle/>
            <a:p>
              <a:endParaRPr/>
            </a:p>
          </p:txBody>
        </p:sp>
        <p:sp>
          <p:nvSpPr>
            <p:cNvPr id="254" name="Shape 254"/>
            <p:cNvSpPr/>
            <p:nvPr/>
          </p:nvSpPr>
          <p:spPr>
            <a:xfrm>
              <a:off x="930350" y="731950"/>
              <a:ext cx="760250" cy="192525"/>
            </a:xfrm>
            <a:custGeom>
              <a:avLst/>
              <a:gdLst/>
              <a:ahLst/>
              <a:cxnLst/>
              <a:rect l="0" t="0" r="0" b="0"/>
              <a:pathLst>
                <a:path w="30410" h="7701" extrusionOk="0">
                  <a:moveTo>
                    <a:pt x="1" y="7460"/>
                  </a:moveTo>
                  <a:lnTo>
                    <a:pt x="10683" y="0"/>
                  </a:lnTo>
                  <a:lnTo>
                    <a:pt x="30410" y="0"/>
                  </a:lnTo>
                  <a:lnTo>
                    <a:pt x="19556" y="7701"/>
                  </a:lnTo>
                  <a:lnTo>
                    <a:pt x="1" y="7460"/>
                  </a:lnTo>
                  <a:lnTo>
                    <a:pt x="1" y="7460"/>
                  </a:lnTo>
                  <a:close/>
                </a:path>
              </a:pathLst>
            </a:custGeom>
            <a:solidFill>
              <a:srgbClr val="D9E3D6"/>
            </a:solidFill>
            <a:ln>
              <a:noFill/>
            </a:ln>
          </p:spPr>
          <p:txBody>
            <a:bodyPr lIns="91425" tIns="91425" rIns="91425" bIns="91425" anchor="ctr" anchorCtr="0">
              <a:noAutofit/>
            </a:bodyPr>
            <a:lstStyle/>
            <a:p>
              <a:endParaRPr/>
            </a:p>
          </p:txBody>
        </p:sp>
        <p:sp>
          <p:nvSpPr>
            <p:cNvPr id="255" name="Shape 255"/>
            <p:cNvSpPr/>
            <p:nvPr/>
          </p:nvSpPr>
          <p:spPr>
            <a:xfrm>
              <a:off x="930350" y="766025"/>
              <a:ext cx="710725" cy="158450"/>
            </a:xfrm>
            <a:custGeom>
              <a:avLst/>
              <a:gdLst/>
              <a:ahLst/>
              <a:cxnLst/>
              <a:rect l="0" t="0" r="0" b="0"/>
              <a:pathLst>
                <a:path w="28429" h="6338" extrusionOk="0">
                  <a:moveTo>
                    <a:pt x="1" y="6097"/>
                  </a:moveTo>
                  <a:lnTo>
                    <a:pt x="8701" y="1"/>
                  </a:lnTo>
                  <a:lnTo>
                    <a:pt x="28429" y="81"/>
                  </a:lnTo>
                  <a:lnTo>
                    <a:pt x="19642" y="6338"/>
                  </a:lnTo>
                  <a:lnTo>
                    <a:pt x="1" y="6097"/>
                  </a:lnTo>
                  <a:lnTo>
                    <a:pt x="1" y="6097"/>
                  </a:lnTo>
                  <a:close/>
                </a:path>
              </a:pathLst>
            </a:custGeom>
            <a:solidFill>
              <a:srgbClr val="CCD9C9"/>
            </a:solidFill>
            <a:ln>
              <a:noFill/>
            </a:ln>
          </p:spPr>
          <p:txBody>
            <a:bodyPr lIns="91425" tIns="91425" rIns="91425" bIns="91425" anchor="ctr" anchorCtr="0">
              <a:noAutofit/>
            </a:bodyPr>
            <a:lstStyle/>
            <a:p>
              <a:endParaRPr/>
            </a:p>
          </p:txBody>
        </p:sp>
        <p:sp>
          <p:nvSpPr>
            <p:cNvPr id="256" name="Shape 256"/>
            <p:cNvSpPr/>
            <p:nvPr/>
          </p:nvSpPr>
          <p:spPr>
            <a:xfrm>
              <a:off x="930350" y="800125"/>
              <a:ext cx="665500" cy="124350"/>
            </a:xfrm>
            <a:custGeom>
              <a:avLst/>
              <a:gdLst/>
              <a:ahLst/>
              <a:cxnLst/>
              <a:rect l="0" t="0" r="0" b="0"/>
              <a:pathLst>
                <a:path w="26620" h="4974" extrusionOk="0">
                  <a:moveTo>
                    <a:pt x="1" y="4733"/>
                  </a:moveTo>
                  <a:lnTo>
                    <a:pt x="6806" y="0"/>
                  </a:lnTo>
                  <a:lnTo>
                    <a:pt x="26619" y="0"/>
                  </a:lnTo>
                  <a:lnTo>
                    <a:pt x="19642" y="4974"/>
                  </a:lnTo>
                  <a:lnTo>
                    <a:pt x="1" y="4733"/>
                  </a:lnTo>
                  <a:lnTo>
                    <a:pt x="1" y="4733"/>
                  </a:lnTo>
                  <a:close/>
                </a:path>
              </a:pathLst>
            </a:custGeom>
            <a:solidFill>
              <a:srgbClr val="C2D1BD"/>
            </a:solidFill>
            <a:ln>
              <a:noFill/>
            </a:ln>
          </p:spPr>
          <p:txBody>
            <a:bodyPr lIns="91425" tIns="91425" rIns="91425" bIns="91425" anchor="ctr" anchorCtr="0">
              <a:noAutofit/>
            </a:bodyPr>
            <a:lstStyle/>
            <a:p>
              <a:endParaRPr/>
            </a:p>
          </p:txBody>
        </p:sp>
        <p:sp>
          <p:nvSpPr>
            <p:cNvPr id="257" name="Shape 257"/>
            <p:cNvSpPr/>
            <p:nvPr/>
          </p:nvSpPr>
          <p:spPr>
            <a:xfrm>
              <a:off x="932500" y="834200"/>
              <a:ext cx="615975" cy="90275"/>
            </a:xfrm>
            <a:custGeom>
              <a:avLst/>
              <a:gdLst/>
              <a:ahLst/>
              <a:cxnLst/>
              <a:rect l="0" t="0" r="0" b="0"/>
              <a:pathLst>
                <a:path w="24639" h="3611" extrusionOk="0">
                  <a:moveTo>
                    <a:pt x="1" y="3370"/>
                  </a:moveTo>
                  <a:lnTo>
                    <a:pt x="4739" y="1"/>
                  </a:lnTo>
                  <a:lnTo>
                    <a:pt x="24638" y="1"/>
                  </a:lnTo>
                  <a:lnTo>
                    <a:pt x="19642" y="3611"/>
                  </a:lnTo>
                  <a:lnTo>
                    <a:pt x="1" y="3370"/>
                  </a:lnTo>
                  <a:lnTo>
                    <a:pt x="1" y="3370"/>
                  </a:lnTo>
                  <a:close/>
                </a:path>
              </a:pathLst>
            </a:custGeom>
            <a:solidFill>
              <a:srgbClr val="B5C7B0"/>
            </a:solidFill>
            <a:ln>
              <a:noFill/>
            </a:ln>
          </p:spPr>
          <p:txBody>
            <a:bodyPr lIns="91425" tIns="91425" rIns="91425" bIns="91425" anchor="ctr" anchorCtr="0">
              <a:noAutofit/>
            </a:bodyPr>
            <a:lstStyle/>
            <a:p>
              <a:endParaRPr/>
            </a:p>
          </p:txBody>
        </p:sp>
        <p:sp>
          <p:nvSpPr>
            <p:cNvPr id="258" name="Shape 258"/>
            <p:cNvSpPr/>
            <p:nvPr/>
          </p:nvSpPr>
          <p:spPr>
            <a:xfrm>
              <a:off x="1406300" y="665775"/>
              <a:ext cx="452300" cy="954550"/>
            </a:xfrm>
            <a:custGeom>
              <a:avLst/>
              <a:gdLst/>
              <a:ahLst/>
              <a:cxnLst/>
              <a:rect l="0" t="0" r="0" b="0"/>
              <a:pathLst>
                <a:path w="18092" h="38182" extrusionOk="0">
                  <a:moveTo>
                    <a:pt x="1" y="9866"/>
                  </a:moveTo>
                  <a:lnTo>
                    <a:pt x="14990" y="0"/>
                  </a:lnTo>
                  <a:lnTo>
                    <a:pt x="18091" y="31524"/>
                  </a:lnTo>
                  <a:lnTo>
                    <a:pt x="8529" y="38182"/>
                  </a:lnTo>
                  <a:lnTo>
                    <a:pt x="1" y="9866"/>
                  </a:lnTo>
                  <a:lnTo>
                    <a:pt x="1" y="9866"/>
                  </a:lnTo>
                  <a:close/>
                </a:path>
              </a:pathLst>
            </a:custGeom>
            <a:solidFill>
              <a:srgbClr val="A3BFC7"/>
            </a:solidFill>
            <a:ln>
              <a:noFill/>
            </a:ln>
          </p:spPr>
          <p:txBody>
            <a:bodyPr lIns="91425" tIns="91425" rIns="91425" bIns="91425" anchor="ctr" anchorCtr="0">
              <a:noAutofit/>
            </a:bodyPr>
            <a:lstStyle/>
            <a:p>
              <a:endParaRPr/>
            </a:p>
          </p:txBody>
        </p:sp>
        <p:sp>
          <p:nvSpPr>
            <p:cNvPr id="259" name="Shape 259"/>
            <p:cNvSpPr/>
            <p:nvPr/>
          </p:nvSpPr>
          <p:spPr>
            <a:xfrm>
              <a:off x="1406300" y="665775"/>
              <a:ext cx="441525" cy="850275"/>
            </a:xfrm>
            <a:custGeom>
              <a:avLst/>
              <a:gdLst/>
              <a:ahLst/>
              <a:cxnLst/>
              <a:rect l="0" t="0" r="0" b="0"/>
              <a:pathLst>
                <a:path w="17661" h="34011" extrusionOk="0">
                  <a:moveTo>
                    <a:pt x="1" y="9866"/>
                  </a:moveTo>
                  <a:lnTo>
                    <a:pt x="14990" y="0"/>
                  </a:lnTo>
                  <a:lnTo>
                    <a:pt x="17660" y="26711"/>
                  </a:lnTo>
                  <a:lnTo>
                    <a:pt x="7237" y="34011"/>
                  </a:lnTo>
                  <a:lnTo>
                    <a:pt x="1" y="9866"/>
                  </a:lnTo>
                  <a:lnTo>
                    <a:pt x="1" y="9866"/>
                  </a:lnTo>
                  <a:close/>
                </a:path>
              </a:pathLst>
            </a:custGeom>
            <a:solidFill>
              <a:srgbClr val="96B8C2"/>
            </a:solidFill>
            <a:ln>
              <a:noFill/>
            </a:ln>
          </p:spPr>
          <p:txBody>
            <a:bodyPr lIns="91425" tIns="91425" rIns="91425" bIns="91425" anchor="ctr" anchorCtr="0">
              <a:noAutofit/>
            </a:bodyPr>
            <a:lstStyle/>
            <a:p>
              <a:endParaRPr/>
            </a:p>
          </p:txBody>
        </p:sp>
        <p:sp>
          <p:nvSpPr>
            <p:cNvPr id="260" name="Shape 260"/>
            <p:cNvSpPr/>
            <p:nvPr/>
          </p:nvSpPr>
          <p:spPr>
            <a:xfrm>
              <a:off x="1406300" y="665775"/>
              <a:ext cx="430750" cy="744000"/>
            </a:xfrm>
            <a:custGeom>
              <a:avLst/>
              <a:gdLst/>
              <a:ahLst/>
              <a:cxnLst/>
              <a:rect l="0" t="0" r="0" b="0"/>
              <a:pathLst>
                <a:path w="17230" h="29760" extrusionOk="0">
                  <a:moveTo>
                    <a:pt x="1" y="9866"/>
                  </a:moveTo>
                  <a:lnTo>
                    <a:pt x="14990" y="0"/>
                  </a:lnTo>
                  <a:lnTo>
                    <a:pt x="17230" y="22059"/>
                  </a:lnTo>
                  <a:lnTo>
                    <a:pt x="6031" y="29759"/>
                  </a:lnTo>
                  <a:lnTo>
                    <a:pt x="1" y="9866"/>
                  </a:lnTo>
                  <a:lnTo>
                    <a:pt x="1" y="9866"/>
                  </a:lnTo>
                  <a:close/>
                </a:path>
              </a:pathLst>
            </a:custGeom>
            <a:solidFill>
              <a:srgbClr val="8CB0BA"/>
            </a:solidFill>
            <a:ln>
              <a:noFill/>
            </a:ln>
          </p:spPr>
          <p:txBody>
            <a:bodyPr lIns="91425" tIns="91425" rIns="91425" bIns="91425" anchor="ctr" anchorCtr="0">
              <a:noAutofit/>
            </a:bodyPr>
            <a:lstStyle/>
            <a:p>
              <a:endParaRPr/>
            </a:p>
          </p:txBody>
        </p:sp>
        <p:sp>
          <p:nvSpPr>
            <p:cNvPr id="261" name="Shape 261"/>
            <p:cNvSpPr/>
            <p:nvPr/>
          </p:nvSpPr>
          <p:spPr>
            <a:xfrm>
              <a:off x="1408450" y="665775"/>
              <a:ext cx="415675" cy="641725"/>
            </a:xfrm>
            <a:custGeom>
              <a:avLst/>
              <a:gdLst/>
              <a:ahLst/>
              <a:cxnLst/>
              <a:rect l="0" t="0" r="0" b="0"/>
              <a:pathLst>
                <a:path w="16627" h="25669" extrusionOk="0">
                  <a:moveTo>
                    <a:pt x="1" y="9866"/>
                  </a:moveTo>
                  <a:lnTo>
                    <a:pt x="14904" y="0"/>
                  </a:lnTo>
                  <a:lnTo>
                    <a:pt x="16627" y="17246"/>
                  </a:lnTo>
                  <a:lnTo>
                    <a:pt x="4653" y="25668"/>
                  </a:lnTo>
                  <a:lnTo>
                    <a:pt x="1" y="9866"/>
                  </a:lnTo>
                  <a:lnTo>
                    <a:pt x="1" y="9866"/>
                  </a:lnTo>
                  <a:close/>
                </a:path>
              </a:pathLst>
            </a:custGeom>
            <a:solidFill>
              <a:srgbClr val="7DA6B3"/>
            </a:solidFill>
            <a:ln>
              <a:noFill/>
            </a:ln>
          </p:spPr>
          <p:txBody>
            <a:bodyPr lIns="91425" tIns="91425" rIns="91425" bIns="91425" anchor="ctr" anchorCtr="0">
              <a:noAutofit/>
            </a:bodyPr>
            <a:lstStyle/>
            <a:p>
              <a:endParaRPr/>
            </a:p>
          </p:txBody>
        </p:sp>
        <p:sp>
          <p:nvSpPr>
            <p:cNvPr id="262" name="Shape 262"/>
            <p:cNvSpPr/>
            <p:nvPr/>
          </p:nvSpPr>
          <p:spPr>
            <a:xfrm>
              <a:off x="1408450" y="665775"/>
              <a:ext cx="404925" cy="535450"/>
            </a:xfrm>
            <a:custGeom>
              <a:avLst/>
              <a:gdLst/>
              <a:ahLst/>
              <a:cxnLst/>
              <a:rect l="0" t="0" r="0" b="0"/>
              <a:pathLst>
                <a:path w="16197" h="21418" extrusionOk="0">
                  <a:moveTo>
                    <a:pt x="1" y="9866"/>
                  </a:moveTo>
                  <a:lnTo>
                    <a:pt x="14904" y="0"/>
                  </a:lnTo>
                  <a:lnTo>
                    <a:pt x="16196" y="12433"/>
                  </a:lnTo>
                  <a:lnTo>
                    <a:pt x="3360" y="21417"/>
                  </a:lnTo>
                  <a:lnTo>
                    <a:pt x="1" y="9866"/>
                  </a:lnTo>
                  <a:lnTo>
                    <a:pt x="1" y="9866"/>
                  </a:lnTo>
                  <a:close/>
                </a:path>
              </a:pathLst>
            </a:custGeom>
            <a:solidFill>
              <a:srgbClr val="739EAB"/>
            </a:solidFill>
            <a:ln>
              <a:noFill/>
            </a:ln>
          </p:spPr>
          <p:txBody>
            <a:bodyPr lIns="91425" tIns="91425" rIns="91425" bIns="91425" anchor="ctr" anchorCtr="0">
              <a:noAutofit/>
            </a:bodyPr>
            <a:lstStyle/>
            <a:p>
              <a:endParaRPr/>
            </a:p>
          </p:txBody>
        </p:sp>
        <p:sp>
          <p:nvSpPr>
            <p:cNvPr id="263" name="Shape 263"/>
            <p:cNvSpPr/>
            <p:nvPr/>
          </p:nvSpPr>
          <p:spPr>
            <a:xfrm>
              <a:off x="1408450" y="665775"/>
              <a:ext cx="392000" cy="433175"/>
            </a:xfrm>
            <a:custGeom>
              <a:avLst/>
              <a:gdLst/>
              <a:ahLst/>
              <a:cxnLst/>
              <a:rect l="0" t="0" r="0" b="0"/>
              <a:pathLst>
                <a:path w="15680" h="17327" extrusionOk="0">
                  <a:moveTo>
                    <a:pt x="1" y="9866"/>
                  </a:moveTo>
                  <a:lnTo>
                    <a:pt x="14904" y="0"/>
                  </a:lnTo>
                  <a:lnTo>
                    <a:pt x="15679" y="7620"/>
                  </a:lnTo>
                  <a:lnTo>
                    <a:pt x="2154" y="17326"/>
                  </a:lnTo>
                  <a:lnTo>
                    <a:pt x="1" y="9866"/>
                  </a:lnTo>
                  <a:lnTo>
                    <a:pt x="1" y="9866"/>
                  </a:lnTo>
                  <a:close/>
                </a:path>
              </a:pathLst>
            </a:custGeom>
            <a:solidFill>
              <a:srgbClr val="6696A3"/>
            </a:solidFill>
            <a:ln>
              <a:noFill/>
            </a:ln>
          </p:spPr>
          <p:txBody>
            <a:bodyPr lIns="91425" tIns="91425" rIns="91425" bIns="91425" anchor="ctr" anchorCtr="0">
              <a:noAutofit/>
            </a:bodyPr>
            <a:lstStyle/>
            <a:p>
              <a:endParaRPr/>
            </a:p>
          </p:txBody>
        </p:sp>
        <p:sp>
          <p:nvSpPr>
            <p:cNvPr id="264" name="Shape 264"/>
            <p:cNvSpPr/>
            <p:nvPr/>
          </p:nvSpPr>
          <p:spPr>
            <a:xfrm>
              <a:off x="1610900" y="766025"/>
              <a:ext cx="1059600" cy="2193875"/>
            </a:xfrm>
            <a:custGeom>
              <a:avLst/>
              <a:gdLst/>
              <a:ahLst/>
              <a:cxnLst/>
              <a:rect l="0" t="0" r="0" b="0"/>
              <a:pathLst>
                <a:path w="42384" h="87755" extrusionOk="0">
                  <a:moveTo>
                    <a:pt x="42384" y="1"/>
                  </a:moveTo>
                  <a:lnTo>
                    <a:pt x="36612" y="77006"/>
                  </a:lnTo>
                  <a:lnTo>
                    <a:pt x="33511" y="87755"/>
                  </a:lnTo>
                  <a:lnTo>
                    <a:pt x="18177" y="85910"/>
                  </a:lnTo>
                  <a:lnTo>
                    <a:pt x="0" y="12113"/>
                  </a:lnTo>
                  <a:lnTo>
                    <a:pt x="13611" y="803"/>
                  </a:lnTo>
                  <a:lnTo>
                    <a:pt x="42384" y="1"/>
                  </a:lnTo>
                  <a:lnTo>
                    <a:pt x="42384" y="1"/>
                  </a:lnTo>
                  <a:close/>
                </a:path>
              </a:pathLst>
            </a:custGeom>
            <a:solidFill>
              <a:srgbClr val="EDEBE8"/>
            </a:solidFill>
            <a:ln>
              <a:noFill/>
            </a:ln>
          </p:spPr>
          <p:txBody>
            <a:bodyPr lIns="91425" tIns="91425" rIns="91425" bIns="91425" anchor="ctr" anchorCtr="0">
              <a:noAutofit/>
            </a:bodyPr>
            <a:lstStyle/>
            <a:p>
              <a:endParaRPr/>
            </a:p>
          </p:txBody>
        </p:sp>
        <p:sp>
          <p:nvSpPr>
            <p:cNvPr id="265" name="Shape 265"/>
            <p:cNvSpPr/>
            <p:nvPr/>
          </p:nvSpPr>
          <p:spPr>
            <a:xfrm>
              <a:off x="1707800" y="1006675"/>
              <a:ext cx="943325" cy="1953225"/>
            </a:xfrm>
            <a:custGeom>
              <a:avLst/>
              <a:gdLst/>
              <a:ahLst/>
              <a:cxnLst/>
              <a:rect l="0" t="0" r="0" b="0"/>
              <a:pathLst>
                <a:path w="37733" h="78129" extrusionOk="0">
                  <a:moveTo>
                    <a:pt x="37733" y="0"/>
                  </a:moveTo>
                  <a:lnTo>
                    <a:pt x="32822" y="67220"/>
                  </a:lnTo>
                  <a:lnTo>
                    <a:pt x="29635" y="78129"/>
                  </a:lnTo>
                  <a:lnTo>
                    <a:pt x="16110" y="76524"/>
                  </a:lnTo>
                  <a:lnTo>
                    <a:pt x="1" y="11391"/>
                  </a:lnTo>
                  <a:lnTo>
                    <a:pt x="12147" y="963"/>
                  </a:lnTo>
                  <a:lnTo>
                    <a:pt x="37733" y="0"/>
                  </a:lnTo>
                  <a:lnTo>
                    <a:pt x="37733" y="0"/>
                  </a:lnTo>
                  <a:close/>
                </a:path>
              </a:pathLst>
            </a:custGeom>
            <a:solidFill>
              <a:srgbClr val="E3E0DB"/>
            </a:solidFill>
            <a:ln>
              <a:noFill/>
            </a:ln>
          </p:spPr>
          <p:txBody>
            <a:bodyPr lIns="91425" tIns="91425" rIns="91425" bIns="91425" anchor="ctr" anchorCtr="0">
              <a:noAutofit/>
            </a:bodyPr>
            <a:lstStyle/>
            <a:p>
              <a:endParaRPr/>
            </a:p>
          </p:txBody>
        </p:sp>
        <p:sp>
          <p:nvSpPr>
            <p:cNvPr id="266" name="Shape 266"/>
            <p:cNvSpPr/>
            <p:nvPr/>
          </p:nvSpPr>
          <p:spPr>
            <a:xfrm>
              <a:off x="1804725" y="1249325"/>
              <a:ext cx="827025" cy="1710575"/>
            </a:xfrm>
            <a:custGeom>
              <a:avLst/>
              <a:gdLst/>
              <a:ahLst/>
              <a:cxnLst/>
              <a:rect l="0" t="0" r="0" b="0"/>
              <a:pathLst>
                <a:path w="33081" h="68423" extrusionOk="0">
                  <a:moveTo>
                    <a:pt x="33080" y="0"/>
                  </a:moveTo>
                  <a:lnTo>
                    <a:pt x="28945" y="57273"/>
                  </a:lnTo>
                  <a:lnTo>
                    <a:pt x="25758" y="68423"/>
                  </a:lnTo>
                  <a:lnTo>
                    <a:pt x="13956" y="66979"/>
                  </a:lnTo>
                  <a:lnTo>
                    <a:pt x="1" y="10428"/>
                  </a:lnTo>
                  <a:lnTo>
                    <a:pt x="10683" y="963"/>
                  </a:lnTo>
                  <a:lnTo>
                    <a:pt x="33080" y="0"/>
                  </a:lnTo>
                  <a:lnTo>
                    <a:pt x="33080" y="0"/>
                  </a:lnTo>
                  <a:close/>
                </a:path>
              </a:pathLst>
            </a:custGeom>
            <a:solidFill>
              <a:srgbClr val="D9D4CC"/>
            </a:solidFill>
            <a:ln>
              <a:noFill/>
            </a:ln>
          </p:spPr>
          <p:txBody>
            <a:bodyPr lIns="91425" tIns="91425" rIns="91425" bIns="91425" anchor="ctr" anchorCtr="0">
              <a:noAutofit/>
            </a:bodyPr>
            <a:lstStyle/>
            <a:p>
              <a:endParaRPr/>
            </a:p>
          </p:txBody>
        </p:sp>
        <p:sp>
          <p:nvSpPr>
            <p:cNvPr id="267" name="Shape 267"/>
            <p:cNvSpPr/>
            <p:nvPr/>
          </p:nvSpPr>
          <p:spPr>
            <a:xfrm>
              <a:off x="1901650" y="1491975"/>
              <a:ext cx="710700" cy="1465925"/>
            </a:xfrm>
            <a:custGeom>
              <a:avLst/>
              <a:gdLst/>
              <a:ahLst/>
              <a:cxnLst/>
              <a:rect l="0" t="0" r="0" b="0"/>
              <a:pathLst>
                <a:path w="28428" h="58637" extrusionOk="0">
                  <a:moveTo>
                    <a:pt x="28428" y="0"/>
                  </a:moveTo>
                  <a:lnTo>
                    <a:pt x="25154" y="47326"/>
                  </a:lnTo>
                  <a:lnTo>
                    <a:pt x="21709" y="58637"/>
                  </a:lnTo>
                  <a:lnTo>
                    <a:pt x="11802" y="57433"/>
                  </a:lnTo>
                  <a:lnTo>
                    <a:pt x="0" y="9465"/>
                  </a:lnTo>
                  <a:lnTo>
                    <a:pt x="9218" y="1043"/>
                  </a:lnTo>
                  <a:lnTo>
                    <a:pt x="28428" y="0"/>
                  </a:lnTo>
                  <a:lnTo>
                    <a:pt x="28428" y="0"/>
                  </a:lnTo>
                  <a:close/>
                </a:path>
              </a:pathLst>
            </a:custGeom>
            <a:solidFill>
              <a:srgbClr val="CFC9BF"/>
            </a:solidFill>
            <a:ln>
              <a:noFill/>
            </a:ln>
          </p:spPr>
          <p:txBody>
            <a:bodyPr lIns="91425" tIns="91425" rIns="91425" bIns="91425" anchor="ctr" anchorCtr="0">
              <a:noAutofit/>
            </a:bodyPr>
            <a:lstStyle/>
            <a:p>
              <a:endParaRPr/>
            </a:p>
          </p:txBody>
        </p:sp>
        <p:sp>
          <p:nvSpPr>
            <p:cNvPr id="268" name="Shape 268"/>
            <p:cNvSpPr/>
            <p:nvPr/>
          </p:nvSpPr>
          <p:spPr>
            <a:xfrm>
              <a:off x="1998550" y="1732600"/>
              <a:ext cx="598725" cy="1225300"/>
            </a:xfrm>
            <a:custGeom>
              <a:avLst/>
              <a:gdLst/>
              <a:ahLst/>
              <a:cxnLst/>
              <a:rect l="0" t="0" r="0" b="0"/>
              <a:pathLst>
                <a:path w="23949" h="49012" extrusionOk="0">
                  <a:moveTo>
                    <a:pt x="23949" y="1"/>
                  </a:moveTo>
                  <a:lnTo>
                    <a:pt x="21278" y="37461"/>
                  </a:lnTo>
                  <a:lnTo>
                    <a:pt x="17833" y="49012"/>
                  </a:lnTo>
                  <a:lnTo>
                    <a:pt x="9735" y="47969"/>
                  </a:lnTo>
                  <a:lnTo>
                    <a:pt x="1" y="8664"/>
                  </a:lnTo>
                  <a:lnTo>
                    <a:pt x="7840" y="1204"/>
                  </a:lnTo>
                  <a:lnTo>
                    <a:pt x="23949" y="1"/>
                  </a:lnTo>
                  <a:lnTo>
                    <a:pt x="23949" y="1"/>
                  </a:lnTo>
                  <a:close/>
                </a:path>
              </a:pathLst>
            </a:custGeom>
            <a:solidFill>
              <a:srgbClr val="C4BDB3"/>
            </a:solidFill>
            <a:ln>
              <a:noFill/>
            </a:ln>
          </p:spPr>
          <p:txBody>
            <a:bodyPr lIns="91425" tIns="91425" rIns="91425" bIns="91425" anchor="ctr" anchorCtr="0">
              <a:noAutofit/>
            </a:bodyPr>
            <a:lstStyle/>
            <a:p>
              <a:endParaRPr/>
            </a:p>
          </p:txBody>
        </p:sp>
        <p:sp>
          <p:nvSpPr>
            <p:cNvPr id="269" name="Shape 269"/>
            <p:cNvSpPr/>
            <p:nvPr/>
          </p:nvSpPr>
          <p:spPr>
            <a:xfrm>
              <a:off x="2095475" y="1975250"/>
              <a:ext cx="480275" cy="982650"/>
            </a:xfrm>
            <a:custGeom>
              <a:avLst/>
              <a:gdLst/>
              <a:ahLst/>
              <a:cxnLst/>
              <a:rect l="0" t="0" r="0" b="0"/>
              <a:pathLst>
                <a:path w="19211" h="39306" extrusionOk="0">
                  <a:moveTo>
                    <a:pt x="19210" y="1"/>
                  </a:moveTo>
                  <a:lnTo>
                    <a:pt x="17488" y="27514"/>
                  </a:lnTo>
                  <a:lnTo>
                    <a:pt x="13956" y="39306"/>
                  </a:lnTo>
                  <a:lnTo>
                    <a:pt x="7581" y="38503"/>
                  </a:lnTo>
                  <a:lnTo>
                    <a:pt x="0" y="7701"/>
                  </a:lnTo>
                  <a:lnTo>
                    <a:pt x="6375" y="1204"/>
                  </a:lnTo>
                  <a:lnTo>
                    <a:pt x="19210" y="1"/>
                  </a:lnTo>
                  <a:lnTo>
                    <a:pt x="19210" y="1"/>
                  </a:lnTo>
                  <a:close/>
                </a:path>
              </a:pathLst>
            </a:custGeom>
            <a:solidFill>
              <a:srgbClr val="BAB3A6"/>
            </a:solidFill>
            <a:ln>
              <a:noFill/>
            </a:ln>
          </p:spPr>
          <p:txBody>
            <a:bodyPr lIns="91425" tIns="91425" rIns="91425" bIns="91425" anchor="ctr" anchorCtr="0">
              <a:noAutofit/>
            </a:bodyPr>
            <a:lstStyle/>
            <a:p>
              <a:endParaRPr/>
            </a:p>
          </p:txBody>
        </p:sp>
        <p:sp>
          <p:nvSpPr>
            <p:cNvPr id="270" name="Shape 270"/>
            <p:cNvSpPr/>
            <p:nvPr/>
          </p:nvSpPr>
          <p:spPr>
            <a:xfrm>
              <a:off x="2192375" y="2217900"/>
              <a:ext cx="366150" cy="738000"/>
            </a:xfrm>
            <a:custGeom>
              <a:avLst/>
              <a:gdLst/>
              <a:ahLst/>
              <a:cxnLst/>
              <a:rect l="0" t="0" r="0" b="0"/>
              <a:pathLst>
                <a:path w="14646" h="29520" extrusionOk="0">
                  <a:moveTo>
                    <a:pt x="14645" y="1"/>
                  </a:moveTo>
                  <a:lnTo>
                    <a:pt x="13612" y="17648"/>
                  </a:lnTo>
                  <a:lnTo>
                    <a:pt x="9993" y="29519"/>
                  </a:lnTo>
                  <a:lnTo>
                    <a:pt x="5514" y="29038"/>
                  </a:lnTo>
                  <a:lnTo>
                    <a:pt x="1" y="6819"/>
                  </a:lnTo>
                  <a:lnTo>
                    <a:pt x="4911" y="1204"/>
                  </a:lnTo>
                  <a:lnTo>
                    <a:pt x="14645" y="1"/>
                  </a:lnTo>
                  <a:lnTo>
                    <a:pt x="14645" y="1"/>
                  </a:lnTo>
                  <a:close/>
                </a:path>
              </a:pathLst>
            </a:custGeom>
            <a:solidFill>
              <a:srgbClr val="B0A699"/>
            </a:solidFill>
            <a:ln>
              <a:noFill/>
            </a:ln>
          </p:spPr>
          <p:txBody>
            <a:bodyPr lIns="91425" tIns="91425" rIns="91425" bIns="91425" anchor="ctr" anchorCtr="0">
              <a:noAutofit/>
            </a:bodyPr>
            <a:lstStyle/>
            <a:p>
              <a:endParaRPr/>
            </a:p>
          </p:txBody>
        </p:sp>
        <p:sp>
          <p:nvSpPr>
            <p:cNvPr id="271" name="Shape 271"/>
            <p:cNvSpPr/>
            <p:nvPr/>
          </p:nvSpPr>
          <p:spPr>
            <a:xfrm>
              <a:off x="2289300" y="2458550"/>
              <a:ext cx="249825" cy="497350"/>
            </a:xfrm>
            <a:custGeom>
              <a:avLst/>
              <a:gdLst/>
              <a:ahLst/>
              <a:cxnLst/>
              <a:rect l="0" t="0" r="0" b="0"/>
              <a:pathLst>
                <a:path w="9993" h="19894" extrusionOk="0">
                  <a:moveTo>
                    <a:pt x="9993" y="0"/>
                  </a:moveTo>
                  <a:lnTo>
                    <a:pt x="9821" y="7781"/>
                  </a:lnTo>
                  <a:lnTo>
                    <a:pt x="6116" y="19893"/>
                  </a:lnTo>
                  <a:lnTo>
                    <a:pt x="3274" y="19572"/>
                  </a:lnTo>
                  <a:lnTo>
                    <a:pt x="0" y="6016"/>
                  </a:lnTo>
                  <a:lnTo>
                    <a:pt x="3532" y="1364"/>
                  </a:lnTo>
                  <a:lnTo>
                    <a:pt x="9993" y="0"/>
                  </a:lnTo>
                  <a:lnTo>
                    <a:pt x="9993" y="0"/>
                  </a:lnTo>
                  <a:close/>
                </a:path>
              </a:pathLst>
            </a:custGeom>
            <a:solidFill>
              <a:srgbClr val="A69C8C"/>
            </a:solidFill>
            <a:ln>
              <a:noFill/>
            </a:ln>
          </p:spPr>
          <p:txBody>
            <a:bodyPr lIns="91425" tIns="91425" rIns="91425" bIns="91425" anchor="ctr" anchorCtr="0">
              <a:noAutofit/>
            </a:bodyPr>
            <a:lstStyle/>
            <a:p>
              <a:endParaRPr/>
            </a:p>
          </p:txBody>
        </p:sp>
        <p:sp>
          <p:nvSpPr>
            <p:cNvPr id="272" name="Shape 272"/>
            <p:cNvSpPr/>
            <p:nvPr/>
          </p:nvSpPr>
          <p:spPr>
            <a:xfrm>
              <a:off x="1613050" y="766025"/>
              <a:ext cx="1057450" cy="332925"/>
            </a:xfrm>
            <a:custGeom>
              <a:avLst/>
              <a:gdLst/>
              <a:ahLst/>
              <a:cxnLst/>
              <a:rect l="0" t="0" r="0" b="0"/>
              <a:pathLst>
                <a:path w="42298" h="13317" extrusionOk="0">
                  <a:moveTo>
                    <a:pt x="1" y="12113"/>
                  </a:moveTo>
                  <a:lnTo>
                    <a:pt x="31616" y="13316"/>
                  </a:lnTo>
                  <a:lnTo>
                    <a:pt x="42298" y="1"/>
                  </a:lnTo>
                  <a:lnTo>
                    <a:pt x="13095" y="803"/>
                  </a:lnTo>
                  <a:lnTo>
                    <a:pt x="1" y="12113"/>
                  </a:lnTo>
                  <a:lnTo>
                    <a:pt x="1" y="12113"/>
                  </a:lnTo>
                  <a:close/>
                </a:path>
              </a:pathLst>
            </a:custGeom>
            <a:solidFill>
              <a:srgbClr val="FFFFFF"/>
            </a:solidFill>
            <a:ln>
              <a:noFill/>
            </a:ln>
          </p:spPr>
          <p:txBody>
            <a:bodyPr lIns="91425" tIns="91425" rIns="91425" bIns="91425" anchor="ctr" anchorCtr="0">
              <a:noAutofit/>
            </a:bodyPr>
            <a:lstStyle/>
            <a:p>
              <a:endParaRPr/>
            </a:p>
          </p:txBody>
        </p:sp>
        <p:sp>
          <p:nvSpPr>
            <p:cNvPr id="273" name="Shape 273"/>
            <p:cNvSpPr/>
            <p:nvPr/>
          </p:nvSpPr>
          <p:spPr>
            <a:xfrm>
              <a:off x="932500" y="912425"/>
              <a:ext cx="1085450" cy="1997350"/>
            </a:xfrm>
            <a:custGeom>
              <a:avLst/>
              <a:gdLst/>
              <a:ahLst/>
              <a:cxnLst/>
              <a:rect l="0" t="0" r="0" b="0"/>
              <a:pathLst>
                <a:path w="43418" h="79894" extrusionOk="0">
                  <a:moveTo>
                    <a:pt x="1" y="161"/>
                  </a:moveTo>
                  <a:lnTo>
                    <a:pt x="38766" y="79252"/>
                  </a:lnTo>
                  <a:lnTo>
                    <a:pt x="43418" y="79893"/>
                  </a:lnTo>
                  <a:lnTo>
                    <a:pt x="18953" y="0"/>
                  </a:lnTo>
                  <a:lnTo>
                    <a:pt x="1" y="161"/>
                  </a:lnTo>
                  <a:lnTo>
                    <a:pt x="1" y="161"/>
                  </a:lnTo>
                  <a:close/>
                </a:path>
              </a:pathLst>
            </a:custGeom>
            <a:solidFill>
              <a:srgbClr val="EBF0ED"/>
            </a:solidFill>
            <a:ln>
              <a:noFill/>
            </a:ln>
          </p:spPr>
          <p:txBody>
            <a:bodyPr lIns="91425" tIns="91425" rIns="91425" bIns="91425" anchor="ctr" anchorCtr="0">
              <a:noAutofit/>
            </a:bodyPr>
            <a:lstStyle/>
            <a:p>
              <a:endParaRPr/>
            </a:p>
          </p:txBody>
        </p:sp>
        <p:sp>
          <p:nvSpPr>
            <p:cNvPr id="274" name="Shape 274"/>
            <p:cNvSpPr/>
            <p:nvPr/>
          </p:nvSpPr>
          <p:spPr>
            <a:xfrm>
              <a:off x="1022950" y="1106950"/>
              <a:ext cx="995000" cy="1802825"/>
            </a:xfrm>
            <a:custGeom>
              <a:avLst/>
              <a:gdLst/>
              <a:ahLst/>
              <a:cxnLst/>
              <a:rect l="0" t="0" r="0" b="0"/>
              <a:pathLst>
                <a:path w="39800" h="72113" extrusionOk="0">
                  <a:moveTo>
                    <a:pt x="1" y="0"/>
                  </a:moveTo>
                  <a:lnTo>
                    <a:pt x="35062" y="71390"/>
                  </a:lnTo>
                  <a:lnTo>
                    <a:pt x="39800" y="72112"/>
                  </a:lnTo>
                  <a:lnTo>
                    <a:pt x="17747" y="80"/>
                  </a:lnTo>
                  <a:lnTo>
                    <a:pt x="1" y="0"/>
                  </a:lnTo>
                  <a:lnTo>
                    <a:pt x="1" y="0"/>
                  </a:lnTo>
                  <a:close/>
                </a:path>
              </a:pathLst>
            </a:custGeom>
            <a:solidFill>
              <a:srgbClr val="DBE0DE"/>
            </a:solidFill>
            <a:ln>
              <a:noFill/>
            </a:ln>
          </p:spPr>
          <p:txBody>
            <a:bodyPr lIns="91425" tIns="91425" rIns="91425" bIns="91425" anchor="ctr" anchorCtr="0">
              <a:noAutofit/>
            </a:bodyPr>
            <a:lstStyle/>
            <a:p>
              <a:endParaRPr/>
            </a:p>
          </p:txBody>
        </p:sp>
        <p:sp>
          <p:nvSpPr>
            <p:cNvPr id="275" name="Shape 275"/>
            <p:cNvSpPr/>
            <p:nvPr/>
          </p:nvSpPr>
          <p:spPr>
            <a:xfrm>
              <a:off x="1117725" y="1297450"/>
              <a:ext cx="900225" cy="1612325"/>
            </a:xfrm>
            <a:custGeom>
              <a:avLst/>
              <a:gdLst/>
              <a:ahLst/>
              <a:cxnLst/>
              <a:rect l="0" t="0" r="0" b="0"/>
              <a:pathLst>
                <a:path w="36009" h="64493" extrusionOk="0">
                  <a:moveTo>
                    <a:pt x="0" y="0"/>
                  </a:moveTo>
                  <a:lnTo>
                    <a:pt x="31271" y="63770"/>
                  </a:lnTo>
                  <a:lnTo>
                    <a:pt x="36009" y="64492"/>
                  </a:lnTo>
                  <a:lnTo>
                    <a:pt x="16454" y="321"/>
                  </a:lnTo>
                  <a:lnTo>
                    <a:pt x="0" y="0"/>
                  </a:lnTo>
                  <a:lnTo>
                    <a:pt x="0" y="0"/>
                  </a:lnTo>
                  <a:close/>
                </a:path>
              </a:pathLst>
            </a:custGeom>
            <a:solidFill>
              <a:srgbClr val="CFD6D1"/>
            </a:solidFill>
            <a:ln>
              <a:noFill/>
            </a:ln>
          </p:spPr>
          <p:txBody>
            <a:bodyPr lIns="91425" tIns="91425" rIns="91425" bIns="91425" anchor="ctr" anchorCtr="0">
              <a:noAutofit/>
            </a:bodyPr>
            <a:lstStyle/>
            <a:p>
              <a:endParaRPr/>
            </a:p>
          </p:txBody>
        </p:sp>
        <p:sp>
          <p:nvSpPr>
            <p:cNvPr id="276" name="Shape 276"/>
            <p:cNvSpPr/>
            <p:nvPr/>
          </p:nvSpPr>
          <p:spPr>
            <a:xfrm>
              <a:off x="1208175" y="1485950"/>
              <a:ext cx="814100" cy="1425825"/>
            </a:xfrm>
            <a:custGeom>
              <a:avLst/>
              <a:gdLst/>
              <a:ahLst/>
              <a:cxnLst/>
              <a:rect l="0" t="0" r="0" b="0"/>
              <a:pathLst>
                <a:path w="32564" h="57033" extrusionOk="0">
                  <a:moveTo>
                    <a:pt x="0" y="1"/>
                  </a:moveTo>
                  <a:lnTo>
                    <a:pt x="27653" y="56150"/>
                  </a:lnTo>
                  <a:lnTo>
                    <a:pt x="32563" y="57033"/>
                  </a:lnTo>
                  <a:lnTo>
                    <a:pt x="15162" y="642"/>
                  </a:lnTo>
                  <a:lnTo>
                    <a:pt x="0" y="1"/>
                  </a:lnTo>
                  <a:lnTo>
                    <a:pt x="0" y="1"/>
                  </a:lnTo>
                  <a:close/>
                </a:path>
              </a:pathLst>
            </a:custGeom>
            <a:solidFill>
              <a:srgbClr val="BFC9C2"/>
            </a:solidFill>
            <a:ln>
              <a:noFill/>
            </a:ln>
          </p:spPr>
          <p:txBody>
            <a:bodyPr lIns="91425" tIns="91425" rIns="91425" bIns="91425" anchor="ctr" anchorCtr="0">
              <a:noAutofit/>
            </a:bodyPr>
            <a:lstStyle/>
            <a:p>
              <a:endParaRPr/>
            </a:p>
          </p:txBody>
        </p:sp>
        <p:sp>
          <p:nvSpPr>
            <p:cNvPr id="277" name="Shape 277"/>
            <p:cNvSpPr/>
            <p:nvPr/>
          </p:nvSpPr>
          <p:spPr>
            <a:xfrm>
              <a:off x="1300775" y="1674450"/>
              <a:ext cx="721500" cy="1237325"/>
            </a:xfrm>
            <a:custGeom>
              <a:avLst/>
              <a:gdLst/>
              <a:ahLst/>
              <a:cxnLst/>
              <a:rect l="0" t="0" r="0" b="0"/>
              <a:pathLst>
                <a:path w="28860" h="49493" extrusionOk="0">
                  <a:moveTo>
                    <a:pt x="1" y="1"/>
                  </a:moveTo>
                  <a:lnTo>
                    <a:pt x="23949" y="48610"/>
                  </a:lnTo>
                  <a:lnTo>
                    <a:pt x="28859" y="49493"/>
                  </a:lnTo>
                  <a:lnTo>
                    <a:pt x="13870" y="963"/>
                  </a:lnTo>
                  <a:lnTo>
                    <a:pt x="1" y="1"/>
                  </a:lnTo>
                  <a:lnTo>
                    <a:pt x="1" y="1"/>
                  </a:lnTo>
                  <a:close/>
                </a:path>
              </a:pathLst>
            </a:custGeom>
            <a:solidFill>
              <a:srgbClr val="B0BDB5"/>
            </a:solidFill>
            <a:ln>
              <a:noFill/>
            </a:ln>
          </p:spPr>
          <p:txBody>
            <a:bodyPr lIns="91425" tIns="91425" rIns="91425" bIns="91425" anchor="ctr" anchorCtr="0">
              <a:noAutofit/>
            </a:bodyPr>
            <a:lstStyle/>
            <a:p>
              <a:endParaRPr/>
            </a:p>
          </p:txBody>
        </p:sp>
        <p:sp>
          <p:nvSpPr>
            <p:cNvPr id="278" name="Shape 278"/>
            <p:cNvSpPr/>
            <p:nvPr/>
          </p:nvSpPr>
          <p:spPr>
            <a:xfrm>
              <a:off x="1393375" y="1864950"/>
              <a:ext cx="628900" cy="1046825"/>
            </a:xfrm>
            <a:custGeom>
              <a:avLst/>
              <a:gdLst/>
              <a:ahLst/>
              <a:cxnLst/>
              <a:rect l="0" t="0" r="0" b="0"/>
              <a:pathLst>
                <a:path w="25156" h="41873" extrusionOk="0">
                  <a:moveTo>
                    <a:pt x="1" y="1"/>
                  </a:moveTo>
                  <a:lnTo>
                    <a:pt x="20245" y="40990"/>
                  </a:lnTo>
                  <a:lnTo>
                    <a:pt x="25155" y="41873"/>
                  </a:lnTo>
                  <a:lnTo>
                    <a:pt x="12664" y="1284"/>
                  </a:lnTo>
                  <a:lnTo>
                    <a:pt x="1" y="1"/>
                  </a:lnTo>
                  <a:lnTo>
                    <a:pt x="1" y="1"/>
                  </a:lnTo>
                  <a:close/>
                </a:path>
              </a:pathLst>
            </a:custGeom>
            <a:solidFill>
              <a:srgbClr val="A1B0A6"/>
            </a:solidFill>
            <a:ln>
              <a:noFill/>
            </a:ln>
          </p:spPr>
          <p:txBody>
            <a:bodyPr lIns="91425" tIns="91425" rIns="91425" bIns="91425" anchor="ctr" anchorCtr="0">
              <a:noAutofit/>
            </a:bodyPr>
            <a:lstStyle/>
            <a:p>
              <a:endParaRPr/>
            </a:p>
          </p:txBody>
        </p:sp>
        <p:sp>
          <p:nvSpPr>
            <p:cNvPr id="279" name="Shape 279"/>
            <p:cNvSpPr/>
            <p:nvPr/>
          </p:nvSpPr>
          <p:spPr>
            <a:xfrm>
              <a:off x="1597975" y="1927125"/>
              <a:ext cx="174475" cy="342950"/>
            </a:xfrm>
            <a:custGeom>
              <a:avLst/>
              <a:gdLst/>
              <a:ahLst/>
              <a:cxnLst/>
              <a:rect l="0" t="0" r="0" b="0"/>
              <a:pathLst>
                <a:path w="6979" h="13718" extrusionOk="0">
                  <a:moveTo>
                    <a:pt x="1465" y="12915"/>
                  </a:moveTo>
                  <a:lnTo>
                    <a:pt x="6978" y="5696"/>
                  </a:lnTo>
                  <a:lnTo>
                    <a:pt x="5858" y="1"/>
                  </a:lnTo>
                  <a:lnTo>
                    <a:pt x="1" y="13717"/>
                  </a:lnTo>
                  <a:lnTo>
                    <a:pt x="1465" y="12915"/>
                  </a:lnTo>
                  <a:lnTo>
                    <a:pt x="1465" y="12915"/>
                  </a:lnTo>
                  <a:close/>
                </a:path>
              </a:pathLst>
            </a:custGeom>
            <a:solidFill>
              <a:srgbClr val="85A19C"/>
            </a:solidFill>
            <a:ln>
              <a:noFill/>
            </a:ln>
          </p:spPr>
          <p:txBody>
            <a:bodyPr lIns="91425" tIns="91425" rIns="91425" bIns="91425" anchor="ctr" anchorCtr="0">
              <a:noAutofit/>
            </a:bodyPr>
            <a:lstStyle/>
            <a:p>
              <a:endParaRPr/>
            </a:p>
          </p:txBody>
        </p:sp>
        <p:sp>
          <p:nvSpPr>
            <p:cNvPr id="280" name="Shape 280"/>
            <p:cNvSpPr/>
            <p:nvPr/>
          </p:nvSpPr>
          <p:spPr>
            <a:xfrm>
              <a:off x="1720725" y="1800800"/>
              <a:ext cx="221850" cy="599625"/>
            </a:xfrm>
            <a:custGeom>
              <a:avLst/>
              <a:gdLst/>
              <a:ahLst/>
              <a:cxnLst/>
              <a:rect l="0" t="0" r="0" b="0"/>
              <a:pathLst>
                <a:path w="8874" h="23985" extrusionOk="0">
                  <a:moveTo>
                    <a:pt x="1" y="6016"/>
                  </a:moveTo>
                  <a:lnTo>
                    <a:pt x="3877" y="18128"/>
                  </a:lnTo>
                  <a:lnTo>
                    <a:pt x="8874" y="23984"/>
                  </a:lnTo>
                  <a:lnTo>
                    <a:pt x="3188" y="0"/>
                  </a:lnTo>
                  <a:lnTo>
                    <a:pt x="1" y="6016"/>
                  </a:lnTo>
                  <a:lnTo>
                    <a:pt x="1" y="6016"/>
                  </a:lnTo>
                  <a:close/>
                </a:path>
              </a:pathLst>
            </a:custGeom>
            <a:solidFill>
              <a:srgbClr val="2E6975"/>
            </a:solidFill>
            <a:ln>
              <a:noFill/>
            </a:ln>
          </p:spPr>
          <p:txBody>
            <a:bodyPr lIns="91425" tIns="91425" rIns="91425" bIns="91425" anchor="ctr" anchorCtr="0">
              <a:noAutofit/>
            </a:bodyPr>
            <a:lstStyle/>
            <a:p>
              <a:endParaRPr/>
            </a:p>
          </p:txBody>
        </p:sp>
        <p:sp>
          <p:nvSpPr>
            <p:cNvPr id="281" name="Shape 281"/>
            <p:cNvSpPr/>
            <p:nvPr/>
          </p:nvSpPr>
          <p:spPr>
            <a:xfrm>
              <a:off x="2427125" y="840225"/>
              <a:ext cx="204625" cy="2093600"/>
            </a:xfrm>
            <a:custGeom>
              <a:avLst/>
              <a:gdLst/>
              <a:ahLst/>
              <a:cxnLst/>
              <a:rect l="0" t="0" r="0" b="0"/>
              <a:pathLst>
                <a:path w="8185" h="83744" extrusionOk="0">
                  <a:moveTo>
                    <a:pt x="8184" y="1"/>
                  </a:moveTo>
                  <a:lnTo>
                    <a:pt x="0" y="11070"/>
                  </a:lnTo>
                  <a:lnTo>
                    <a:pt x="690" y="83744"/>
                  </a:lnTo>
                  <a:lnTo>
                    <a:pt x="3102" y="75723"/>
                  </a:lnTo>
                  <a:lnTo>
                    <a:pt x="8184" y="1"/>
                  </a:lnTo>
                  <a:lnTo>
                    <a:pt x="8184" y="1"/>
                  </a:lnTo>
                  <a:close/>
                </a:path>
              </a:pathLst>
            </a:custGeom>
            <a:solidFill>
              <a:srgbClr val="FFFFFF"/>
            </a:solidFill>
            <a:ln>
              <a:noFill/>
            </a:ln>
          </p:spPr>
          <p:txBody>
            <a:bodyPr lIns="91425" tIns="91425" rIns="91425" bIns="91425" anchor="ctr" anchorCtr="0">
              <a:noAutofit/>
            </a:bodyPr>
            <a:lstStyle/>
            <a:p>
              <a:endParaRPr/>
            </a:p>
          </p:txBody>
        </p:sp>
        <p:sp>
          <p:nvSpPr>
            <p:cNvPr id="282" name="Shape 282"/>
            <p:cNvSpPr/>
            <p:nvPr/>
          </p:nvSpPr>
          <p:spPr>
            <a:xfrm>
              <a:off x="880825" y="1664425"/>
              <a:ext cx="964850" cy="711925"/>
            </a:xfrm>
            <a:custGeom>
              <a:avLst/>
              <a:gdLst/>
              <a:ahLst/>
              <a:cxnLst/>
              <a:rect l="0" t="0" r="0" b="0"/>
              <a:pathLst>
                <a:path w="38594" h="28477" extrusionOk="0">
                  <a:moveTo>
                    <a:pt x="27481" y="1"/>
                  </a:moveTo>
                  <a:lnTo>
                    <a:pt x="0" y="21498"/>
                  </a:lnTo>
                  <a:lnTo>
                    <a:pt x="24207" y="28476"/>
                  </a:lnTo>
                  <a:lnTo>
                    <a:pt x="38593" y="1444"/>
                  </a:lnTo>
                  <a:lnTo>
                    <a:pt x="27481" y="1"/>
                  </a:lnTo>
                  <a:lnTo>
                    <a:pt x="27481" y="1"/>
                  </a:lnTo>
                  <a:close/>
                </a:path>
              </a:pathLst>
            </a:custGeom>
            <a:solidFill>
              <a:srgbClr val="F2F5F5"/>
            </a:solidFill>
            <a:ln>
              <a:noFill/>
            </a:ln>
          </p:spPr>
          <p:txBody>
            <a:bodyPr lIns="91425" tIns="91425" rIns="91425" bIns="91425" anchor="ctr" anchorCtr="0">
              <a:noAutofit/>
            </a:bodyPr>
            <a:lstStyle/>
            <a:p>
              <a:endParaRPr/>
            </a:p>
          </p:txBody>
        </p:sp>
        <p:sp>
          <p:nvSpPr>
            <p:cNvPr id="283" name="Shape 283"/>
            <p:cNvSpPr/>
            <p:nvPr/>
          </p:nvSpPr>
          <p:spPr>
            <a:xfrm>
              <a:off x="979875" y="1642375"/>
              <a:ext cx="859325" cy="639725"/>
            </a:xfrm>
            <a:custGeom>
              <a:avLst/>
              <a:gdLst/>
              <a:ahLst/>
              <a:cxnLst/>
              <a:rect l="0" t="0" r="0" b="0"/>
              <a:pathLst>
                <a:path w="34373" h="25589" extrusionOk="0">
                  <a:moveTo>
                    <a:pt x="24638" y="0"/>
                  </a:moveTo>
                  <a:lnTo>
                    <a:pt x="1" y="19332"/>
                  </a:lnTo>
                  <a:lnTo>
                    <a:pt x="22226" y="25588"/>
                  </a:lnTo>
                  <a:lnTo>
                    <a:pt x="34373" y="2647"/>
                  </a:lnTo>
                  <a:lnTo>
                    <a:pt x="24638" y="0"/>
                  </a:lnTo>
                  <a:lnTo>
                    <a:pt x="24638" y="0"/>
                  </a:lnTo>
                  <a:close/>
                </a:path>
              </a:pathLst>
            </a:custGeom>
            <a:solidFill>
              <a:srgbClr val="DEE8E8"/>
            </a:solidFill>
            <a:ln>
              <a:noFill/>
            </a:ln>
          </p:spPr>
          <p:txBody>
            <a:bodyPr lIns="91425" tIns="91425" rIns="91425" bIns="91425" anchor="ctr" anchorCtr="0">
              <a:noAutofit/>
            </a:bodyPr>
            <a:lstStyle/>
            <a:p>
              <a:endParaRPr/>
            </a:p>
          </p:txBody>
        </p:sp>
        <p:sp>
          <p:nvSpPr>
            <p:cNvPr id="284" name="Shape 284"/>
            <p:cNvSpPr/>
            <p:nvPr/>
          </p:nvSpPr>
          <p:spPr>
            <a:xfrm>
              <a:off x="1074650" y="1618300"/>
              <a:ext cx="758100" cy="565525"/>
            </a:xfrm>
            <a:custGeom>
              <a:avLst/>
              <a:gdLst/>
              <a:ahLst/>
              <a:cxnLst/>
              <a:rect l="0" t="0" r="0" b="0"/>
              <a:pathLst>
                <a:path w="30324" h="22621" extrusionOk="0">
                  <a:moveTo>
                    <a:pt x="21881" y="1"/>
                  </a:moveTo>
                  <a:lnTo>
                    <a:pt x="0" y="17247"/>
                  </a:lnTo>
                  <a:lnTo>
                    <a:pt x="20331" y="22621"/>
                  </a:lnTo>
                  <a:lnTo>
                    <a:pt x="30323" y="4011"/>
                  </a:lnTo>
                  <a:lnTo>
                    <a:pt x="21881" y="1"/>
                  </a:lnTo>
                  <a:lnTo>
                    <a:pt x="21881" y="1"/>
                  </a:lnTo>
                  <a:close/>
                </a:path>
              </a:pathLst>
            </a:custGeom>
            <a:solidFill>
              <a:srgbClr val="C9DBD9"/>
            </a:solidFill>
            <a:ln>
              <a:noFill/>
            </a:ln>
          </p:spPr>
          <p:txBody>
            <a:bodyPr lIns="91425" tIns="91425" rIns="91425" bIns="91425" anchor="ctr" anchorCtr="0">
              <a:noAutofit/>
            </a:bodyPr>
            <a:lstStyle/>
            <a:p>
              <a:endParaRPr/>
            </a:p>
          </p:txBody>
        </p:sp>
        <p:sp>
          <p:nvSpPr>
            <p:cNvPr id="285" name="Shape 285"/>
            <p:cNvSpPr/>
            <p:nvPr/>
          </p:nvSpPr>
          <p:spPr>
            <a:xfrm>
              <a:off x="1173725" y="1594250"/>
              <a:ext cx="652550" cy="495325"/>
            </a:xfrm>
            <a:custGeom>
              <a:avLst/>
              <a:gdLst/>
              <a:ahLst/>
              <a:cxnLst/>
              <a:rect l="0" t="0" r="0" b="0"/>
              <a:pathLst>
                <a:path w="26102" h="19813" extrusionOk="0">
                  <a:moveTo>
                    <a:pt x="19038" y="0"/>
                  </a:moveTo>
                  <a:lnTo>
                    <a:pt x="0" y="15160"/>
                  </a:lnTo>
                  <a:lnTo>
                    <a:pt x="18435" y="19813"/>
                  </a:lnTo>
                  <a:lnTo>
                    <a:pt x="26102" y="5294"/>
                  </a:lnTo>
                  <a:lnTo>
                    <a:pt x="19038" y="0"/>
                  </a:lnTo>
                  <a:lnTo>
                    <a:pt x="19038" y="0"/>
                  </a:lnTo>
                  <a:close/>
                </a:path>
              </a:pathLst>
            </a:custGeom>
            <a:solidFill>
              <a:srgbClr val="B5CFCC"/>
            </a:solidFill>
            <a:ln>
              <a:noFill/>
            </a:ln>
          </p:spPr>
          <p:txBody>
            <a:bodyPr lIns="91425" tIns="91425" rIns="91425" bIns="91425" anchor="ctr" anchorCtr="0">
              <a:noAutofit/>
            </a:bodyPr>
            <a:lstStyle/>
            <a:p>
              <a:endParaRPr/>
            </a:p>
          </p:txBody>
        </p:sp>
        <p:sp>
          <p:nvSpPr>
            <p:cNvPr id="286" name="Shape 286"/>
            <p:cNvSpPr/>
            <p:nvPr/>
          </p:nvSpPr>
          <p:spPr>
            <a:xfrm>
              <a:off x="1268475" y="1570175"/>
              <a:ext cx="551350" cy="423150"/>
            </a:xfrm>
            <a:custGeom>
              <a:avLst/>
              <a:gdLst/>
              <a:ahLst/>
              <a:cxnLst/>
              <a:rect l="0" t="0" r="0" b="0"/>
              <a:pathLst>
                <a:path w="22054" h="16926" extrusionOk="0">
                  <a:moveTo>
                    <a:pt x="16368" y="0"/>
                  </a:moveTo>
                  <a:lnTo>
                    <a:pt x="0" y="13075"/>
                  </a:lnTo>
                  <a:lnTo>
                    <a:pt x="16626" y="16926"/>
                  </a:lnTo>
                  <a:lnTo>
                    <a:pt x="22054" y="6658"/>
                  </a:lnTo>
                  <a:lnTo>
                    <a:pt x="16368" y="0"/>
                  </a:lnTo>
                  <a:lnTo>
                    <a:pt x="16368" y="0"/>
                  </a:lnTo>
                  <a:close/>
                </a:path>
              </a:pathLst>
            </a:custGeom>
            <a:solidFill>
              <a:srgbClr val="A1C2BF"/>
            </a:solidFill>
            <a:ln>
              <a:noFill/>
            </a:ln>
          </p:spPr>
          <p:txBody>
            <a:bodyPr lIns="91425" tIns="91425" rIns="91425" bIns="91425" anchor="ctr" anchorCtr="0">
              <a:noAutofit/>
            </a:bodyPr>
            <a:lstStyle/>
            <a:p>
              <a:endParaRPr/>
            </a:p>
          </p:txBody>
        </p:sp>
        <p:sp>
          <p:nvSpPr>
            <p:cNvPr id="287" name="Shape 287"/>
            <p:cNvSpPr/>
            <p:nvPr/>
          </p:nvSpPr>
          <p:spPr>
            <a:xfrm>
              <a:off x="1365375" y="1548125"/>
              <a:ext cx="448000" cy="350950"/>
            </a:xfrm>
            <a:custGeom>
              <a:avLst/>
              <a:gdLst/>
              <a:ahLst/>
              <a:cxnLst/>
              <a:rect l="0" t="0" r="0" b="0"/>
              <a:pathLst>
                <a:path w="17920" h="14038" extrusionOk="0">
                  <a:moveTo>
                    <a:pt x="13612" y="0"/>
                  </a:moveTo>
                  <a:lnTo>
                    <a:pt x="1" y="10909"/>
                  </a:lnTo>
                  <a:lnTo>
                    <a:pt x="14646" y="14038"/>
                  </a:lnTo>
                  <a:lnTo>
                    <a:pt x="17919" y="7941"/>
                  </a:lnTo>
                  <a:lnTo>
                    <a:pt x="13612" y="0"/>
                  </a:lnTo>
                  <a:lnTo>
                    <a:pt x="13612" y="0"/>
                  </a:lnTo>
                  <a:close/>
                </a:path>
              </a:pathLst>
            </a:custGeom>
            <a:solidFill>
              <a:srgbClr val="8CB5B0"/>
            </a:solidFill>
            <a:ln>
              <a:noFill/>
            </a:ln>
          </p:spPr>
          <p:txBody>
            <a:bodyPr lIns="91425" tIns="91425" rIns="91425" bIns="91425" anchor="ctr" anchorCtr="0">
              <a:noAutofit/>
            </a:bodyPr>
            <a:lstStyle/>
            <a:p>
              <a:endParaRPr/>
            </a:p>
          </p:txBody>
        </p:sp>
        <p:sp>
          <p:nvSpPr>
            <p:cNvPr id="288" name="Shape 288"/>
            <p:cNvSpPr/>
            <p:nvPr/>
          </p:nvSpPr>
          <p:spPr>
            <a:xfrm>
              <a:off x="1677650" y="1110950"/>
              <a:ext cx="730125" cy="1820875"/>
            </a:xfrm>
            <a:custGeom>
              <a:avLst/>
              <a:gdLst/>
              <a:ahLst/>
              <a:cxnLst/>
              <a:rect l="0" t="0" r="0" b="0"/>
              <a:pathLst>
                <a:path w="29205" h="72835" extrusionOk="0">
                  <a:moveTo>
                    <a:pt x="1" y="1"/>
                  </a:moveTo>
                  <a:lnTo>
                    <a:pt x="28343" y="642"/>
                  </a:lnTo>
                  <a:lnTo>
                    <a:pt x="29204" y="72835"/>
                  </a:lnTo>
                  <a:lnTo>
                    <a:pt x="16369" y="70749"/>
                  </a:lnTo>
                  <a:lnTo>
                    <a:pt x="1" y="1"/>
                  </a:lnTo>
                  <a:lnTo>
                    <a:pt x="1" y="1"/>
                  </a:lnTo>
                  <a:close/>
                </a:path>
              </a:pathLst>
            </a:custGeom>
            <a:solidFill>
              <a:srgbClr val="FAFAF7"/>
            </a:solidFill>
            <a:ln>
              <a:noFill/>
            </a:ln>
          </p:spPr>
          <p:txBody>
            <a:bodyPr lIns="91425" tIns="91425" rIns="91425" bIns="91425" anchor="ctr" anchorCtr="0">
              <a:noAutofit/>
            </a:bodyPr>
            <a:lstStyle/>
            <a:p>
              <a:endParaRPr/>
            </a:p>
          </p:txBody>
        </p:sp>
        <p:sp>
          <p:nvSpPr>
            <p:cNvPr id="289" name="Shape 289"/>
            <p:cNvSpPr/>
            <p:nvPr/>
          </p:nvSpPr>
          <p:spPr>
            <a:xfrm>
              <a:off x="1712125" y="1315500"/>
              <a:ext cx="695650" cy="1616325"/>
            </a:xfrm>
            <a:custGeom>
              <a:avLst/>
              <a:gdLst/>
              <a:ahLst/>
              <a:cxnLst/>
              <a:rect l="0" t="0" r="0" b="0"/>
              <a:pathLst>
                <a:path w="27826" h="64653" extrusionOk="0">
                  <a:moveTo>
                    <a:pt x="0" y="0"/>
                  </a:moveTo>
                  <a:lnTo>
                    <a:pt x="27050" y="1765"/>
                  </a:lnTo>
                  <a:lnTo>
                    <a:pt x="27825" y="64653"/>
                  </a:lnTo>
                  <a:lnTo>
                    <a:pt x="14990" y="62567"/>
                  </a:lnTo>
                  <a:lnTo>
                    <a:pt x="0" y="0"/>
                  </a:lnTo>
                  <a:lnTo>
                    <a:pt x="0" y="0"/>
                  </a:lnTo>
                  <a:close/>
                </a:path>
              </a:pathLst>
            </a:custGeom>
            <a:solidFill>
              <a:srgbClr val="F0F2ED"/>
            </a:solidFill>
            <a:ln>
              <a:noFill/>
            </a:ln>
          </p:spPr>
          <p:txBody>
            <a:bodyPr lIns="91425" tIns="91425" rIns="91425" bIns="91425" anchor="ctr" anchorCtr="0">
              <a:noAutofit/>
            </a:bodyPr>
            <a:lstStyle/>
            <a:p>
              <a:endParaRPr/>
            </a:p>
          </p:txBody>
        </p:sp>
        <p:sp>
          <p:nvSpPr>
            <p:cNvPr id="290" name="Shape 290"/>
            <p:cNvSpPr/>
            <p:nvPr/>
          </p:nvSpPr>
          <p:spPr>
            <a:xfrm>
              <a:off x="1462300" y="1522050"/>
              <a:ext cx="340300" cy="280775"/>
            </a:xfrm>
            <a:custGeom>
              <a:avLst/>
              <a:gdLst/>
              <a:ahLst/>
              <a:cxnLst/>
              <a:rect l="0" t="0" r="0" b="0"/>
              <a:pathLst>
                <a:path w="13612" h="11231" extrusionOk="0">
                  <a:moveTo>
                    <a:pt x="10769" y="0"/>
                  </a:moveTo>
                  <a:lnTo>
                    <a:pt x="0" y="8824"/>
                  </a:lnTo>
                  <a:lnTo>
                    <a:pt x="12836" y="11230"/>
                  </a:lnTo>
                  <a:lnTo>
                    <a:pt x="13611" y="9385"/>
                  </a:lnTo>
                  <a:lnTo>
                    <a:pt x="10769" y="0"/>
                  </a:lnTo>
                  <a:lnTo>
                    <a:pt x="10769" y="0"/>
                  </a:lnTo>
                  <a:close/>
                </a:path>
              </a:pathLst>
            </a:custGeom>
            <a:solidFill>
              <a:srgbClr val="78A8A3"/>
            </a:solidFill>
            <a:ln>
              <a:noFill/>
            </a:ln>
          </p:spPr>
          <p:txBody>
            <a:bodyPr lIns="91425" tIns="91425" rIns="91425" bIns="91425" anchor="ctr" anchorCtr="0">
              <a:noAutofit/>
            </a:bodyPr>
            <a:lstStyle/>
            <a:p>
              <a:endParaRPr/>
            </a:p>
          </p:txBody>
        </p:sp>
        <p:sp>
          <p:nvSpPr>
            <p:cNvPr id="291" name="Shape 291"/>
            <p:cNvSpPr/>
            <p:nvPr/>
          </p:nvSpPr>
          <p:spPr>
            <a:xfrm>
              <a:off x="1765950" y="1548125"/>
              <a:ext cx="641825" cy="1383700"/>
            </a:xfrm>
            <a:custGeom>
              <a:avLst/>
              <a:gdLst/>
              <a:ahLst/>
              <a:cxnLst/>
              <a:rect l="0" t="0" r="0" b="0"/>
              <a:pathLst>
                <a:path w="25673" h="55348" extrusionOk="0">
                  <a:moveTo>
                    <a:pt x="1" y="0"/>
                  </a:moveTo>
                  <a:lnTo>
                    <a:pt x="25069" y="1604"/>
                  </a:lnTo>
                  <a:lnTo>
                    <a:pt x="25672" y="55348"/>
                  </a:lnTo>
                  <a:lnTo>
                    <a:pt x="12837" y="53262"/>
                  </a:lnTo>
                  <a:lnTo>
                    <a:pt x="1" y="0"/>
                  </a:lnTo>
                  <a:lnTo>
                    <a:pt x="1" y="0"/>
                  </a:lnTo>
                  <a:close/>
                </a:path>
              </a:pathLst>
            </a:custGeom>
            <a:solidFill>
              <a:srgbClr val="E3E8E0"/>
            </a:solidFill>
            <a:ln>
              <a:noFill/>
            </a:ln>
          </p:spPr>
          <p:txBody>
            <a:bodyPr lIns="91425" tIns="91425" rIns="91425" bIns="91425" anchor="ctr" anchorCtr="0">
              <a:noAutofit/>
            </a:bodyPr>
            <a:lstStyle/>
            <a:p>
              <a:endParaRPr/>
            </a:p>
          </p:txBody>
        </p:sp>
        <p:sp>
          <p:nvSpPr>
            <p:cNvPr id="292" name="Shape 292"/>
            <p:cNvSpPr/>
            <p:nvPr/>
          </p:nvSpPr>
          <p:spPr>
            <a:xfrm>
              <a:off x="1115575" y="1572175"/>
              <a:ext cx="663325" cy="118350"/>
            </a:xfrm>
            <a:custGeom>
              <a:avLst/>
              <a:gdLst/>
              <a:ahLst/>
              <a:cxnLst/>
              <a:rect l="0" t="0" r="0" b="0"/>
              <a:pathLst>
                <a:path w="26533" h="4734" extrusionOk="0">
                  <a:moveTo>
                    <a:pt x="0" y="1"/>
                  </a:moveTo>
                  <a:lnTo>
                    <a:pt x="3015" y="4733"/>
                  </a:lnTo>
                  <a:lnTo>
                    <a:pt x="3015" y="4653"/>
                  </a:lnTo>
                  <a:lnTo>
                    <a:pt x="3360" y="4653"/>
                  </a:lnTo>
                  <a:lnTo>
                    <a:pt x="3877" y="4653"/>
                  </a:lnTo>
                  <a:lnTo>
                    <a:pt x="4566" y="4653"/>
                  </a:lnTo>
                  <a:lnTo>
                    <a:pt x="5341" y="4653"/>
                  </a:lnTo>
                  <a:lnTo>
                    <a:pt x="6289" y="4653"/>
                  </a:lnTo>
                  <a:lnTo>
                    <a:pt x="7322" y="4653"/>
                  </a:lnTo>
                  <a:lnTo>
                    <a:pt x="8528" y="4653"/>
                  </a:lnTo>
                  <a:lnTo>
                    <a:pt x="9648" y="4573"/>
                  </a:lnTo>
                  <a:lnTo>
                    <a:pt x="10854" y="4493"/>
                  </a:lnTo>
                  <a:lnTo>
                    <a:pt x="12060" y="4412"/>
                  </a:lnTo>
                  <a:lnTo>
                    <a:pt x="13353" y="4412"/>
                  </a:lnTo>
                  <a:lnTo>
                    <a:pt x="14559" y="4252"/>
                  </a:lnTo>
                  <a:lnTo>
                    <a:pt x="15765" y="4172"/>
                  </a:lnTo>
                  <a:lnTo>
                    <a:pt x="16798" y="4092"/>
                  </a:lnTo>
                  <a:lnTo>
                    <a:pt x="17918" y="4011"/>
                  </a:lnTo>
                  <a:lnTo>
                    <a:pt x="18780" y="3771"/>
                  </a:lnTo>
                  <a:lnTo>
                    <a:pt x="19641" y="3610"/>
                  </a:lnTo>
                  <a:lnTo>
                    <a:pt x="20503" y="3450"/>
                  </a:lnTo>
                  <a:lnTo>
                    <a:pt x="21364" y="3370"/>
                  </a:lnTo>
                  <a:lnTo>
                    <a:pt x="22053" y="3129"/>
                  </a:lnTo>
                  <a:lnTo>
                    <a:pt x="22829" y="2969"/>
                  </a:lnTo>
                  <a:lnTo>
                    <a:pt x="23432" y="2808"/>
                  </a:lnTo>
                  <a:lnTo>
                    <a:pt x="24121" y="2728"/>
                  </a:lnTo>
                  <a:lnTo>
                    <a:pt x="24551" y="2487"/>
                  </a:lnTo>
                  <a:lnTo>
                    <a:pt x="25068" y="2407"/>
                  </a:lnTo>
                  <a:lnTo>
                    <a:pt x="25413" y="2247"/>
                  </a:lnTo>
                  <a:lnTo>
                    <a:pt x="25844" y="2166"/>
                  </a:lnTo>
                  <a:lnTo>
                    <a:pt x="26274" y="2006"/>
                  </a:lnTo>
                  <a:lnTo>
                    <a:pt x="26533" y="2006"/>
                  </a:lnTo>
                  <a:lnTo>
                    <a:pt x="22829" y="1"/>
                  </a:lnTo>
                  <a:lnTo>
                    <a:pt x="0" y="1"/>
                  </a:lnTo>
                  <a:lnTo>
                    <a:pt x="0" y="1"/>
                  </a:lnTo>
                  <a:close/>
                </a:path>
              </a:pathLst>
            </a:custGeom>
            <a:solidFill>
              <a:srgbClr val="FFE6B3"/>
            </a:solidFill>
            <a:ln>
              <a:noFill/>
            </a:ln>
          </p:spPr>
          <p:txBody>
            <a:bodyPr lIns="91425" tIns="91425" rIns="91425" bIns="91425" anchor="ctr" anchorCtr="0">
              <a:noAutofit/>
            </a:bodyPr>
            <a:lstStyle/>
            <a:p>
              <a:endParaRPr/>
            </a:p>
          </p:txBody>
        </p:sp>
        <p:sp>
          <p:nvSpPr>
            <p:cNvPr id="293" name="Shape 293"/>
            <p:cNvSpPr/>
            <p:nvPr/>
          </p:nvSpPr>
          <p:spPr>
            <a:xfrm>
              <a:off x="1115575" y="1572175"/>
              <a:ext cx="646100" cy="98300"/>
            </a:xfrm>
            <a:custGeom>
              <a:avLst/>
              <a:gdLst/>
              <a:ahLst/>
              <a:cxnLst/>
              <a:rect l="0" t="0" r="0" b="0"/>
              <a:pathLst>
                <a:path w="25844" h="3932" extrusionOk="0">
                  <a:moveTo>
                    <a:pt x="0" y="1"/>
                  </a:moveTo>
                  <a:lnTo>
                    <a:pt x="2498" y="3931"/>
                  </a:lnTo>
                  <a:lnTo>
                    <a:pt x="2584" y="3851"/>
                  </a:lnTo>
                  <a:lnTo>
                    <a:pt x="2929" y="3851"/>
                  </a:lnTo>
                  <a:lnTo>
                    <a:pt x="3532" y="3851"/>
                  </a:lnTo>
                  <a:lnTo>
                    <a:pt x="4394" y="3851"/>
                  </a:lnTo>
                  <a:lnTo>
                    <a:pt x="5341" y="3771"/>
                  </a:lnTo>
                  <a:lnTo>
                    <a:pt x="6461" y="3771"/>
                  </a:lnTo>
                  <a:lnTo>
                    <a:pt x="7753" y="3771"/>
                  </a:lnTo>
                  <a:lnTo>
                    <a:pt x="9131" y="3771"/>
                  </a:lnTo>
                  <a:lnTo>
                    <a:pt x="10424" y="3691"/>
                  </a:lnTo>
                  <a:lnTo>
                    <a:pt x="11802" y="3610"/>
                  </a:lnTo>
                  <a:lnTo>
                    <a:pt x="13094" y="3530"/>
                  </a:lnTo>
                  <a:lnTo>
                    <a:pt x="14472" y="3530"/>
                  </a:lnTo>
                  <a:lnTo>
                    <a:pt x="15679" y="3450"/>
                  </a:lnTo>
                  <a:lnTo>
                    <a:pt x="16885" y="3370"/>
                  </a:lnTo>
                  <a:lnTo>
                    <a:pt x="17832" y="3289"/>
                  </a:lnTo>
                  <a:lnTo>
                    <a:pt x="18780" y="3289"/>
                  </a:lnTo>
                  <a:lnTo>
                    <a:pt x="19469" y="3129"/>
                  </a:lnTo>
                  <a:lnTo>
                    <a:pt x="20244" y="2969"/>
                  </a:lnTo>
                  <a:lnTo>
                    <a:pt x="20847" y="2808"/>
                  </a:lnTo>
                  <a:lnTo>
                    <a:pt x="21536" y="2728"/>
                  </a:lnTo>
                  <a:lnTo>
                    <a:pt x="22139" y="2568"/>
                  </a:lnTo>
                  <a:lnTo>
                    <a:pt x="22742" y="2487"/>
                  </a:lnTo>
                  <a:lnTo>
                    <a:pt x="23259" y="2327"/>
                  </a:lnTo>
                  <a:lnTo>
                    <a:pt x="23862" y="2247"/>
                  </a:lnTo>
                  <a:lnTo>
                    <a:pt x="24638" y="2006"/>
                  </a:lnTo>
                  <a:lnTo>
                    <a:pt x="25241" y="1846"/>
                  </a:lnTo>
                  <a:lnTo>
                    <a:pt x="25671" y="1685"/>
                  </a:lnTo>
                  <a:lnTo>
                    <a:pt x="25844" y="1685"/>
                  </a:lnTo>
                  <a:lnTo>
                    <a:pt x="22829" y="1"/>
                  </a:lnTo>
                  <a:lnTo>
                    <a:pt x="0" y="1"/>
                  </a:lnTo>
                  <a:lnTo>
                    <a:pt x="0" y="1"/>
                  </a:lnTo>
                  <a:close/>
                </a:path>
              </a:pathLst>
            </a:custGeom>
            <a:solidFill>
              <a:srgbClr val="F5CC85"/>
            </a:solidFill>
            <a:ln>
              <a:noFill/>
            </a:ln>
          </p:spPr>
          <p:txBody>
            <a:bodyPr lIns="91425" tIns="91425" rIns="91425" bIns="91425" anchor="ctr" anchorCtr="0">
              <a:noAutofit/>
            </a:bodyPr>
            <a:lstStyle/>
            <a:p>
              <a:endParaRPr/>
            </a:p>
          </p:txBody>
        </p:sp>
        <p:sp>
          <p:nvSpPr>
            <p:cNvPr id="294" name="Shape 294"/>
            <p:cNvSpPr/>
            <p:nvPr/>
          </p:nvSpPr>
          <p:spPr>
            <a:xfrm>
              <a:off x="1115575" y="1572175"/>
              <a:ext cx="628875" cy="80250"/>
            </a:xfrm>
            <a:custGeom>
              <a:avLst/>
              <a:gdLst/>
              <a:ahLst/>
              <a:cxnLst/>
              <a:rect l="0" t="0" r="0" b="0"/>
              <a:pathLst>
                <a:path w="25155" h="3210" extrusionOk="0">
                  <a:moveTo>
                    <a:pt x="0" y="1"/>
                  </a:moveTo>
                  <a:lnTo>
                    <a:pt x="1895" y="3209"/>
                  </a:lnTo>
                  <a:lnTo>
                    <a:pt x="1981" y="3129"/>
                  </a:lnTo>
                  <a:lnTo>
                    <a:pt x="2498" y="3129"/>
                  </a:lnTo>
                  <a:lnTo>
                    <a:pt x="3187" y="3129"/>
                  </a:lnTo>
                  <a:lnTo>
                    <a:pt x="4221" y="3129"/>
                  </a:lnTo>
                  <a:lnTo>
                    <a:pt x="5341" y="3049"/>
                  </a:lnTo>
                  <a:lnTo>
                    <a:pt x="6633" y="3049"/>
                  </a:lnTo>
                  <a:lnTo>
                    <a:pt x="8098" y="2969"/>
                  </a:lnTo>
                  <a:lnTo>
                    <a:pt x="9648" y="2969"/>
                  </a:lnTo>
                  <a:lnTo>
                    <a:pt x="11199" y="2888"/>
                  </a:lnTo>
                  <a:lnTo>
                    <a:pt x="12750" y="2808"/>
                  </a:lnTo>
                  <a:lnTo>
                    <a:pt x="14214" y="2728"/>
                  </a:lnTo>
                  <a:lnTo>
                    <a:pt x="15679" y="2728"/>
                  </a:lnTo>
                  <a:lnTo>
                    <a:pt x="16885" y="2648"/>
                  </a:lnTo>
                  <a:lnTo>
                    <a:pt x="18091" y="2568"/>
                  </a:lnTo>
                  <a:lnTo>
                    <a:pt x="19038" y="2487"/>
                  </a:lnTo>
                  <a:lnTo>
                    <a:pt x="19813" y="2487"/>
                  </a:lnTo>
                  <a:lnTo>
                    <a:pt x="20330" y="2327"/>
                  </a:lnTo>
                  <a:lnTo>
                    <a:pt x="20847" y="2247"/>
                  </a:lnTo>
                  <a:lnTo>
                    <a:pt x="21364" y="2086"/>
                  </a:lnTo>
                  <a:lnTo>
                    <a:pt x="21881" y="2086"/>
                  </a:lnTo>
                  <a:lnTo>
                    <a:pt x="22312" y="1926"/>
                  </a:lnTo>
                  <a:lnTo>
                    <a:pt x="22742" y="1846"/>
                  </a:lnTo>
                  <a:lnTo>
                    <a:pt x="23173" y="1685"/>
                  </a:lnTo>
                  <a:lnTo>
                    <a:pt x="23604" y="1685"/>
                  </a:lnTo>
                  <a:lnTo>
                    <a:pt x="24207" y="1445"/>
                  </a:lnTo>
                  <a:lnTo>
                    <a:pt x="24724" y="1284"/>
                  </a:lnTo>
                  <a:lnTo>
                    <a:pt x="24982" y="1204"/>
                  </a:lnTo>
                  <a:lnTo>
                    <a:pt x="25154" y="1204"/>
                  </a:lnTo>
                  <a:lnTo>
                    <a:pt x="22829" y="1"/>
                  </a:lnTo>
                  <a:lnTo>
                    <a:pt x="0" y="1"/>
                  </a:lnTo>
                  <a:lnTo>
                    <a:pt x="0" y="1"/>
                  </a:lnTo>
                  <a:close/>
                </a:path>
              </a:pathLst>
            </a:custGeom>
            <a:solidFill>
              <a:srgbClr val="E8B054"/>
            </a:solidFill>
            <a:ln>
              <a:noFill/>
            </a:ln>
          </p:spPr>
          <p:txBody>
            <a:bodyPr lIns="91425" tIns="91425" rIns="91425" bIns="91425" anchor="ctr" anchorCtr="0">
              <a:noAutofit/>
            </a:bodyPr>
            <a:lstStyle/>
            <a:p>
              <a:endParaRPr/>
            </a:p>
          </p:txBody>
        </p:sp>
        <p:sp>
          <p:nvSpPr>
            <p:cNvPr id="295" name="Shape 295"/>
            <p:cNvSpPr/>
            <p:nvPr/>
          </p:nvSpPr>
          <p:spPr>
            <a:xfrm>
              <a:off x="1115575" y="1572175"/>
              <a:ext cx="609500" cy="60200"/>
            </a:xfrm>
            <a:custGeom>
              <a:avLst/>
              <a:gdLst/>
              <a:ahLst/>
              <a:cxnLst/>
              <a:rect l="0" t="0" r="0" b="0"/>
              <a:pathLst>
                <a:path w="24380" h="2408" extrusionOk="0">
                  <a:moveTo>
                    <a:pt x="0" y="1"/>
                  </a:moveTo>
                  <a:lnTo>
                    <a:pt x="1378" y="2407"/>
                  </a:lnTo>
                  <a:lnTo>
                    <a:pt x="1551" y="2327"/>
                  </a:lnTo>
                  <a:lnTo>
                    <a:pt x="2068" y="2327"/>
                  </a:lnTo>
                  <a:lnTo>
                    <a:pt x="2843" y="2327"/>
                  </a:lnTo>
                  <a:lnTo>
                    <a:pt x="4049" y="2327"/>
                  </a:lnTo>
                  <a:lnTo>
                    <a:pt x="5255" y="2247"/>
                  </a:lnTo>
                  <a:lnTo>
                    <a:pt x="6806" y="2247"/>
                  </a:lnTo>
                  <a:lnTo>
                    <a:pt x="8356" y="2166"/>
                  </a:lnTo>
                  <a:lnTo>
                    <a:pt x="10165" y="2166"/>
                  </a:lnTo>
                  <a:lnTo>
                    <a:pt x="11802" y="2086"/>
                  </a:lnTo>
                  <a:lnTo>
                    <a:pt x="13525" y="2006"/>
                  </a:lnTo>
                  <a:lnTo>
                    <a:pt x="15075" y="1926"/>
                  </a:lnTo>
                  <a:lnTo>
                    <a:pt x="16712" y="1926"/>
                  </a:lnTo>
                  <a:lnTo>
                    <a:pt x="18004" y="1846"/>
                  </a:lnTo>
                  <a:lnTo>
                    <a:pt x="19124" y="1846"/>
                  </a:lnTo>
                  <a:lnTo>
                    <a:pt x="19986" y="1765"/>
                  </a:lnTo>
                  <a:lnTo>
                    <a:pt x="20675" y="1765"/>
                  </a:lnTo>
                  <a:lnTo>
                    <a:pt x="21364" y="1525"/>
                  </a:lnTo>
                  <a:lnTo>
                    <a:pt x="22139" y="1364"/>
                  </a:lnTo>
                  <a:lnTo>
                    <a:pt x="22742" y="1204"/>
                  </a:lnTo>
                  <a:lnTo>
                    <a:pt x="23345" y="1124"/>
                  </a:lnTo>
                  <a:lnTo>
                    <a:pt x="24035" y="883"/>
                  </a:lnTo>
                  <a:lnTo>
                    <a:pt x="24379" y="883"/>
                  </a:lnTo>
                  <a:lnTo>
                    <a:pt x="22829" y="1"/>
                  </a:lnTo>
                  <a:lnTo>
                    <a:pt x="0" y="1"/>
                  </a:lnTo>
                  <a:lnTo>
                    <a:pt x="0" y="1"/>
                  </a:lnTo>
                  <a:close/>
                </a:path>
              </a:pathLst>
            </a:custGeom>
            <a:solidFill>
              <a:srgbClr val="DE9929"/>
            </a:solidFill>
            <a:ln>
              <a:noFill/>
            </a:ln>
          </p:spPr>
          <p:txBody>
            <a:bodyPr lIns="91425" tIns="91425" rIns="91425" bIns="91425" anchor="ctr" anchorCtr="0">
              <a:noAutofit/>
            </a:bodyPr>
            <a:lstStyle/>
            <a:p>
              <a:endParaRPr/>
            </a:p>
          </p:txBody>
        </p:sp>
        <p:sp>
          <p:nvSpPr>
            <p:cNvPr id="296" name="Shape 296"/>
            <p:cNvSpPr/>
            <p:nvPr/>
          </p:nvSpPr>
          <p:spPr>
            <a:xfrm>
              <a:off x="1115575" y="1570175"/>
              <a:ext cx="592250" cy="44150"/>
            </a:xfrm>
            <a:custGeom>
              <a:avLst/>
              <a:gdLst/>
              <a:ahLst/>
              <a:cxnLst/>
              <a:rect l="0" t="0" r="0" b="0"/>
              <a:pathLst>
                <a:path w="23690" h="1766" extrusionOk="0">
                  <a:moveTo>
                    <a:pt x="0" y="0"/>
                  </a:moveTo>
                  <a:lnTo>
                    <a:pt x="948" y="1765"/>
                  </a:lnTo>
                  <a:lnTo>
                    <a:pt x="1120" y="1685"/>
                  </a:lnTo>
                  <a:lnTo>
                    <a:pt x="1723" y="1685"/>
                  </a:lnTo>
                  <a:lnTo>
                    <a:pt x="2671" y="1605"/>
                  </a:lnTo>
                  <a:lnTo>
                    <a:pt x="3963" y="1605"/>
                  </a:lnTo>
                  <a:lnTo>
                    <a:pt x="5341" y="1525"/>
                  </a:lnTo>
                  <a:lnTo>
                    <a:pt x="7064" y="1525"/>
                  </a:lnTo>
                  <a:lnTo>
                    <a:pt x="8873" y="1444"/>
                  </a:lnTo>
                  <a:lnTo>
                    <a:pt x="10854" y="1444"/>
                  </a:lnTo>
                  <a:lnTo>
                    <a:pt x="12663" y="1364"/>
                  </a:lnTo>
                  <a:lnTo>
                    <a:pt x="14472" y="1284"/>
                  </a:lnTo>
                  <a:lnTo>
                    <a:pt x="16195" y="1204"/>
                  </a:lnTo>
                  <a:lnTo>
                    <a:pt x="17832" y="1204"/>
                  </a:lnTo>
                  <a:lnTo>
                    <a:pt x="19124" y="1123"/>
                  </a:lnTo>
                  <a:lnTo>
                    <a:pt x="20330" y="1043"/>
                  </a:lnTo>
                  <a:lnTo>
                    <a:pt x="21106" y="1043"/>
                  </a:lnTo>
                  <a:lnTo>
                    <a:pt x="21623" y="1043"/>
                  </a:lnTo>
                  <a:lnTo>
                    <a:pt x="22398" y="883"/>
                  </a:lnTo>
                  <a:lnTo>
                    <a:pt x="23087" y="722"/>
                  </a:lnTo>
                  <a:lnTo>
                    <a:pt x="23518" y="562"/>
                  </a:lnTo>
                  <a:lnTo>
                    <a:pt x="23690" y="562"/>
                  </a:lnTo>
                  <a:lnTo>
                    <a:pt x="22829" y="81"/>
                  </a:lnTo>
                  <a:lnTo>
                    <a:pt x="0" y="0"/>
                  </a:lnTo>
                  <a:lnTo>
                    <a:pt x="0" y="0"/>
                  </a:lnTo>
                  <a:close/>
                </a:path>
              </a:pathLst>
            </a:custGeom>
            <a:solidFill>
              <a:srgbClr val="D48000"/>
            </a:solidFill>
            <a:ln>
              <a:noFill/>
            </a:ln>
          </p:spPr>
          <p:txBody>
            <a:bodyPr lIns="91425" tIns="91425" rIns="91425" bIns="91425" anchor="ctr" anchorCtr="0">
              <a:noAutofit/>
            </a:bodyPr>
            <a:lstStyle/>
            <a:p>
              <a:endParaRPr/>
            </a:p>
          </p:txBody>
        </p:sp>
        <p:sp>
          <p:nvSpPr>
            <p:cNvPr id="297" name="Shape 297"/>
            <p:cNvSpPr/>
            <p:nvPr/>
          </p:nvSpPr>
          <p:spPr>
            <a:xfrm>
              <a:off x="1821950" y="1778725"/>
              <a:ext cx="585825" cy="1153100"/>
            </a:xfrm>
            <a:custGeom>
              <a:avLst/>
              <a:gdLst/>
              <a:ahLst/>
              <a:cxnLst/>
              <a:rect l="0" t="0" r="0" b="0"/>
              <a:pathLst>
                <a:path w="23433" h="46124" extrusionOk="0">
                  <a:moveTo>
                    <a:pt x="1" y="1"/>
                  </a:moveTo>
                  <a:lnTo>
                    <a:pt x="22915" y="1685"/>
                  </a:lnTo>
                  <a:lnTo>
                    <a:pt x="23432" y="46124"/>
                  </a:lnTo>
                  <a:lnTo>
                    <a:pt x="10597" y="44038"/>
                  </a:lnTo>
                  <a:lnTo>
                    <a:pt x="1" y="1"/>
                  </a:lnTo>
                  <a:lnTo>
                    <a:pt x="1" y="1"/>
                  </a:lnTo>
                  <a:close/>
                </a:path>
              </a:pathLst>
            </a:custGeom>
            <a:solidFill>
              <a:srgbClr val="DBE3D9"/>
            </a:solidFill>
            <a:ln>
              <a:noFill/>
            </a:ln>
          </p:spPr>
          <p:txBody>
            <a:bodyPr lIns="91425" tIns="91425" rIns="91425" bIns="91425" anchor="ctr" anchorCtr="0">
              <a:noAutofit/>
            </a:bodyPr>
            <a:lstStyle/>
            <a:p>
              <a:endParaRPr/>
            </a:p>
          </p:txBody>
        </p:sp>
        <p:sp>
          <p:nvSpPr>
            <p:cNvPr id="298" name="Shape 298"/>
            <p:cNvSpPr/>
            <p:nvPr/>
          </p:nvSpPr>
          <p:spPr>
            <a:xfrm>
              <a:off x="1875800" y="2013350"/>
              <a:ext cx="531975" cy="918475"/>
            </a:xfrm>
            <a:custGeom>
              <a:avLst/>
              <a:gdLst/>
              <a:ahLst/>
              <a:cxnLst/>
              <a:rect l="0" t="0" r="0" b="0"/>
              <a:pathLst>
                <a:path w="21279" h="36739" extrusionOk="0">
                  <a:moveTo>
                    <a:pt x="0" y="1"/>
                  </a:moveTo>
                  <a:lnTo>
                    <a:pt x="20934" y="1445"/>
                  </a:lnTo>
                  <a:lnTo>
                    <a:pt x="21278" y="36739"/>
                  </a:lnTo>
                  <a:lnTo>
                    <a:pt x="8443" y="34653"/>
                  </a:lnTo>
                  <a:lnTo>
                    <a:pt x="0" y="1"/>
                  </a:lnTo>
                  <a:lnTo>
                    <a:pt x="0" y="1"/>
                  </a:lnTo>
                  <a:close/>
                </a:path>
              </a:pathLst>
            </a:custGeom>
            <a:solidFill>
              <a:srgbClr val="D4DED1"/>
            </a:solidFill>
            <a:ln>
              <a:noFill/>
            </a:ln>
          </p:spPr>
          <p:txBody>
            <a:bodyPr lIns="91425" tIns="91425" rIns="91425" bIns="91425" anchor="ctr" anchorCtr="0">
              <a:noAutofit/>
            </a:bodyPr>
            <a:lstStyle/>
            <a:p>
              <a:endParaRPr/>
            </a:p>
          </p:txBody>
        </p:sp>
        <p:sp>
          <p:nvSpPr>
            <p:cNvPr id="299" name="Shape 299"/>
            <p:cNvSpPr/>
            <p:nvPr/>
          </p:nvSpPr>
          <p:spPr>
            <a:xfrm>
              <a:off x="1929625" y="2243975"/>
              <a:ext cx="478150" cy="687850"/>
            </a:xfrm>
            <a:custGeom>
              <a:avLst/>
              <a:gdLst/>
              <a:ahLst/>
              <a:cxnLst/>
              <a:rect l="0" t="0" r="0" b="0"/>
              <a:pathLst>
                <a:path w="19126" h="27514" extrusionOk="0">
                  <a:moveTo>
                    <a:pt x="1" y="0"/>
                  </a:moveTo>
                  <a:lnTo>
                    <a:pt x="18867" y="1524"/>
                  </a:lnTo>
                  <a:lnTo>
                    <a:pt x="19125" y="27514"/>
                  </a:lnTo>
                  <a:lnTo>
                    <a:pt x="6290" y="25428"/>
                  </a:lnTo>
                  <a:lnTo>
                    <a:pt x="1" y="0"/>
                  </a:lnTo>
                  <a:lnTo>
                    <a:pt x="1" y="0"/>
                  </a:lnTo>
                  <a:close/>
                </a:path>
              </a:pathLst>
            </a:custGeom>
            <a:solidFill>
              <a:srgbClr val="C9D6C4"/>
            </a:solidFill>
            <a:ln>
              <a:noFill/>
            </a:ln>
          </p:spPr>
          <p:txBody>
            <a:bodyPr lIns="91425" tIns="91425" rIns="91425" bIns="91425" anchor="ctr" anchorCtr="0">
              <a:noAutofit/>
            </a:bodyPr>
            <a:lstStyle/>
            <a:p>
              <a:endParaRPr/>
            </a:p>
          </p:txBody>
        </p:sp>
        <p:sp>
          <p:nvSpPr>
            <p:cNvPr id="300" name="Shape 300"/>
            <p:cNvSpPr/>
            <p:nvPr/>
          </p:nvSpPr>
          <p:spPr>
            <a:xfrm>
              <a:off x="1985625" y="2476600"/>
              <a:ext cx="422150" cy="455225"/>
            </a:xfrm>
            <a:custGeom>
              <a:avLst/>
              <a:gdLst/>
              <a:ahLst/>
              <a:cxnLst/>
              <a:rect l="0" t="0" r="0" b="0"/>
              <a:pathLst>
                <a:path w="16886" h="18209" extrusionOk="0">
                  <a:moveTo>
                    <a:pt x="1" y="0"/>
                  </a:moveTo>
                  <a:lnTo>
                    <a:pt x="16799" y="1364"/>
                  </a:lnTo>
                  <a:lnTo>
                    <a:pt x="16885" y="18209"/>
                  </a:lnTo>
                  <a:lnTo>
                    <a:pt x="4050" y="16123"/>
                  </a:lnTo>
                  <a:lnTo>
                    <a:pt x="1" y="0"/>
                  </a:lnTo>
                  <a:lnTo>
                    <a:pt x="1" y="0"/>
                  </a:lnTo>
                  <a:close/>
                </a:path>
              </a:pathLst>
            </a:custGeom>
            <a:solidFill>
              <a:srgbClr val="BDCCB8"/>
            </a:solidFill>
            <a:ln>
              <a:noFill/>
            </a:ln>
          </p:spPr>
          <p:txBody>
            <a:bodyPr lIns="91425" tIns="91425" rIns="91425" bIns="91425" anchor="ctr" anchorCtr="0">
              <a:noAutofit/>
            </a:bodyPr>
            <a:lstStyle/>
            <a:p>
              <a:endParaRPr/>
            </a:p>
          </p:txBody>
        </p:sp>
        <p:sp>
          <p:nvSpPr>
            <p:cNvPr id="301" name="Shape 301"/>
            <p:cNvSpPr/>
            <p:nvPr/>
          </p:nvSpPr>
          <p:spPr>
            <a:xfrm>
              <a:off x="2039475" y="2707200"/>
              <a:ext cx="368300" cy="224625"/>
            </a:xfrm>
            <a:custGeom>
              <a:avLst/>
              <a:gdLst/>
              <a:ahLst/>
              <a:cxnLst/>
              <a:rect l="0" t="0" r="0" b="0"/>
              <a:pathLst>
                <a:path w="14732" h="8985" extrusionOk="0">
                  <a:moveTo>
                    <a:pt x="0" y="1"/>
                  </a:moveTo>
                  <a:lnTo>
                    <a:pt x="14731" y="1445"/>
                  </a:lnTo>
                  <a:lnTo>
                    <a:pt x="14731" y="8985"/>
                  </a:lnTo>
                  <a:lnTo>
                    <a:pt x="1896" y="6899"/>
                  </a:lnTo>
                  <a:lnTo>
                    <a:pt x="0" y="1"/>
                  </a:lnTo>
                  <a:lnTo>
                    <a:pt x="0" y="1"/>
                  </a:lnTo>
                  <a:close/>
                </a:path>
              </a:pathLst>
            </a:custGeom>
            <a:solidFill>
              <a:srgbClr val="B5C7B0"/>
            </a:solidFill>
            <a:ln>
              <a:noFill/>
            </a:ln>
          </p:spPr>
          <p:txBody>
            <a:bodyPr lIns="91425" tIns="91425" rIns="91425" bIns="91425" anchor="ctr" anchorCtr="0">
              <a:noAutofit/>
            </a:bodyPr>
            <a:lstStyle/>
            <a:p>
              <a:endParaRPr/>
            </a:p>
          </p:txBody>
        </p:sp>
        <p:sp>
          <p:nvSpPr>
            <p:cNvPr id="302" name="Shape 302"/>
            <p:cNvSpPr/>
            <p:nvPr/>
          </p:nvSpPr>
          <p:spPr>
            <a:xfrm>
              <a:off x="1481675" y="1455875"/>
              <a:ext cx="81875" cy="70200"/>
            </a:xfrm>
            <a:custGeom>
              <a:avLst/>
              <a:gdLst/>
              <a:ahLst/>
              <a:cxnLst/>
              <a:rect l="0" t="0" r="0" b="0"/>
              <a:pathLst>
                <a:path w="3275" h="2808" extrusionOk="0">
                  <a:moveTo>
                    <a:pt x="1" y="0"/>
                  </a:moveTo>
                  <a:lnTo>
                    <a:pt x="2413" y="0"/>
                  </a:lnTo>
                  <a:lnTo>
                    <a:pt x="3274" y="2808"/>
                  </a:lnTo>
                  <a:lnTo>
                    <a:pt x="1121" y="2808"/>
                  </a:lnTo>
                  <a:lnTo>
                    <a:pt x="1" y="0"/>
                  </a:lnTo>
                  <a:lnTo>
                    <a:pt x="1" y="0"/>
                  </a:lnTo>
                  <a:close/>
                </a:path>
              </a:pathLst>
            </a:custGeom>
            <a:solidFill>
              <a:srgbClr val="FFFFC2"/>
            </a:solidFill>
            <a:ln>
              <a:noFill/>
            </a:ln>
          </p:spPr>
          <p:txBody>
            <a:bodyPr lIns="91425" tIns="91425" rIns="91425" bIns="91425" anchor="ctr" anchorCtr="0">
              <a:noAutofit/>
            </a:bodyPr>
            <a:lstStyle/>
            <a:p>
              <a:endParaRPr/>
            </a:p>
          </p:txBody>
        </p:sp>
        <p:sp>
          <p:nvSpPr>
            <p:cNvPr id="303" name="Shape 303"/>
            <p:cNvSpPr/>
            <p:nvPr/>
          </p:nvSpPr>
          <p:spPr>
            <a:xfrm>
              <a:off x="1742275" y="1167100"/>
              <a:ext cx="404900" cy="1700550"/>
            </a:xfrm>
            <a:custGeom>
              <a:avLst/>
              <a:gdLst/>
              <a:ahLst/>
              <a:cxnLst/>
              <a:rect l="0" t="0" r="0" b="0"/>
              <a:pathLst>
                <a:path w="16196" h="68022" extrusionOk="0">
                  <a:moveTo>
                    <a:pt x="0" y="81"/>
                  </a:moveTo>
                  <a:lnTo>
                    <a:pt x="4221" y="0"/>
                  </a:lnTo>
                  <a:lnTo>
                    <a:pt x="16196" y="68022"/>
                  </a:lnTo>
                  <a:lnTo>
                    <a:pt x="15248" y="67781"/>
                  </a:lnTo>
                  <a:lnTo>
                    <a:pt x="0" y="81"/>
                  </a:lnTo>
                  <a:lnTo>
                    <a:pt x="0" y="81"/>
                  </a:lnTo>
                  <a:close/>
                </a:path>
              </a:pathLst>
            </a:custGeom>
            <a:solidFill>
              <a:srgbClr val="A1B0A6"/>
            </a:solidFill>
            <a:ln>
              <a:noFill/>
            </a:ln>
          </p:spPr>
          <p:txBody>
            <a:bodyPr lIns="91425" tIns="91425" rIns="91425" bIns="91425" anchor="ctr" anchorCtr="0">
              <a:noAutofit/>
            </a:bodyPr>
            <a:lstStyle/>
            <a:p>
              <a:endParaRPr/>
            </a:p>
          </p:txBody>
        </p:sp>
        <p:sp>
          <p:nvSpPr>
            <p:cNvPr id="304" name="Shape 304"/>
            <p:cNvSpPr/>
            <p:nvPr/>
          </p:nvSpPr>
          <p:spPr>
            <a:xfrm>
              <a:off x="1899475" y="1169100"/>
              <a:ext cx="314475" cy="1708575"/>
            </a:xfrm>
            <a:custGeom>
              <a:avLst/>
              <a:gdLst/>
              <a:ahLst/>
              <a:cxnLst/>
              <a:rect l="0" t="0" r="0" b="0"/>
              <a:pathLst>
                <a:path w="12579" h="68343" extrusionOk="0">
                  <a:moveTo>
                    <a:pt x="1" y="1"/>
                  </a:moveTo>
                  <a:lnTo>
                    <a:pt x="3791" y="322"/>
                  </a:lnTo>
                  <a:lnTo>
                    <a:pt x="12578" y="68343"/>
                  </a:lnTo>
                  <a:lnTo>
                    <a:pt x="11630" y="67942"/>
                  </a:lnTo>
                  <a:lnTo>
                    <a:pt x="1" y="1"/>
                  </a:lnTo>
                  <a:lnTo>
                    <a:pt x="1" y="1"/>
                  </a:lnTo>
                  <a:close/>
                </a:path>
              </a:pathLst>
            </a:custGeom>
            <a:solidFill>
              <a:srgbClr val="A1B0A6"/>
            </a:solidFill>
            <a:ln>
              <a:noFill/>
            </a:ln>
          </p:spPr>
          <p:txBody>
            <a:bodyPr lIns="91425" tIns="91425" rIns="91425" bIns="91425" anchor="ctr" anchorCtr="0">
              <a:noAutofit/>
            </a:bodyPr>
            <a:lstStyle/>
            <a:p>
              <a:endParaRPr/>
            </a:p>
          </p:txBody>
        </p:sp>
        <p:sp>
          <p:nvSpPr>
            <p:cNvPr id="305" name="Shape 305"/>
            <p:cNvSpPr/>
            <p:nvPr/>
          </p:nvSpPr>
          <p:spPr>
            <a:xfrm>
              <a:off x="2033000" y="1177125"/>
              <a:ext cx="249850" cy="1700550"/>
            </a:xfrm>
            <a:custGeom>
              <a:avLst/>
              <a:gdLst/>
              <a:ahLst/>
              <a:cxnLst/>
              <a:rect l="0" t="0" r="0" b="0"/>
              <a:pathLst>
                <a:path w="9994" h="68022" extrusionOk="0">
                  <a:moveTo>
                    <a:pt x="1" y="1"/>
                  </a:moveTo>
                  <a:lnTo>
                    <a:pt x="3964" y="161"/>
                  </a:lnTo>
                  <a:lnTo>
                    <a:pt x="9994" y="68022"/>
                  </a:lnTo>
                  <a:lnTo>
                    <a:pt x="9046" y="67942"/>
                  </a:lnTo>
                  <a:lnTo>
                    <a:pt x="1" y="1"/>
                  </a:lnTo>
                  <a:lnTo>
                    <a:pt x="1" y="1"/>
                  </a:lnTo>
                  <a:close/>
                </a:path>
              </a:pathLst>
            </a:custGeom>
            <a:solidFill>
              <a:srgbClr val="A1B0A6"/>
            </a:solidFill>
            <a:ln>
              <a:noFill/>
            </a:ln>
          </p:spPr>
          <p:txBody>
            <a:bodyPr lIns="91425" tIns="91425" rIns="91425" bIns="91425" anchor="ctr" anchorCtr="0">
              <a:noAutofit/>
            </a:bodyPr>
            <a:lstStyle/>
            <a:p>
              <a:endParaRPr/>
            </a:p>
          </p:txBody>
        </p:sp>
        <p:sp>
          <p:nvSpPr>
            <p:cNvPr id="306" name="Shape 306"/>
            <p:cNvSpPr/>
            <p:nvPr/>
          </p:nvSpPr>
          <p:spPr>
            <a:xfrm>
              <a:off x="2170850" y="1187150"/>
              <a:ext cx="180925" cy="1694550"/>
            </a:xfrm>
            <a:custGeom>
              <a:avLst/>
              <a:gdLst/>
              <a:ahLst/>
              <a:cxnLst/>
              <a:rect l="0" t="0" r="0" b="0"/>
              <a:pathLst>
                <a:path w="7237" h="67782" extrusionOk="0">
                  <a:moveTo>
                    <a:pt x="0" y="1"/>
                  </a:moveTo>
                  <a:lnTo>
                    <a:pt x="3963" y="241"/>
                  </a:lnTo>
                  <a:lnTo>
                    <a:pt x="7236" y="67781"/>
                  </a:lnTo>
                  <a:lnTo>
                    <a:pt x="6289" y="67621"/>
                  </a:lnTo>
                  <a:lnTo>
                    <a:pt x="0" y="1"/>
                  </a:lnTo>
                  <a:lnTo>
                    <a:pt x="0" y="1"/>
                  </a:lnTo>
                  <a:close/>
                </a:path>
              </a:pathLst>
            </a:custGeom>
            <a:solidFill>
              <a:srgbClr val="A1B0A6"/>
            </a:solidFill>
            <a:ln>
              <a:noFill/>
            </a:ln>
          </p:spPr>
          <p:txBody>
            <a:bodyPr lIns="91425" tIns="91425" rIns="91425" bIns="91425" anchor="ctr" anchorCtr="0">
              <a:noAutofit/>
            </a:bodyPr>
            <a:lstStyle/>
            <a:p>
              <a:endParaRPr/>
            </a:p>
          </p:txBody>
        </p:sp>
        <p:sp>
          <p:nvSpPr>
            <p:cNvPr id="307" name="Shape 307"/>
            <p:cNvSpPr/>
            <p:nvPr/>
          </p:nvSpPr>
          <p:spPr>
            <a:xfrm>
              <a:off x="295025" y="1243300"/>
              <a:ext cx="1783225" cy="1108975"/>
            </a:xfrm>
            <a:custGeom>
              <a:avLst/>
              <a:gdLst/>
              <a:ahLst/>
              <a:cxnLst/>
              <a:rect l="0" t="0" r="0" b="0"/>
              <a:pathLst>
                <a:path w="71329" h="44359" extrusionOk="0">
                  <a:moveTo>
                    <a:pt x="4567" y="9305"/>
                  </a:moveTo>
                  <a:lnTo>
                    <a:pt x="20762" y="11712"/>
                  </a:lnTo>
                  <a:lnTo>
                    <a:pt x="27395" y="24225"/>
                  </a:lnTo>
                  <a:lnTo>
                    <a:pt x="34200" y="40027"/>
                  </a:lnTo>
                  <a:lnTo>
                    <a:pt x="33081" y="41551"/>
                  </a:lnTo>
                  <a:lnTo>
                    <a:pt x="35579" y="40990"/>
                  </a:lnTo>
                  <a:lnTo>
                    <a:pt x="35837" y="44359"/>
                  </a:lnTo>
                  <a:lnTo>
                    <a:pt x="37819" y="40990"/>
                  </a:lnTo>
                  <a:lnTo>
                    <a:pt x="37819" y="40830"/>
                  </a:lnTo>
                  <a:lnTo>
                    <a:pt x="37819" y="40669"/>
                  </a:lnTo>
                  <a:lnTo>
                    <a:pt x="37819" y="40268"/>
                  </a:lnTo>
                  <a:lnTo>
                    <a:pt x="37905" y="39867"/>
                  </a:lnTo>
                  <a:lnTo>
                    <a:pt x="37905" y="39225"/>
                  </a:lnTo>
                  <a:lnTo>
                    <a:pt x="37991" y="38584"/>
                  </a:lnTo>
                  <a:lnTo>
                    <a:pt x="37991" y="37781"/>
                  </a:lnTo>
                  <a:lnTo>
                    <a:pt x="38077" y="37059"/>
                  </a:lnTo>
                  <a:lnTo>
                    <a:pt x="37991" y="36097"/>
                  </a:lnTo>
                  <a:lnTo>
                    <a:pt x="37991" y="35215"/>
                  </a:lnTo>
                  <a:lnTo>
                    <a:pt x="37819" y="34252"/>
                  </a:lnTo>
                  <a:lnTo>
                    <a:pt x="37732" y="33289"/>
                  </a:lnTo>
                  <a:lnTo>
                    <a:pt x="37474" y="32327"/>
                  </a:lnTo>
                  <a:lnTo>
                    <a:pt x="37302" y="31364"/>
                  </a:lnTo>
                  <a:lnTo>
                    <a:pt x="36957" y="30402"/>
                  </a:lnTo>
                  <a:lnTo>
                    <a:pt x="36612" y="29600"/>
                  </a:lnTo>
                  <a:lnTo>
                    <a:pt x="36699" y="28637"/>
                  </a:lnTo>
                  <a:lnTo>
                    <a:pt x="36785" y="27835"/>
                  </a:lnTo>
                  <a:lnTo>
                    <a:pt x="36785" y="26952"/>
                  </a:lnTo>
                  <a:lnTo>
                    <a:pt x="36785" y="26150"/>
                  </a:lnTo>
                  <a:lnTo>
                    <a:pt x="36612" y="25268"/>
                  </a:lnTo>
                  <a:lnTo>
                    <a:pt x="36526" y="24546"/>
                  </a:lnTo>
                  <a:lnTo>
                    <a:pt x="36440" y="23824"/>
                  </a:lnTo>
                  <a:lnTo>
                    <a:pt x="36354" y="23182"/>
                  </a:lnTo>
                  <a:lnTo>
                    <a:pt x="36096" y="22461"/>
                  </a:lnTo>
                  <a:lnTo>
                    <a:pt x="35923" y="21979"/>
                  </a:lnTo>
                  <a:lnTo>
                    <a:pt x="35751" y="21418"/>
                  </a:lnTo>
                  <a:lnTo>
                    <a:pt x="35665" y="21017"/>
                  </a:lnTo>
                  <a:lnTo>
                    <a:pt x="35406" y="20455"/>
                  </a:lnTo>
                  <a:lnTo>
                    <a:pt x="35406" y="20295"/>
                  </a:lnTo>
                  <a:lnTo>
                    <a:pt x="37302" y="13878"/>
                  </a:lnTo>
                  <a:lnTo>
                    <a:pt x="53238" y="14198"/>
                  </a:lnTo>
                  <a:lnTo>
                    <a:pt x="57201" y="16765"/>
                  </a:lnTo>
                  <a:lnTo>
                    <a:pt x="57115" y="25830"/>
                  </a:lnTo>
                  <a:lnTo>
                    <a:pt x="68314" y="25910"/>
                  </a:lnTo>
                  <a:lnTo>
                    <a:pt x="71329" y="22140"/>
                  </a:lnTo>
                  <a:lnTo>
                    <a:pt x="71243" y="21739"/>
                  </a:lnTo>
                  <a:lnTo>
                    <a:pt x="71243" y="21177"/>
                  </a:lnTo>
                  <a:lnTo>
                    <a:pt x="71157" y="20215"/>
                  </a:lnTo>
                  <a:lnTo>
                    <a:pt x="71157" y="19252"/>
                  </a:lnTo>
                  <a:lnTo>
                    <a:pt x="71071" y="18049"/>
                  </a:lnTo>
                  <a:lnTo>
                    <a:pt x="70984" y="16765"/>
                  </a:lnTo>
                  <a:lnTo>
                    <a:pt x="70898" y="15402"/>
                  </a:lnTo>
                  <a:lnTo>
                    <a:pt x="70898" y="14038"/>
                  </a:lnTo>
                  <a:lnTo>
                    <a:pt x="70812" y="12594"/>
                  </a:lnTo>
                  <a:lnTo>
                    <a:pt x="70726" y="11231"/>
                  </a:lnTo>
                  <a:lnTo>
                    <a:pt x="70640" y="9947"/>
                  </a:lnTo>
                  <a:lnTo>
                    <a:pt x="70640" y="8904"/>
                  </a:lnTo>
                  <a:lnTo>
                    <a:pt x="70554" y="7942"/>
                  </a:lnTo>
                  <a:lnTo>
                    <a:pt x="70554" y="7220"/>
                  </a:lnTo>
                  <a:lnTo>
                    <a:pt x="70554" y="6739"/>
                  </a:lnTo>
                  <a:lnTo>
                    <a:pt x="70554" y="6658"/>
                  </a:lnTo>
                  <a:lnTo>
                    <a:pt x="57287" y="9065"/>
                  </a:lnTo>
                  <a:lnTo>
                    <a:pt x="57115" y="12193"/>
                  </a:lnTo>
                  <a:lnTo>
                    <a:pt x="54961" y="12995"/>
                  </a:lnTo>
                  <a:lnTo>
                    <a:pt x="54445" y="12674"/>
                  </a:lnTo>
                  <a:lnTo>
                    <a:pt x="53928" y="12434"/>
                  </a:lnTo>
                  <a:lnTo>
                    <a:pt x="53411" y="12193"/>
                  </a:lnTo>
                  <a:lnTo>
                    <a:pt x="52894" y="11952"/>
                  </a:lnTo>
                  <a:lnTo>
                    <a:pt x="52291" y="11712"/>
                  </a:lnTo>
                  <a:lnTo>
                    <a:pt x="51688" y="11471"/>
                  </a:lnTo>
                  <a:lnTo>
                    <a:pt x="51085" y="11231"/>
                  </a:lnTo>
                  <a:lnTo>
                    <a:pt x="50568" y="11150"/>
                  </a:lnTo>
                  <a:lnTo>
                    <a:pt x="49879" y="10910"/>
                  </a:lnTo>
                  <a:lnTo>
                    <a:pt x="49276" y="10829"/>
                  </a:lnTo>
                  <a:lnTo>
                    <a:pt x="48587" y="10669"/>
                  </a:lnTo>
                  <a:lnTo>
                    <a:pt x="48070" y="10669"/>
                  </a:lnTo>
                  <a:lnTo>
                    <a:pt x="47381" y="10669"/>
                  </a:lnTo>
                  <a:lnTo>
                    <a:pt x="46778" y="10749"/>
                  </a:lnTo>
                  <a:lnTo>
                    <a:pt x="46175" y="10829"/>
                  </a:lnTo>
                  <a:lnTo>
                    <a:pt x="45658" y="11070"/>
                  </a:lnTo>
                  <a:lnTo>
                    <a:pt x="45227" y="10589"/>
                  </a:lnTo>
                  <a:lnTo>
                    <a:pt x="44796" y="10188"/>
                  </a:lnTo>
                  <a:lnTo>
                    <a:pt x="44193" y="9867"/>
                  </a:lnTo>
                  <a:lnTo>
                    <a:pt x="43676" y="9626"/>
                  </a:lnTo>
                  <a:lnTo>
                    <a:pt x="42987" y="9386"/>
                  </a:lnTo>
                  <a:lnTo>
                    <a:pt x="42384" y="9145"/>
                  </a:lnTo>
                  <a:lnTo>
                    <a:pt x="41695" y="8985"/>
                  </a:lnTo>
                  <a:lnTo>
                    <a:pt x="41006" y="8985"/>
                  </a:lnTo>
                  <a:lnTo>
                    <a:pt x="40231" y="8904"/>
                  </a:lnTo>
                  <a:lnTo>
                    <a:pt x="39541" y="8904"/>
                  </a:lnTo>
                  <a:lnTo>
                    <a:pt x="38852" y="8904"/>
                  </a:lnTo>
                  <a:lnTo>
                    <a:pt x="38335" y="8985"/>
                  </a:lnTo>
                  <a:lnTo>
                    <a:pt x="37732" y="8985"/>
                  </a:lnTo>
                  <a:lnTo>
                    <a:pt x="37302" y="9145"/>
                  </a:lnTo>
                  <a:lnTo>
                    <a:pt x="36871" y="9305"/>
                  </a:lnTo>
                  <a:lnTo>
                    <a:pt x="36612" y="9546"/>
                  </a:lnTo>
                  <a:lnTo>
                    <a:pt x="35751" y="8985"/>
                  </a:lnTo>
                  <a:lnTo>
                    <a:pt x="34976" y="8423"/>
                  </a:lnTo>
                  <a:lnTo>
                    <a:pt x="34459" y="8182"/>
                  </a:lnTo>
                  <a:lnTo>
                    <a:pt x="34028" y="7942"/>
                  </a:lnTo>
                  <a:lnTo>
                    <a:pt x="33511" y="7781"/>
                  </a:lnTo>
                  <a:lnTo>
                    <a:pt x="33081" y="7621"/>
                  </a:lnTo>
                  <a:lnTo>
                    <a:pt x="32478" y="7380"/>
                  </a:lnTo>
                  <a:lnTo>
                    <a:pt x="31961" y="7300"/>
                  </a:lnTo>
                  <a:lnTo>
                    <a:pt x="31444" y="7220"/>
                  </a:lnTo>
                  <a:lnTo>
                    <a:pt x="30927" y="7220"/>
                  </a:lnTo>
                  <a:lnTo>
                    <a:pt x="30410" y="7220"/>
                  </a:lnTo>
                  <a:lnTo>
                    <a:pt x="29893" y="7300"/>
                  </a:lnTo>
                  <a:lnTo>
                    <a:pt x="29376" y="7380"/>
                  </a:lnTo>
                  <a:lnTo>
                    <a:pt x="28859" y="7621"/>
                  </a:lnTo>
                  <a:lnTo>
                    <a:pt x="28601" y="4252"/>
                  </a:lnTo>
                  <a:lnTo>
                    <a:pt x="29807" y="4092"/>
                  </a:lnTo>
                  <a:lnTo>
                    <a:pt x="30152" y="3289"/>
                  </a:lnTo>
                  <a:lnTo>
                    <a:pt x="28515" y="2888"/>
                  </a:lnTo>
                  <a:lnTo>
                    <a:pt x="28515" y="2487"/>
                  </a:lnTo>
                  <a:lnTo>
                    <a:pt x="30238" y="2888"/>
                  </a:lnTo>
                  <a:lnTo>
                    <a:pt x="30668" y="2166"/>
                  </a:lnTo>
                  <a:lnTo>
                    <a:pt x="25586" y="1"/>
                  </a:lnTo>
                  <a:lnTo>
                    <a:pt x="24380" y="2969"/>
                  </a:lnTo>
                  <a:lnTo>
                    <a:pt x="24724" y="3209"/>
                  </a:lnTo>
                  <a:lnTo>
                    <a:pt x="24208" y="5215"/>
                  </a:lnTo>
                  <a:lnTo>
                    <a:pt x="25931" y="5936"/>
                  </a:lnTo>
                  <a:lnTo>
                    <a:pt x="25241" y="7942"/>
                  </a:lnTo>
                  <a:lnTo>
                    <a:pt x="24380" y="7380"/>
                  </a:lnTo>
                  <a:lnTo>
                    <a:pt x="23605" y="7059"/>
                  </a:lnTo>
                  <a:lnTo>
                    <a:pt x="22743" y="6739"/>
                  </a:lnTo>
                  <a:lnTo>
                    <a:pt x="21968" y="6578"/>
                  </a:lnTo>
                  <a:lnTo>
                    <a:pt x="21020" y="6338"/>
                  </a:lnTo>
                  <a:lnTo>
                    <a:pt x="20159" y="6338"/>
                  </a:lnTo>
                  <a:lnTo>
                    <a:pt x="19211" y="6338"/>
                  </a:lnTo>
                  <a:lnTo>
                    <a:pt x="18436" y="6418"/>
                  </a:lnTo>
                  <a:lnTo>
                    <a:pt x="17574" y="6418"/>
                  </a:lnTo>
                  <a:lnTo>
                    <a:pt x="16713" y="6578"/>
                  </a:lnTo>
                  <a:lnTo>
                    <a:pt x="15938" y="6739"/>
                  </a:lnTo>
                  <a:lnTo>
                    <a:pt x="15249" y="6979"/>
                  </a:lnTo>
                  <a:lnTo>
                    <a:pt x="14559" y="7220"/>
                  </a:lnTo>
                  <a:lnTo>
                    <a:pt x="14043" y="7461"/>
                  </a:lnTo>
                  <a:lnTo>
                    <a:pt x="13526" y="7701"/>
                  </a:lnTo>
                  <a:lnTo>
                    <a:pt x="13181" y="8022"/>
                  </a:lnTo>
                  <a:lnTo>
                    <a:pt x="12750" y="7701"/>
                  </a:lnTo>
                  <a:lnTo>
                    <a:pt x="12492" y="7461"/>
                  </a:lnTo>
                  <a:lnTo>
                    <a:pt x="11889" y="7300"/>
                  </a:lnTo>
                  <a:lnTo>
                    <a:pt x="11458" y="7140"/>
                  </a:lnTo>
                  <a:lnTo>
                    <a:pt x="10941" y="6979"/>
                  </a:lnTo>
                  <a:lnTo>
                    <a:pt x="10252" y="6899"/>
                  </a:lnTo>
                  <a:lnTo>
                    <a:pt x="9735" y="6819"/>
                  </a:lnTo>
                  <a:lnTo>
                    <a:pt x="9132" y="6819"/>
                  </a:lnTo>
                  <a:lnTo>
                    <a:pt x="8443" y="6819"/>
                  </a:lnTo>
                  <a:lnTo>
                    <a:pt x="7840" y="6819"/>
                  </a:lnTo>
                  <a:lnTo>
                    <a:pt x="7151" y="6899"/>
                  </a:lnTo>
                  <a:lnTo>
                    <a:pt x="6634" y="7059"/>
                  </a:lnTo>
                  <a:lnTo>
                    <a:pt x="6031" y="7140"/>
                  </a:lnTo>
                  <a:lnTo>
                    <a:pt x="5514" y="7300"/>
                  </a:lnTo>
                  <a:lnTo>
                    <a:pt x="4997" y="7541"/>
                  </a:lnTo>
                  <a:lnTo>
                    <a:pt x="4653" y="7862"/>
                  </a:lnTo>
                  <a:lnTo>
                    <a:pt x="4050" y="7140"/>
                  </a:lnTo>
                  <a:lnTo>
                    <a:pt x="3533" y="6658"/>
                  </a:lnTo>
                  <a:lnTo>
                    <a:pt x="2930" y="6177"/>
                  </a:lnTo>
                  <a:lnTo>
                    <a:pt x="2327" y="5856"/>
                  </a:lnTo>
                  <a:lnTo>
                    <a:pt x="1551" y="5535"/>
                  </a:lnTo>
                  <a:lnTo>
                    <a:pt x="948" y="5455"/>
                  </a:lnTo>
                  <a:lnTo>
                    <a:pt x="432" y="5535"/>
                  </a:lnTo>
                  <a:lnTo>
                    <a:pt x="1" y="5856"/>
                  </a:lnTo>
                  <a:lnTo>
                    <a:pt x="2930" y="9225"/>
                  </a:lnTo>
                  <a:lnTo>
                    <a:pt x="2241" y="9947"/>
                  </a:lnTo>
                  <a:lnTo>
                    <a:pt x="1982" y="9867"/>
                  </a:lnTo>
                  <a:lnTo>
                    <a:pt x="1465" y="9947"/>
                  </a:lnTo>
                  <a:lnTo>
                    <a:pt x="1207" y="10027"/>
                  </a:lnTo>
                  <a:lnTo>
                    <a:pt x="1035" y="10268"/>
                  </a:lnTo>
                  <a:lnTo>
                    <a:pt x="1035" y="10509"/>
                  </a:lnTo>
                  <a:lnTo>
                    <a:pt x="1293" y="11070"/>
                  </a:lnTo>
                  <a:lnTo>
                    <a:pt x="4567" y="9305"/>
                  </a:lnTo>
                  <a:lnTo>
                    <a:pt x="4567" y="9305"/>
                  </a:lnTo>
                  <a:close/>
                </a:path>
              </a:pathLst>
            </a:custGeom>
            <a:solidFill>
              <a:srgbClr val="000000"/>
            </a:solidFill>
            <a:ln>
              <a:noFill/>
            </a:ln>
          </p:spPr>
          <p:txBody>
            <a:bodyPr lIns="91425" tIns="91425" rIns="91425" bIns="91425" anchor="ctr" anchorCtr="0">
              <a:noAutofit/>
            </a:bodyPr>
            <a:lstStyle/>
            <a:p>
              <a:endParaRPr/>
            </a:p>
          </p:txBody>
        </p:sp>
        <p:sp>
          <p:nvSpPr>
            <p:cNvPr id="308" name="Shape 308"/>
            <p:cNvSpPr/>
            <p:nvPr/>
          </p:nvSpPr>
          <p:spPr>
            <a:xfrm>
              <a:off x="1072500" y="1544100"/>
              <a:ext cx="570725" cy="244675"/>
            </a:xfrm>
            <a:custGeom>
              <a:avLst/>
              <a:gdLst/>
              <a:ahLst/>
              <a:cxnLst/>
              <a:rect l="0" t="0" r="0" b="0"/>
              <a:pathLst>
                <a:path w="22829" h="9787" extrusionOk="0">
                  <a:moveTo>
                    <a:pt x="4738" y="1"/>
                  </a:moveTo>
                  <a:lnTo>
                    <a:pt x="2154" y="6739"/>
                  </a:lnTo>
                  <a:lnTo>
                    <a:pt x="0" y="9787"/>
                  </a:lnTo>
                  <a:lnTo>
                    <a:pt x="3446" y="9065"/>
                  </a:lnTo>
                  <a:lnTo>
                    <a:pt x="4910" y="1364"/>
                  </a:lnTo>
                  <a:lnTo>
                    <a:pt x="22139" y="1765"/>
                  </a:lnTo>
                  <a:lnTo>
                    <a:pt x="22829" y="1284"/>
                  </a:lnTo>
                  <a:lnTo>
                    <a:pt x="4738" y="1"/>
                  </a:lnTo>
                  <a:lnTo>
                    <a:pt x="4738" y="1"/>
                  </a:lnTo>
                  <a:close/>
                </a:path>
              </a:pathLst>
            </a:custGeom>
            <a:solidFill>
              <a:srgbClr val="6696A3"/>
            </a:solidFill>
            <a:ln>
              <a:noFill/>
            </a:ln>
          </p:spPr>
          <p:txBody>
            <a:bodyPr lIns="91425" tIns="91425" rIns="91425" bIns="91425" anchor="ctr" anchorCtr="0">
              <a:noAutofit/>
            </a:bodyPr>
            <a:lstStyle/>
            <a:p>
              <a:endParaRPr/>
            </a:p>
          </p:txBody>
        </p:sp>
        <p:sp>
          <p:nvSpPr>
            <p:cNvPr id="309" name="Shape 309"/>
            <p:cNvSpPr/>
            <p:nvPr/>
          </p:nvSpPr>
          <p:spPr>
            <a:xfrm>
              <a:off x="990650" y="1443850"/>
              <a:ext cx="127100" cy="222600"/>
            </a:xfrm>
            <a:custGeom>
              <a:avLst/>
              <a:gdLst/>
              <a:ahLst/>
              <a:cxnLst/>
              <a:rect l="0" t="0" r="0" b="0"/>
              <a:pathLst>
                <a:path w="5084" h="8904" extrusionOk="0">
                  <a:moveTo>
                    <a:pt x="776" y="882"/>
                  </a:moveTo>
                  <a:lnTo>
                    <a:pt x="1" y="8904"/>
                  </a:lnTo>
                  <a:lnTo>
                    <a:pt x="3016" y="4572"/>
                  </a:lnTo>
                  <a:lnTo>
                    <a:pt x="1982" y="2326"/>
                  </a:lnTo>
                  <a:lnTo>
                    <a:pt x="5083" y="481"/>
                  </a:lnTo>
                  <a:lnTo>
                    <a:pt x="4394" y="241"/>
                  </a:lnTo>
                  <a:lnTo>
                    <a:pt x="3791" y="80"/>
                  </a:lnTo>
                  <a:lnTo>
                    <a:pt x="3102" y="0"/>
                  </a:lnTo>
                  <a:lnTo>
                    <a:pt x="2499" y="80"/>
                  </a:lnTo>
                  <a:lnTo>
                    <a:pt x="1896" y="80"/>
                  </a:lnTo>
                  <a:lnTo>
                    <a:pt x="1465" y="321"/>
                  </a:lnTo>
                  <a:lnTo>
                    <a:pt x="1034" y="481"/>
                  </a:lnTo>
                  <a:lnTo>
                    <a:pt x="776" y="882"/>
                  </a:lnTo>
                  <a:lnTo>
                    <a:pt x="776" y="882"/>
                  </a:lnTo>
                  <a:close/>
                </a:path>
              </a:pathLst>
            </a:custGeom>
            <a:solidFill>
              <a:srgbClr val="6696A3"/>
            </a:solidFill>
            <a:ln>
              <a:noFill/>
            </a:ln>
          </p:spPr>
          <p:txBody>
            <a:bodyPr lIns="91425" tIns="91425" rIns="91425" bIns="91425" anchor="ctr" anchorCtr="0">
              <a:noAutofit/>
            </a:bodyPr>
            <a:lstStyle/>
            <a:p>
              <a:endParaRPr/>
            </a:p>
          </p:txBody>
        </p:sp>
        <p:sp>
          <p:nvSpPr>
            <p:cNvPr id="310" name="Shape 310"/>
            <p:cNvSpPr/>
            <p:nvPr/>
          </p:nvSpPr>
          <p:spPr>
            <a:xfrm>
              <a:off x="999275" y="1806800"/>
              <a:ext cx="198150" cy="465275"/>
            </a:xfrm>
            <a:custGeom>
              <a:avLst/>
              <a:gdLst/>
              <a:ahLst/>
              <a:cxnLst/>
              <a:rect l="0" t="0" r="0" b="0"/>
              <a:pathLst>
                <a:path w="7926" h="18611" extrusionOk="0">
                  <a:moveTo>
                    <a:pt x="2585" y="3691"/>
                  </a:moveTo>
                  <a:lnTo>
                    <a:pt x="7926" y="17247"/>
                  </a:lnTo>
                  <a:lnTo>
                    <a:pt x="7926" y="18610"/>
                  </a:lnTo>
                  <a:lnTo>
                    <a:pt x="7581" y="17487"/>
                  </a:lnTo>
                  <a:lnTo>
                    <a:pt x="6806" y="17487"/>
                  </a:lnTo>
                  <a:lnTo>
                    <a:pt x="0" y="1"/>
                  </a:lnTo>
                  <a:lnTo>
                    <a:pt x="2585" y="3691"/>
                  </a:lnTo>
                  <a:lnTo>
                    <a:pt x="2585" y="3691"/>
                  </a:lnTo>
                  <a:close/>
                </a:path>
              </a:pathLst>
            </a:custGeom>
            <a:solidFill>
              <a:srgbClr val="6696A3"/>
            </a:solidFill>
            <a:ln>
              <a:noFill/>
            </a:ln>
          </p:spPr>
          <p:txBody>
            <a:bodyPr lIns="91425" tIns="91425" rIns="91425" bIns="91425" anchor="ctr" anchorCtr="0">
              <a:noAutofit/>
            </a:bodyPr>
            <a:lstStyle/>
            <a:p>
              <a:endParaRPr/>
            </a:p>
          </p:txBody>
        </p:sp>
        <p:sp>
          <p:nvSpPr>
            <p:cNvPr id="311" name="Shape 311"/>
            <p:cNvSpPr/>
            <p:nvPr/>
          </p:nvSpPr>
          <p:spPr>
            <a:xfrm>
              <a:off x="422100" y="1463900"/>
              <a:ext cx="499675" cy="170475"/>
            </a:xfrm>
            <a:custGeom>
              <a:avLst/>
              <a:gdLst/>
              <a:ahLst/>
              <a:cxnLst/>
              <a:rect l="0" t="0" r="0" b="0"/>
              <a:pathLst>
                <a:path w="19987" h="6819" extrusionOk="0">
                  <a:moveTo>
                    <a:pt x="0" y="0"/>
                  </a:moveTo>
                  <a:lnTo>
                    <a:pt x="17229" y="1123"/>
                  </a:lnTo>
                  <a:lnTo>
                    <a:pt x="19986" y="6818"/>
                  </a:lnTo>
                  <a:lnTo>
                    <a:pt x="17229" y="3850"/>
                  </a:lnTo>
                  <a:lnTo>
                    <a:pt x="17832" y="2888"/>
                  </a:lnTo>
                  <a:lnTo>
                    <a:pt x="16454" y="2647"/>
                  </a:lnTo>
                  <a:lnTo>
                    <a:pt x="0" y="0"/>
                  </a:lnTo>
                  <a:lnTo>
                    <a:pt x="0" y="0"/>
                  </a:lnTo>
                  <a:close/>
                </a:path>
              </a:pathLst>
            </a:custGeom>
            <a:solidFill>
              <a:srgbClr val="6696A3"/>
            </a:solidFill>
            <a:ln>
              <a:noFill/>
            </a:ln>
          </p:spPr>
          <p:txBody>
            <a:bodyPr lIns="91425" tIns="91425" rIns="91425" bIns="91425" anchor="ctr" anchorCtr="0">
              <a:noAutofit/>
            </a:bodyPr>
            <a:lstStyle/>
            <a:p>
              <a:endParaRPr/>
            </a:p>
          </p:txBody>
        </p:sp>
        <p:sp>
          <p:nvSpPr>
            <p:cNvPr id="312" name="Shape 312"/>
            <p:cNvSpPr/>
            <p:nvPr/>
          </p:nvSpPr>
          <p:spPr>
            <a:xfrm>
              <a:off x="917425" y="1439825"/>
              <a:ext cx="79725" cy="66200"/>
            </a:xfrm>
            <a:custGeom>
              <a:avLst/>
              <a:gdLst/>
              <a:ahLst/>
              <a:cxnLst/>
              <a:rect l="0" t="0" r="0" b="0"/>
              <a:pathLst>
                <a:path w="3189" h="2648" extrusionOk="0">
                  <a:moveTo>
                    <a:pt x="173" y="81"/>
                  </a:moveTo>
                  <a:lnTo>
                    <a:pt x="3188" y="1"/>
                  </a:lnTo>
                  <a:lnTo>
                    <a:pt x="2068" y="2648"/>
                  </a:lnTo>
                  <a:lnTo>
                    <a:pt x="948" y="883"/>
                  </a:lnTo>
                  <a:lnTo>
                    <a:pt x="1" y="1765"/>
                  </a:lnTo>
                  <a:lnTo>
                    <a:pt x="173" y="81"/>
                  </a:lnTo>
                  <a:lnTo>
                    <a:pt x="173" y="81"/>
                  </a:lnTo>
                  <a:close/>
                </a:path>
              </a:pathLst>
            </a:custGeom>
            <a:solidFill>
              <a:srgbClr val="FFFFFF"/>
            </a:solidFill>
            <a:ln>
              <a:noFill/>
            </a:ln>
          </p:spPr>
          <p:txBody>
            <a:bodyPr lIns="91425" tIns="91425" rIns="91425" bIns="91425" anchor="ctr" anchorCtr="0">
              <a:noAutofit/>
            </a:bodyPr>
            <a:lstStyle/>
            <a:p>
              <a:endParaRPr/>
            </a:p>
          </p:txBody>
        </p:sp>
        <p:sp>
          <p:nvSpPr>
            <p:cNvPr id="313" name="Shape 313"/>
            <p:cNvSpPr/>
            <p:nvPr/>
          </p:nvSpPr>
          <p:spPr>
            <a:xfrm>
              <a:off x="923900" y="1481950"/>
              <a:ext cx="66775" cy="212575"/>
            </a:xfrm>
            <a:custGeom>
              <a:avLst/>
              <a:gdLst/>
              <a:ahLst/>
              <a:cxnLst/>
              <a:rect l="0" t="0" r="0" b="0"/>
              <a:pathLst>
                <a:path w="2671" h="8503" extrusionOk="0">
                  <a:moveTo>
                    <a:pt x="0" y="562"/>
                  </a:moveTo>
                  <a:lnTo>
                    <a:pt x="345" y="1283"/>
                  </a:lnTo>
                  <a:lnTo>
                    <a:pt x="86" y="6257"/>
                  </a:lnTo>
                  <a:lnTo>
                    <a:pt x="1895" y="8503"/>
                  </a:lnTo>
                  <a:lnTo>
                    <a:pt x="2671" y="7380"/>
                  </a:lnTo>
                  <a:lnTo>
                    <a:pt x="776" y="1364"/>
                  </a:lnTo>
                  <a:lnTo>
                    <a:pt x="1292" y="963"/>
                  </a:lnTo>
                  <a:lnTo>
                    <a:pt x="517" y="0"/>
                  </a:lnTo>
                  <a:lnTo>
                    <a:pt x="0" y="562"/>
                  </a:lnTo>
                  <a:lnTo>
                    <a:pt x="0" y="562"/>
                  </a:lnTo>
                  <a:close/>
                </a:path>
              </a:pathLst>
            </a:custGeom>
            <a:solidFill>
              <a:srgbClr val="BDD6FF"/>
            </a:solidFill>
            <a:ln>
              <a:noFill/>
            </a:ln>
          </p:spPr>
          <p:txBody>
            <a:bodyPr lIns="91425" tIns="91425" rIns="91425" bIns="91425" anchor="ctr" anchorCtr="0">
              <a:noAutofit/>
            </a:bodyPr>
            <a:lstStyle/>
            <a:p>
              <a:endParaRPr/>
            </a:p>
          </p:txBody>
        </p:sp>
        <p:sp>
          <p:nvSpPr>
            <p:cNvPr id="314" name="Shape 314"/>
            <p:cNvSpPr/>
            <p:nvPr/>
          </p:nvSpPr>
          <p:spPr>
            <a:xfrm>
              <a:off x="1292175" y="974575"/>
              <a:ext cx="127075" cy="106325"/>
            </a:xfrm>
            <a:custGeom>
              <a:avLst/>
              <a:gdLst/>
              <a:ahLst/>
              <a:cxnLst/>
              <a:rect l="0" t="0" r="0" b="0"/>
              <a:pathLst>
                <a:path w="5083" h="4253" extrusionOk="0">
                  <a:moveTo>
                    <a:pt x="0" y="1"/>
                  </a:moveTo>
                  <a:lnTo>
                    <a:pt x="3618" y="1"/>
                  </a:lnTo>
                  <a:lnTo>
                    <a:pt x="5083" y="4252"/>
                  </a:lnTo>
                  <a:lnTo>
                    <a:pt x="1723" y="4252"/>
                  </a:lnTo>
                  <a:lnTo>
                    <a:pt x="0" y="1"/>
                  </a:lnTo>
                  <a:lnTo>
                    <a:pt x="0" y="1"/>
                  </a:lnTo>
                  <a:close/>
                </a:path>
              </a:pathLst>
            </a:custGeom>
            <a:solidFill>
              <a:srgbClr val="FFFFC2"/>
            </a:solidFill>
            <a:ln>
              <a:noFill/>
            </a:ln>
          </p:spPr>
          <p:txBody>
            <a:bodyPr lIns="91425" tIns="91425" rIns="91425" bIns="91425" anchor="ctr" anchorCtr="0">
              <a:noAutofit/>
            </a:bodyPr>
            <a:lstStyle/>
            <a:p>
              <a:endParaRPr/>
            </a:p>
          </p:txBody>
        </p:sp>
        <p:sp>
          <p:nvSpPr>
            <p:cNvPr id="315" name="Shape 315"/>
            <p:cNvSpPr/>
            <p:nvPr/>
          </p:nvSpPr>
          <p:spPr>
            <a:xfrm>
              <a:off x="1160800" y="974575"/>
              <a:ext cx="127075" cy="106325"/>
            </a:xfrm>
            <a:custGeom>
              <a:avLst/>
              <a:gdLst/>
              <a:ahLst/>
              <a:cxnLst/>
              <a:rect l="0" t="0" r="0" b="0"/>
              <a:pathLst>
                <a:path w="5083" h="4253" extrusionOk="0">
                  <a:moveTo>
                    <a:pt x="0" y="1"/>
                  </a:moveTo>
                  <a:lnTo>
                    <a:pt x="3618" y="1"/>
                  </a:lnTo>
                  <a:lnTo>
                    <a:pt x="5083" y="4252"/>
                  </a:lnTo>
                  <a:lnTo>
                    <a:pt x="1723" y="4252"/>
                  </a:lnTo>
                  <a:lnTo>
                    <a:pt x="0" y="1"/>
                  </a:lnTo>
                  <a:lnTo>
                    <a:pt x="0" y="1"/>
                  </a:lnTo>
                  <a:close/>
                </a:path>
              </a:pathLst>
            </a:custGeom>
            <a:solidFill>
              <a:srgbClr val="FFFFC2"/>
            </a:solidFill>
            <a:ln>
              <a:noFill/>
            </a:ln>
          </p:spPr>
          <p:txBody>
            <a:bodyPr lIns="91425" tIns="91425" rIns="91425" bIns="91425" anchor="ctr" anchorCtr="0">
              <a:noAutofit/>
            </a:bodyPr>
            <a:lstStyle/>
            <a:p>
              <a:endParaRPr/>
            </a:p>
          </p:txBody>
        </p:sp>
        <p:sp>
          <p:nvSpPr>
            <p:cNvPr id="316" name="Shape 316"/>
            <p:cNvSpPr/>
            <p:nvPr/>
          </p:nvSpPr>
          <p:spPr>
            <a:xfrm>
              <a:off x="1350300" y="1112950"/>
              <a:ext cx="99100" cy="84250"/>
            </a:xfrm>
            <a:custGeom>
              <a:avLst/>
              <a:gdLst/>
              <a:ahLst/>
              <a:cxnLst/>
              <a:rect l="0" t="0" r="0" b="0"/>
              <a:pathLst>
                <a:path w="3964" h="3370" extrusionOk="0">
                  <a:moveTo>
                    <a:pt x="1" y="1"/>
                  </a:moveTo>
                  <a:lnTo>
                    <a:pt x="2844" y="1"/>
                  </a:lnTo>
                  <a:lnTo>
                    <a:pt x="3964" y="3370"/>
                  </a:lnTo>
                  <a:lnTo>
                    <a:pt x="1379" y="3370"/>
                  </a:lnTo>
                  <a:lnTo>
                    <a:pt x="1" y="1"/>
                  </a:lnTo>
                  <a:lnTo>
                    <a:pt x="1" y="1"/>
                  </a:lnTo>
                  <a:close/>
                </a:path>
              </a:pathLst>
            </a:custGeom>
            <a:solidFill>
              <a:srgbClr val="FFFFC2"/>
            </a:solidFill>
            <a:ln>
              <a:noFill/>
            </a:ln>
          </p:spPr>
          <p:txBody>
            <a:bodyPr lIns="91425" tIns="91425" rIns="91425" bIns="91425" anchor="ctr" anchorCtr="0">
              <a:noAutofit/>
            </a:bodyPr>
            <a:lstStyle/>
            <a:p>
              <a:endParaRPr/>
            </a:p>
          </p:txBody>
        </p:sp>
        <p:sp>
          <p:nvSpPr>
            <p:cNvPr id="317" name="Shape 317"/>
            <p:cNvSpPr/>
            <p:nvPr/>
          </p:nvSpPr>
          <p:spPr>
            <a:xfrm>
              <a:off x="1395525" y="1239300"/>
              <a:ext cx="99100" cy="86250"/>
            </a:xfrm>
            <a:custGeom>
              <a:avLst/>
              <a:gdLst/>
              <a:ahLst/>
              <a:cxnLst/>
              <a:rect l="0" t="0" r="0" b="0"/>
              <a:pathLst>
                <a:path w="3964" h="3450" extrusionOk="0">
                  <a:moveTo>
                    <a:pt x="1" y="0"/>
                  </a:moveTo>
                  <a:lnTo>
                    <a:pt x="2844" y="0"/>
                  </a:lnTo>
                  <a:lnTo>
                    <a:pt x="3964" y="3449"/>
                  </a:lnTo>
                  <a:lnTo>
                    <a:pt x="1293" y="3449"/>
                  </a:lnTo>
                  <a:lnTo>
                    <a:pt x="1" y="0"/>
                  </a:lnTo>
                  <a:lnTo>
                    <a:pt x="1" y="0"/>
                  </a:lnTo>
                  <a:close/>
                </a:path>
              </a:pathLst>
            </a:custGeom>
            <a:solidFill>
              <a:srgbClr val="FFFFC2"/>
            </a:solidFill>
            <a:ln>
              <a:noFill/>
            </a:ln>
          </p:spPr>
          <p:txBody>
            <a:bodyPr lIns="91425" tIns="91425" rIns="91425" bIns="91425" anchor="ctr" anchorCtr="0">
              <a:noAutofit/>
            </a:bodyPr>
            <a:lstStyle/>
            <a:p>
              <a:endParaRPr/>
            </a:p>
          </p:txBody>
        </p:sp>
        <p:sp>
          <p:nvSpPr>
            <p:cNvPr id="318" name="Shape 318"/>
            <p:cNvSpPr/>
            <p:nvPr/>
          </p:nvSpPr>
          <p:spPr>
            <a:xfrm>
              <a:off x="1438600" y="1355600"/>
              <a:ext cx="101250" cy="84250"/>
            </a:xfrm>
            <a:custGeom>
              <a:avLst/>
              <a:gdLst/>
              <a:ahLst/>
              <a:cxnLst/>
              <a:rect l="0" t="0" r="0" b="0"/>
              <a:pathLst>
                <a:path w="4050" h="3370" extrusionOk="0">
                  <a:moveTo>
                    <a:pt x="1" y="1"/>
                  </a:moveTo>
                  <a:lnTo>
                    <a:pt x="2844" y="1"/>
                  </a:lnTo>
                  <a:lnTo>
                    <a:pt x="4050" y="3370"/>
                  </a:lnTo>
                  <a:lnTo>
                    <a:pt x="1379" y="3370"/>
                  </a:lnTo>
                  <a:lnTo>
                    <a:pt x="1" y="1"/>
                  </a:lnTo>
                  <a:lnTo>
                    <a:pt x="1" y="1"/>
                  </a:lnTo>
                  <a:close/>
                </a:path>
              </a:pathLst>
            </a:custGeom>
            <a:solidFill>
              <a:srgbClr val="FFFFC2"/>
            </a:solidFill>
            <a:ln>
              <a:noFill/>
            </a:ln>
          </p:spPr>
          <p:txBody>
            <a:bodyPr lIns="91425" tIns="91425" rIns="91425" bIns="91425" anchor="ctr" anchorCtr="0">
              <a:noAutofit/>
            </a:bodyPr>
            <a:lstStyle/>
            <a:p>
              <a:endParaRPr/>
            </a:p>
          </p:txBody>
        </p:sp>
        <p:sp>
          <p:nvSpPr>
            <p:cNvPr id="319" name="Shape 319"/>
            <p:cNvSpPr/>
            <p:nvPr/>
          </p:nvSpPr>
          <p:spPr>
            <a:xfrm>
              <a:off x="1346000" y="1355600"/>
              <a:ext cx="99100" cy="84250"/>
            </a:xfrm>
            <a:custGeom>
              <a:avLst/>
              <a:gdLst/>
              <a:ahLst/>
              <a:cxnLst/>
              <a:rect l="0" t="0" r="0" b="0"/>
              <a:pathLst>
                <a:path w="3964" h="3370" extrusionOk="0">
                  <a:moveTo>
                    <a:pt x="1" y="1"/>
                  </a:moveTo>
                  <a:lnTo>
                    <a:pt x="2843" y="1"/>
                  </a:lnTo>
                  <a:lnTo>
                    <a:pt x="3963" y="3370"/>
                  </a:lnTo>
                  <a:lnTo>
                    <a:pt x="1293" y="3370"/>
                  </a:lnTo>
                  <a:lnTo>
                    <a:pt x="1" y="1"/>
                  </a:lnTo>
                  <a:lnTo>
                    <a:pt x="1" y="1"/>
                  </a:lnTo>
                  <a:close/>
                </a:path>
              </a:pathLst>
            </a:custGeom>
            <a:solidFill>
              <a:srgbClr val="FFFFC2"/>
            </a:solidFill>
            <a:ln>
              <a:noFill/>
            </a:ln>
          </p:spPr>
          <p:txBody>
            <a:bodyPr lIns="91425" tIns="91425" rIns="91425" bIns="91425" anchor="ctr" anchorCtr="0">
              <a:noAutofit/>
            </a:bodyPr>
            <a:lstStyle/>
            <a:p>
              <a:endParaRPr/>
            </a:p>
          </p:txBody>
        </p:sp>
        <p:sp>
          <p:nvSpPr>
            <p:cNvPr id="320" name="Shape 320"/>
            <p:cNvSpPr/>
            <p:nvPr/>
          </p:nvSpPr>
          <p:spPr>
            <a:xfrm>
              <a:off x="1253400" y="1355600"/>
              <a:ext cx="96925" cy="84250"/>
            </a:xfrm>
            <a:custGeom>
              <a:avLst/>
              <a:gdLst/>
              <a:ahLst/>
              <a:cxnLst/>
              <a:rect l="0" t="0" r="0" b="0"/>
              <a:pathLst>
                <a:path w="3877" h="3370" extrusionOk="0">
                  <a:moveTo>
                    <a:pt x="0" y="1"/>
                  </a:moveTo>
                  <a:lnTo>
                    <a:pt x="2757" y="1"/>
                  </a:lnTo>
                  <a:lnTo>
                    <a:pt x="3877" y="3370"/>
                  </a:lnTo>
                  <a:lnTo>
                    <a:pt x="1206" y="3370"/>
                  </a:lnTo>
                  <a:lnTo>
                    <a:pt x="0" y="1"/>
                  </a:lnTo>
                  <a:lnTo>
                    <a:pt x="0" y="1"/>
                  </a:lnTo>
                  <a:close/>
                </a:path>
              </a:pathLst>
            </a:custGeom>
            <a:solidFill>
              <a:srgbClr val="FFFFC2"/>
            </a:solidFill>
            <a:ln>
              <a:noFill/>
            </a:ln>
          </p:spPr>
          <p:txBody>
            <a:bodyPr lIns="91425" tIns="91425" rIns="91425" bIns="91425" anchor="ctr" anchorCtr="0">
              <a:noAutofit/>
            </a:bodyPr>
            <a:lstStyle/>
            <a:p>
              <a:endParaRPr/>
            </a:p>
          </p:txBody>
        </p:sp>
        <p:sp>
          <p:nvSpPr>
            <p:cNvPr id="321" name="Shape 321"/>
            <p:cNvSpPr/>
            <p:nvPr/>
          </p:nvSpPr>
          <p:spPr>
            <a:xfrm>
              <a:off x="1128475" y="1239300"/>
              <a:ext cx="99100" cy="86250"/>
            </a:xfrm>
            <a:custGeom>
              <a:avLst/>
              <a:gdLst/>
              <a:ahLst/>
              <a:cxnLst/>
              <a:rect l="0" t="0" r="0" b="0"/>
              <a:pathLst>
                <a:path w="3964" h="3450" extrusionOk="0">
                  <a:moveTo>
                    <a:pt x="1" y="0"/>
                  </a:moveTo>
                  <a:lnTo>
                    <a:pt x="2844" y="0"/>
                  </a:lnTo>
                  <a:lnTo>
                    <a:pt x="3964" y="3449"/>
                  </a:lnTo>
                  <a:lnTo>
                    <a:pt x="1724" y="3449"/>
                  </a:lnTo>
                  <a:lnTo>
                    <a:pt x="1" y="0"/>
                  </a:lnTo>
                  <a:lnTo>
                    <a:pt x="1" y="0"/>
                  </a:lnTo>
                  <a:close/>
                </a:path>
              </a:pathLst>
            </a:custGeom>
            <a:solidFill>
              <a:srgbClr val="FFFFC2"/>
            </a:solidFill>
            <a:ln>
              <a:noFill/>
            </a:ln>
          </p:spPr>
          <p:txBody>
            <a:bodyPr lIns="91425" tIns="91425" rIns="91425" bIns="91425" anchor="ctr" anchorCtr="0">
              <a:noAutofit/>
            </a:bodyPr>
            <a:lstStyle/>
            <a:p>
              <a:endParaRPr/>
            </a:p>
          </p:txBody>
        </p:sp>
        <p:sp>
          <p:nvSpPr>
            <p:cNvPr id="322" name="Shape 322"/>
            <p:cNvSpPr/>
            <p:nvPr/>
          </p:nvSpPr>
          <p:spPr>
            <a:xfrm>
              <a:off x="1229700" y="1110950"/>
              <a:ext cx="101250" cy="84250"/>
            </a:xfrm>
            <a:custGeom>
              <a:avLst/>
              <a:gdLst/>
              <a:ahLst/>
              <a:cxnLst/>
              <a:rect l="0" t="0" r="0" b="0"/>
              <a:pathLst>
                <a:path w="4050" h="3370" extrusionOk="0">
                  <a:moveTo>
                    <a:pt x="1" y="1"/>
                  </a:moveTo>
                  <a:lnTo>
                    <a:pt x="2844" y="1"/>
                  </a:lnTo>
                  <a:lnTo>
                    <a:pt x="4050" y="3369"/>
                  </a:lnTo>
                  <a:lnTo>
                    <a:pt x="1379" y="3369"/>
                  </a:lnTo>
                  <a:lnTo>
                    <a:pt x="1" y="1"/>
                  </a:lnTo>
                  <a:lnTo>
                    <a:pt x="1" y="1"/>
                  </a:lnTo>
                  <a:close/>
                </a:path>
              </a:pathLst>
            </a:custGeom>
            <a:solidFill>
              <a:srgbClr val="FFFFC2"/>
            </a:solidFill>
            <a:ln>
              <a:noFill/>
            </a:ln>
          </p:spPr>
          <p:txBody>
            <a:bodyPr lIns="91425" tIns="91425" rIns="91425" bIns="91425" anchor="ctr" anchorCtr="0">
              <a:noAutofit/>
            </a:bodyPr>
            <a:lstStyle/>
            <a:p>
              <a:endParaRPr/>
            </a:p>
          </p:txBody>
        </p:sp>
        <p:sp>
          <p:nvSpPr>
            <p:cNvPr id="323" name="Shape 323"/>
            <p:cNvSpPr/>
            <p:nvPr/>
          </p:nvSpPr>
          <p:spPr>
            <a:xfrm>
              <a:off x="997125" y="974575"/>
              <a:ext cx="127075" cy="106325"/>
            </a:xfrm>
            <a:custGeom>
              <a:avLst/>
              <a:gdLst/>
              <a:ahLst/>
              <a:cxnLst/>
              <a:rect l="0" t="0" r="0" b="0"/>
              <a:pathLst>
                <a:path w="5083" h="4253" extrusionOk="0">
                  <a:moveTo>
                    <a:pt x="0" y="1"/>
                  </a:moveTo>
                  <a:lnTo>
                    <a:pt x="3532" y="1"/>
                  </a:lnTo>
                  <a:lnTo>
                    <a:pt x="5083" y="4252"/>
                  </a:lnTo>
                  <a:lnTo>
                    <a:pt x="1981" y="4252"/>
                  </a:lnTo>
                  <a:lnTo>
                    <a:pt x="0" y="1"/>
                  </a:lnTo>
                  <a:lnTo>
                    <a:pt x="0" y="1"/>
                  </a:lnTo>
                  <a:close/>
                </a:path>
              </a:pathLst>
            </a:custGeom>
            <a:solidFill>
              <a:srgbClr val="FFFFC2"/>
            </a:solidFill>
            <a:ln>
              <a:noFill/>
            </a:ln>
          </p:spPr>
          <p:txBody>
            <a:bodyPr lIns="91425" tIns="91425" rIns="91425" bIns="91425" anchor="ctr" anchorCtr="0">
              <a:noAutofit/>
            </a:bodyPr>
            <a:lstStyle/>
            <a:p>
              <a:endParaRPr/>
            </a:p>
          </p:txBody>
        </p:sp>
        <p:sp>
          <p:nvSpPr>
            <p:cNvPr id="324" name="Shape 324"/>
            <p:cNvSpPr/>
            <p:nvPr/>
          </p:nvSpPr>
          <p:spPr>
            <a:xfrm>
              <a:off x="1817650" y="519375"/>
              <a:ext cx="643950" cy="517400"/>
            </a:xfrm>
            <a:custGeom>
              <a:avLst/>
              <a:gdLst/>
              <a:ahLst/>
              <a:cxnLst/>
              <a:rect l="0" t="0" r="0" b="0"/>
              <a:pathLst>
                <a:path w="25758" h="20696" extrusionOk="0">
                  <a:moveTo>
                    <a:pt x="2671" y="19653"/>
                  </a:moveTo>
                  <a:lnTo>
                    <a:pt x="0" y="4573"/>
                  </a:lnTo>
                  <a:lnTo>
                    <a:pt x="9390" y="0"/>
                  </a:lnTo>
                  <a:lnTo>
                    <a:pt x="25758" y="321"/>
                  </a:lnTo>
                  <a:lnTo>
                    <a:pt x="25758" y="12353"/>
                  </a:lnTo>
                  <a:lnTo>
                    <a:pt x="19728" y="20696"/>
                  </a:lnTo>
                  <a:lnTo>
                    <a:pt x="2671" y="19653"/>
                  </a:lnTo>
                  <a:lnTo>
                    <a:pt x="2671" y="19653"/>
                  </a:lnTo>
                  <a:close/>
                </a:path>
              </a:pathLst>
            </a:custGeom>
            <a:solidFill>
              <a:srgbClr val="CCBAA8"/>
            </a:solidFill>
            <a:ln>
              <a:noFill/>
            </a:ln>
          </p:spPr>
          <p:txBody>
            <a:bodyPr lIns="91425" tIns="91425" rIns="91425" bIns="91425" anchor="ctr" anchorCtr="0">
              <a:noAutofit/>
            </a:bodyPr>
            <a:lstStyle/>
            <a:p>
              <a:endParaRPr/>
            </a:p>
          </p:txBody>
        </p:sp>
        <p:sp>
          <p:nvSpPr>
            <p:cNvPr id="325" name="Shape 325"/>
            <p:cNvSpPr/>
            <p:nvPr/>
          </p:nvSpPr>
          <p:spPr>
            <a:xfrm>
              <a:off x="1865025" y="631675"/>
              <a:ext cx="398450" cy="401100"/>
            </a:xfrm>
            <a:custGeom>
              <a:avLst/>
              <a:gdLst/>
              <a:ahLst/>
              <a:cxnLst/>
              <a:rect l="0" t="0" r="0" b="0"/>
              <a:pathLst>
                <a:path w="15938" h="16044" extrusionOk="0">
                  <a:moveTo>
                    <a:pt x="1" y="0"/>
                  </a:moveTo>
                  <a:lnTo>
                    <a:pt x="15248" y="321"/>
                  </a:lnTo>
                  <a:lnTo>
                    <a:pt x="15937" y="16043"/>
                  </a:lnTo>
                  <a:lnTo>
                    <a:pt x="2757" y="15321"/>
                  </a:lnTo>
                  <a:lnTo>
                    <a:pt x="1" y="0"/>
                  </a:lnTo>
                  <a:lnTo>
                    <a:pt x="1" y="0"/>
                  </a:lnTo>
                  <a:close/>
                </a:path>
              </a:pathLst>
            </a:custGeom>
            <a:solidFill>
              <a:srgbClr val="F2F5F5"/>
            </a:solidFill>
            <a:ln>
              <a:noFill/>
            </a:ln>
          </p:spPr>
          <p:txBody>
            <a:bodyPr lIns="91425" tIns="91425" rIns="91425" bIns="91425" anchor="ctr" anchorCtr="0">
              <a:noAutofit/>
            </a:bodyPr>
            <a:lstStyle/>
            <a:p>
              <a:endParaRPr/>
            </a:p>
          </p:txBody>
        </p:sp>
        <p:sp>
          <p:nvSpPr>
            <p:cNvPr id="326" name="Shape 326"/>
            <p:cNvSpPr/>
            <p:nvPr/>
          </p:nvSpPr>
          <p:spPr>
            <a:xfrm>
              <a:off x="1716425" y="1405725"/>
              <a:ext cx="366150" cy="485325"/>
            </a:xfrm>
            <a:custGeom>
              <a:avLst/>
              <a:gdLst/>
              <a:ahLst/>
              <a:cxnLst/>
              <a:rect l="0" t="0" r="0" b="0"/>
              <a:pathLst>
                <a:path w="14646" h="19413" extrusionOk="0">
                  <a:moveTo>
                    <a:pt x="1" y="2488"/>
                  </a:moveTo>
                  <a:lnTo>
                    <a:pt x="173" y="19252"/>
                  </a:lnTo>
                  <a:lnTo>
                    <a:pt x="11544" y="19413"/>
                  </a:lnTo>
                  <a:lnTo>
                    <a:pt x="14645" y="15643"/>
                  </a:lnTo>
                  <a:lnTo>
                    <a:pt x="13956" y="1"/>
                  </a:lnTo>
                  <a:lnTo>
                    <a:pt x="1" y="2488"/>
                  </a:lnTo>
                  <a:lnTo>
                    <a:pt x="1" y="2488"/>
                  </a:lnTo>
                  <a:close/>
                </a:path>
              </a:pathLst>
            </a:custGeom>
            <a:solidFill>
              <a:srgbClr val="786959"/>
            </a:solidFill>
            <a:ln>
              <a:noFill/>
            </a:ln>
          </p:spPr>
          <p:txBody>
            <a:bodyPr lIns="91425" tIns="91425" rIns="91425" bIns="91425" anchor="ctr" anchorCtr="0">
              <a:noAutofit/>
            </a:bodyPr>
            <a:lstStyle/>
            <a:p>
              <a:endParaRPr/>
            </a:p>
          </p:txBody>
        </p:sp>
        <p:sp>
          <p:nvSpPr>
            <p:cNvPr id="327" name="Shape 327"/>
            <p:cNvSpPr/>
            <p:nvPr/>
          </p:nvSpPr>
          <p:spPr>
            <a:xfrm>
              <a:off x="1744425" y="1445850"/>
              <a:ext cx="312300" cy="417125"/>
            </a:xfrm>
            <a:custGeom>
              <a:avLst/>
              <a:gdLst/>
              <a:ahLst/>
              <a:cxnLst/>
              <a:rect l="0" t="0" r="0" b="0"/>
              <a:pathLst>
                <a:path w="12492" h="16685" extrusionOk="0">
                  <a:moveTo>
                    <a:pt x="1034" y="1845"/>
                  </a:moveTo>
                  <a:lnTo>
                    <a:pt x="10510" y="0"/>
                  </a:lnTo>
                  <a:lnTo>
                    <a:pt x="12491" y="13556"/>
                  </a:lnTo>
                  <a:lnTo>
                    <a:pt x="1465" y="15963"/>
                  </a:lnTo>
                  <a:lnTo>
                    <a:pt x="9649" y="16685"/>
                  </a:lnTo>
                  <a:lnTo>
                    <a:pt x="0" y="16685"/>
                  </a:lnTo>
                  <a:lnTo>
                    <a:pt x="1034" y="1845"/>
                  </a:lnTo>
                  <a:lnTo>
                    <a:pt x="1034" y="1845"/>
                  </a:lnTo>
                  <a:close/>
                </a:path>
              </a:pathLst>
            </a:custGeom>
            <a:solidFill>
              <a:srgbClr val="B5B0A3"/>
            </a:solidFill>
            <a:ln>
              <a:noFill/>
            </a:ln>
          </p:spPr>
          <p:txBody>
            <a:bodyPr lIns="91425" tIns="91425" rIns="91425" bIns="91425" anchor="ctr" anchorCtr="0">
              <a:noAutofit/>
            </a:bodyPr>
            <a:lstStyle/>
            <a:p>
              <a:endParaRPr/>
            </a:p>
          </p:txBody>
        </p:sp>
        <p:sp>
          <p:nvSpPr>
            <p:cNvPr id="328" name="Shape 328"/>
            <p:cNvSpPr/>
            <p:nvPr/>
          </p:nvSpPr>
          <p:spPr>
            <a:xfrm>
              <a:off x="385475" y="2201850"/>
              <a:ext cx="239100" cy="68225"/>
            </a:xfrm>
            <a:custGeom>
              <a:avLst/>
              <a:gdLst/>
              <a:ahLst/>
              <a:cxnLst/>
              <a:rect l="0" t="0" r="0" b="0"/>
              <a:pathLst>
                <a:path w="9564" h="2729" extrusionOk="0">
                  <a:moveTo>
                    <a:pt x="1" y="1365"/>
                  </a:moveTo>
                  <a:lnTo>
                    <a:pt x="8960" y="2728"/>
                  </a:lnTo>
                  <a:lnTo>
                    <a:pt x="9563" y="1846"/>
                  </a:lnTo>
                  <a:lnTo>
                    <a:pt x="1207" y="1"/>
                  </a:lnTo>
                  <a:lnTo>
                    <a:pt x="1" y="1365"/>
                  </a:lnTo>
                  <a:lnTo>
                    <a:pt x="1" y="1365"/>
                  </a:lnTo>
                  <a:close/>
                </a:path>
              </a:pathLst>
            </a:custGeom>
            <a:solidFill>
              <a:srgbClr val="FFFFFF"/>
            </a:solidFill>
            <a:ln>
              <a:noFill/>
            </a:ln>
          </p:spPr>
          <p:txBody>
            <a:bodyPr lIns="91425" tIns="91425" rIns="91425" bIns="91425" anchor="ctr" anchorCtr="0">
              <a:noAutofit/>
            </a:bodyPr>
            <a:lstStyle/>
            <a:p>
              <a:endParaRPr/>
            </a:p>
          </p:txBody>
        </p:sp>
        <p:sp>
          <p:nvSpPr>
            <p:cNvPr id="329" name="Shape 329"/>
            <p:cNvSpPr/>
            <p:nvPr/>
          </p:nvSpPr>
          <p:spPr>
            <a:xfrm>
              <a:off x="648225" y="2262025"/>
              <a:ext cx="241225" cy="66200"/>
            </a:xfrm>
            <a:custGeom>
              <a:avLst/>
              <a:gdLst/>
              <a:ahLst/>
              <a:cxnLst/>
              <a:rect l="0" t="0" r="0" b="0"/>
              <a:pathLst>
                <a:path w="9649" h="2648" extrusionOk="0">
                  <a:moveTo>
                    <a:pt x="1" y="1284"/>
                  </a:moveTo>
                  <a:lnTo>
                    <a:pt x="8960" y="2647"/>
                  </a:lnTo>
                  <a:lnTo>
                    <a:pt x="9649" y="1845"/>
                  </a:lnTo>
                  <a:lnTo>
                    <a:pt x="1207" y="0"/>
                  </a:lnTo>
                  <a:lnTo>
                    <a:pt x="1" y="1284"/>
                  </a:lnTo>
                  <a:lnTo>
                    <a:pt x="1" y="1284"/>
                  </a:lnTo>
                  <a:close/>
                </a:path>
              </a:pathLst>
            </a:custGeom>
            <a:solidFill>
              <a:srgbClr val="FFFFFF"/>
            </a:solidFill>
            <a:ln>
              <a:noFill/>
            </a:ln>
          </p:spPr>
          <p:txBody>
            <a:bodyPr lIns="91425" tIns="91425" rIns="91425" bIns="91425" anchor="ctr" anchorCtr="0">
              <a:noAutofit/>
            </a:bodyPr>
            <a:lstStyle/>
            <a:p>
              <a:endParaRPr/>
            </a:p>
          </p:txBody>
        </p:sp>
        <p:sp>
          <p:nvSpPr>
            <p:cNvPr id="330" name="Shape 330"/>
            <p:cNvSpPr/>
            <p:nvPr/>
          </p:nvSpPr>
          <p:spPr>
            <a:xfrm>
              <a:off x="2317300" y="549450"/>
              <a:ext cx="112000" cy="459250"/>
            </a:xfrm>
            <a:custGeom>
              <a:avLst/>
              <a:gdLst/>
              <a:ahLst/>
              <a:cxnLst/>
              <a:rect l="0" t="0" r="0" b="0"/>
              <a:pathLst>
                <a:path w="4480" h="18370" extrusionOk="0">
                  <a:moveTo>
                    <a:pt x="0" y="2648"/>
                  </a:moveTo>
                  <a:lnTo>
                    <a:pt x="4480" y="1"/>
                  </a:lnTo>
                  <a:lnTo>
                    <a:pt x="4480" y="12434"/>
                  </a:lnTo>
                  <a:lnTo>
                    <a:pt x="431" y="18370"/>
                  </a:lnTo>
                  <a:lnTo>
                    <a:pt x="0" y="2648"/>
                  </a:lnTo>
                  <a:lnTo>
                    <a:pt x="0" y="2648"/>
                  </a:lnTo>
                  <a:close/>
                </a:path>
              </a:pathLst>
            </a:custGeom>
            <a:solidFill>
              <a:srgbClr val="8C6673"/>
            </a:solidFill>
            <a:ln>
              <a:noFill/>
            </a:ln>
          </p:spPr>
          <p:txBody>
            <a:bodyPr lIns="91425" tIns="91425" rIns="91425" bIns="91425" anchor="ctr" anchorCtr="0">
              <a:noAutofit/>
            </a:bodyPr>
            <a:lstStyle/>
            <a:p>
              <a:endParaRPr/>
            </a:p>
          </p:txBody>
        </p:sp>
        <p:sp>
          <p:nvSpPr>
            <p:cNvPr id="331" name="Shape 331"/>
            <p:cNvSpPr/>
            <p:nvPr/>
          </p:nvSpPr>
          <p:spPr>
            <a:xfrm>
              <a:off x="1709975" y="2147725"/>
              <a:ext cx="62475" cy="62175"/>
            </a:xfrm>
            <a:custGeom>
              <a:avLst/>
              <a:gdLst/>
              <a:ahLst/>
              <a:cxnLst/>
              <a:rect l="0" t="0" r="0" b="0"/>
              <a:pathLst>
                <a:path w="2499" h="2487" extrusionOk="0">
                  <a:moveTo>
                    <a:pt x="0" y="80"/>
                  </a:moveTo>
                  <a:lnTo>
                    <a:pt x="1895" y="0"/>
                  </a:lnTo>
                  <a:lnTo>
                    <a:pt x="2498" y="2326"/>
                  </a:lnTo>
                  <a:lnTo>
                    <a:pt x="1120" y="2487"/>
                  </a:lnTo>
                  <a:lnTo>
                    <a:pt x="0" y="80"/>
                  </a:lnTo>
                  <a:lnTo>
                    <a:pt x="0" y="80"/>
                  </a:lnTo>
                  <a:close/>
                </a:path>
              </a:pathLst>
            </a:custGeom>
            <a:solidFill>
              <a:srgbClr val="99E3C9"/>
            </a:solidFill>
            <a:ln>
              <a:noFill/>
            </a:ln>
          </p:spPr>
          <p:txBody>
            <a:bodyPr lIns="91425" tIns="91425" rIns="91425" bIns="91425" anchor="ctr" anchorCtr="0">
              <a:noAutofit/>
            </a:bodyPr>
            <a:lstStyle/>
            <a:p>
              <a:endParaRPr/>
            </a:p>
          </p:txBody>
        </p:sp>
        <p:sp>
          <p:nvSpPr>
            <p:cNvPr id="332" name="Shape 332"/>
            <p:cNvSpPr/>
            <p:nvPr/>
          </p:nvSpPr>
          <p:spPr>
            <a:xfrm>
              <a:off x="1744425" y="2229925"/>
              <a:ext cx="53875" cy="58200"/>
            </a:xfrm>
            <a:custGeom>
              <a:avLst/>
              <a:gdLst/>
              <a:ahLst/>
              <a:cxnLst/>
              <a:rect l="0" t="0" r="0" b="0"/>
              <a:pathLst>
                <a:path w="2155" h="2328" extrusionOk="0">
                  <a:moveTo>
                    <a:pt x="0" y="1"/>
                  </a:moveTo>
                  <a:lnTo>
                    <a:pt x="1551" y="1"/>
                  </a:lnTo>
                  <a:lnTo>
                    <a:pt x="2154" y="2247"/>
                  </a:lnTo>
                  <a:lnTo>
                    <a:pt x="948" y="2327"/>
                  </a:lnTo>
                  <a:lnTo>
                    <a:pt x="0" y="1"/>
                  </a:lnTo>
                  <a:lnTo>
                    <a:pt x="0" y="1"/>
                  </a:lnTo>
                  <a:close/>
                </a:path>
              </a:pathLst>
            </a:custGeom>
            <a:solidFill>
              <a:srgbClr val="ADE8D4"/>
            </a:solidFill>
            <a:ln>
              <a:noFill/>
            </a:ln>
          </p:spPr>
          <p:txBody>
            <a:bodyPr lIns="91425" tIns="91425" rIns="91425" bIns="91425" anchor="ctr" anchorCtr="0">
              <a:noAutofit/>
            </a:bodyPr>
            <a:lstStyle/>
            <a:p>
              <a:endParaRPr/>
            </a:p>
          </p:txBody>
        </p:sp>
        <p:sp>
          <p:nvSpPr>
            <p:cNvPr id="333" name="Shape 333"/>
            <p:cNvSpPr/>
            <p:nvPr/>
          </p:nvSpPr>
          <p:spPr>
            <a:xfrm>
              <a:off x="1772425" y="2306125"/>
              <a:ext cx="51700" cy="58200"/>
            </a:xfrm>
            <a:custGeom>
              <a:avLst/>
              <a:gdLst/>
              <a:ahLst/>
              <a:cxnLst/>
              <a:rect l="0" t="0" r="0" b="0"/>
              <a:pathLst>
                <a:path w="2068" h="2328" extrusionOk="0">
                  <a:moveTo>
                    <a:pt x="0" y="81"/>
                  </a:moveTo>
                  <a:lnTo>
                    <a:pt x="1293" y="1"/>
                  </a:lnTo>
                  <a:lnTo>
                    <a:pt x="2068" y="2327"/>
                  </a:lnTo>
                  <a:lnTo>
                    <a:pt x="948" y="2327"/>
                  </a:lnTo>
                  <a:lnTo>
                    <a:pt x="0" y="81"/>
                  </a:lnTo>
                  <a:lnTo>
                    <a:pt x="0" y="81"/>
                  </a:lnTo>
                  <a:close/>
                </a:path>
              </a:pathLst>
            </a:custGeom>
            <a:solidFill>
              <a:srgbClr val="CCF2E3"/>
            </a:solidFill>
            <a:ln>
              <a:noFill/>
            </a:ln>
          </p:spPr>
          <p:txBody>
            <a:bodyPr lIns="91425" tIns="91425" rIns="91425" bIns="91425" anchor="ctr" anchorCtr="0">
              <a:noAutofit/>
            </a:bodyPr>
            <a:lstStyle/>
            <a:p>
              <a:endParaRPr/>
            </a:p>
          </p:txBody>
        </p:sp>
        <p:sp>
          <p:nvSpPr>
            <p:cNvPr id="334" name="Shape 334"/>
            <p:cNvSpPr/>
            <p:nvPr/>
          </p:nvSpPr>
          <p:spPr>
            <a:xfrm>
              <a:off x="1800425" y="2380325"/>
              <a:ext cx="49550" cy="58200"/>
            </a:xfrm>
            <a:custGeom>
              <a:avLst/>
              <a:gdLst/>
              <a:ahLst/>
              <a:cxnLst/>
              <a:rect l="0" t="0" r="0" b="0"/>
              <a:pathLst>
                <a:path w="1982" h="2328" extrusionOk="0">
                  <a:moveTo>
                    <a:pt x="0" y="81"/>
                  </a:moveTo>
                  <a:lnTo>
                    <a:pt x="1292" y="1"/>
                  </a:lnTo>
                  <a:lnTo>
                    <a:pt x="1982" y="2327"/>
                  </a:lnTo>
                  <a:lnTo>
                    <a:pt x="1034" y="2327"/>
                  </a:lnTo>
                  <a:lnTo>
                    <a:pt x="0" y="81"/>
                  </a:lnTo>
                  <a:lnTo>
                    <a:pt x="0" y="81"/>
                  </a:lnTo>
                  <a:close/>
                </a:path>
              </a:pathLst>
            </a:custGeom>
            <a:solidFill>
              <a:srgbClr val="D6F5E8"/>
            </a:solidFill>
            <a:ln>
              <a:noFill/>
            </a:ln>
          </p:spPr>
          <p:txBody>
            <a:bodyPr lIns="91425" tIns="91425" rIns="91425" bIns="91425" anchor="ctr" anchorCtr="0">
              <a:noAutofit/>
            </a:bodyPr>
            <a:lstStyle/>
            <a:p>
              <a:endParaRPr/>
            </a:p>
          </p:txBody>
        </p:sp>
        <p:sp>
          <p:nvSpPr>
            <p:cNvPr id="335" name="Shape 335"/>
            <p:cNvSpPr/>
            <p:nvPr/>
          </p:nvSpPr>
          <p:spPr>
            <a:xfrm>
              <a:off x="1830575" y="2454525"/>
              <a:ext cx="45250" cy="58200"/>
            </a:xfrm>
            <a:custGeom>
              <a:avLst/>
              <a:gdLst/>
              <a:ahLst/>
              <a:cxnLst/>
              <a:rect l="0" t="0" r="0" b="0"/>
              <a:pathLst>
                <a:path w="1810" h="2328" extrusionOk="0">
                  <a:moveTo>
                    <a:pt x="0" y="81"/>
                  </a:moveTo>
                  <a:lnTo>
                    <a:pt x="1206" y="1"/>
                  </a:lnTo>
                  <a:lnTo>
                    <a:pt x="1809" y="2247"/>
                  </a:lnTo>
                  <a:lnTo>
                    <a:pt x="862" y="2327"/>
                  </a:lnTo>
                  <a:lnTo>
                    <a:pt x="0" y="81"/>
                  </a:lnTo>
                  <a:lnTo>
                    <a:pt x="0" y="81"/>
                  </a:lnTo>
                  <a:close/>
                </a:path>
              </a:pathLst>
            </a:custGeom>
            <a:solidFill>
              <a:srgbClr val="EBFAF5"/>
            </a:solidFill>
            <a:ln>
              <a:noFill/>
            </a:ln>
          </p:spPr>
          <p:txBody>
            <a:bodyPr lIns="91425" tIns="91425" rIns="91425" bIns="91425" anchor="ctr" anchorCtr="0">
              <a:noAutofit/>
            </a:bodyPr>
            <a:lstStyle/>
            <a:p>
              <a:endParaRPr/>
            </a:p>
          </p:txBody>
        </p:sp>
        <p:sp>
          <p:nvSpPr>
            <p:cNvPr id="336" name="Shape 336"/>
            <p:cNvSpPr/>
            <p:nvPr/>
          </p:nvSpPr>
          <p:spPr>
            <a:xfrm>
              <a:off x="1774575" y="2456550"/>
              <a:ext cx="51700" cy="60175"/>
            </a:xfrm>
            <a:custGeom>
              <a:avLst/>
              <a:gdLst/>
              <a:ahLst/>
              <a:cxnLst/>
              <a:rect l="0" t="0" r="0" b="0"/>
              <a:pathLst>
                <a:path w="2068" h="2407" extrusionOk="0">
                  <a:moveTo>
                    <a:pt x="0" y="160"/>
                  </a:moveTo>
                  <a:lnTo>
                    <a:pt x="1379" y="0"/>
                  </a:lnTo>
                  <a:lnTo>
                    <a:pt x="2068" y="2406"/>
                  </a:lnTo>
                  <a:lnTo>
                    <a:pt x="948" y="2326"/>
                  </a:lnTo>
                  <a:lnTo>
                    <a:pt x="0" y="160"/>
                  </a:lnTo>
                  <a:lnTo>
                    <a:pt x="0" y="160"/>
                  </a:lnTo>
                  <a:close/>
                </a:path>
              </a:pathLst>
            </a:custGeom>
            <a:solidFill>
              <a:srgbClr val="C2EDDE"/>
            </a:solidFill>
            <a:ln>
              <a:noFill/>
            </a:ln>
          </p:spPr>
          <p:txBody>
            <a:bodyPr lIns="91425" tIns="91425" rIns="91425" bIns="91425" anchor="ctr" anchorCtr="0">
              <a:noAutofit/>
            </a:bodyPr>
            <a:lstStyle/>
            <a:p>
              <a:endParaRPr/>
            </a:p>
          </p:txBody>
        </p:sp>
        <p:sp>
          <p:nvSpPr>
            <p:cNvPr id="337" name="Shape 337"/>
            <p:cNvSpPr/>
            <p:nvPr/>
          </p:nvSpPr>
          <p:spPr>
            <a:xfrm>
              <a:off x="1643200" y="2314150"/>
              <a:ext cx="51725" cy="58200"/>
            </a:xfrm>
            <a:custGeom>
              <a:avLst/>
              <a:gdLst/>
              <a:ahLst/>
              <a:cxnLst/>
              <a:rect l="0" t="0" r="0" b="0"/>
              <a:pathLst>
                <a:path w="2069" h="2328" extrusionOk="0">
                  <a:moveTo>
                    <a:pt x="1" y="81"/>
                  </a:moveTo>
                  <a:lnTo>
                    <a:pt x="1379" y="1"/>
                  </a:lnTo>
                  <a:lnTo>
                    <a:pt x="2068" y="2327"/>
                  </a:lnTo>
                  <a:lnTo>
                    <a:pt x="1034" y="2327"/>
                  </a:lnTo>
                  <a:lnTo>
                    <a:pt x="1" y="81"/>
                  </a:lnTo>
                  <a:lnTo>
                    <a:pt x="1" y="81"/>
                  </a:lnTo>
                  <a:close/>
                </a:path>
              </a:pathLst>
            </a:custGeom>
            <a:solidFill>
              <a:srgbClr val="99E3C9"/>
            </a:solidFill>
            <a:ln>
              <a:noFill/>
            </a:ln>
          </p:spPr>
          <p:txBody>
            <a:bodyPr lIns="91425" tIns="91425" rIns="91425" bIns="91425" anchor="ctr" anchorCtr="0">
              <a:noAutofit/>
            </a:bodyPr>
            <a:lstStyle/>
            <a:p>
              <a:endParaRPr/>
            </a:p>
          </p:txBody>
        </p:sp>
        <p:sp>
          <p:nvSpPr>
            <p:cNvPr id="338" name="Shape 338"/>
            <p:cNvSpPr/>
            <p:nvPr/>
          </p:nvSpPr>
          <p:spPr>
            <a:xfrm>
              <a:off x="1802575" y="2530725"/>
              <a:ext cx="49550" cy="58200"/>
            </a:xfrm>
            <a:custGeom>
              <a:avLst/>
              <a:gdLst/>
              <a:ahLst/>
              <a:cxnLst/>
              <a:rect l="0" t="0" r="0" b="0"/>
              <a:pathLst>
                <a:path w="1982" h="2328" extrusionOk="0">
                  <a:moveTo>
                    <a:pt x="0" y="81"/>
                  </a:moveTo>
                  <a:lnTo>
                    <a:pt x="1293" y="1"/>
                  </a:lnTo>
                  <a:lnTo>
                    <a:pt x="1982" y="2327"/>
                  </a:lnTo>
                  <a:lnTo>
                    <a:pt x="1034" y="2327"/>
                  </a:lnTo>
                  <a:lnTo>
                    <a:pt x="0" y="81"/>
                  </a:lnTo>
                  <a:lnTo>
                    <a:pt x="0" y="81"/>
                  </a:lnTo>
                  <a:close/>
                </a:path>
              </a:pathLst>
            </a:custGeom>
            <a:solidFill>
              <a:srgbClr val="C2EDDE"/>
            </a:solidFill>
            <a:ln>
              <a:noFill/>
            </a:ln>
          </p:spPr>
          <p:txBody>
            <a:bodyPr lIns="91425" tIns="91425" rIns="91425" bIns="91425" anchor="ctr" anchorCtr="0">
              <a:noAutofit/>
            </a:bodyPr>
            <a:lstStyle/>
            <a:p>
              <a:endParaRPr/>
            </a:p>
          </p:txBody>
        </p:sp>
        <p:sp>
          <p:nvSpPr>
            <p:cNvPr id="339" name="Shape 339"/>
            <p:cNvSpPr/>
            <p:nvPr/>
          </p:nvSpPr>
          <p:spPr>
            <a:xfrm>
              <a:off x="1783200" y="2594900"/>
              <a:ext cx="49550" cy="58175"/>
            </a:xfrm>
            <a:custGeom>
              <a:avLst/>
              <a:gdLst/>
              <a:ahLst/>
              <a:cxnLst/>
              <a:rect l="0" t="0" r="0" b="0"/>
              <a:pathLst>
                <a:path w="1982" h="2327" extrusionOk="0">
                  <a:moveTo>
                    <a:pt x="0" y="81"/>
                  </a:moveTo>
                  <a:lnTo>
                    <a:pt x="1465" y="1"/>
                  </a:lnTo>
                  <a:lnTo>
                    <a:pt x="1981" y="2327"/>
                  </a:lnTo>
                  <a:lnTo>
                    <a:pt x="862" y="2327"/>
                  </a:lnTo>
                  <a:lnTo>
                    <a:pt x="0" y="81"/>
                  </a:lnTo>
                  <a:lnTo>
                    <a:pt x="0" y="81"/>
                  </a:lnTo>
                  <a:close/>
                </a:path>
              </a:pathLst>
            </a:custGeom>
            <a:solidFill>
              <a:srgbClr val="F5FCFA"/>
            </a:solidFill>
            <a:ln>
              <a:noFill/>
            </a:ln>
          </p:spPr>
          <p:txBody>
            <a:bodyPr lIns="91425" tIns="91425" rIns="91425" bIns="91425" anchor="ctr" anchorCtr="0">
              <a:noAutofit/>
            </a:bodyPr>
            <a:lstStyle/>
            <a:p>
              <a:endParaRPr/>
            </a:p>
          </p:txBody>
        </p:sp>
        <p:sp>
          <p:nvSpPr>
            <p:cNvPr id="340" name="Shape 340"/>
            <p:cNvSpPr/>
            <p:nvPr/>
          </p:nvSpPr>
          <p:spPr>
            <a:xfrm>
              <a:off x="1675500" y="2229925"/>
              <a:ext cx="62500" cy="60200"/>
            </a:xfrm>
            <a:custGeom>
              <a:avLst/>
              <a:gdLst/>
              <a:ahLst/>
              <a:cxnLst/>
              <a:rect l="0" t="0" r="0" b="0"/>
              <a:pathLst>
                <a:path w="2500" h="2408" extrusionOk="0">
                  <a:moveTo>
                    <a:pt x="1" y="1"/>
                  </a:moveTo>
                  <a:lnTo>
                    <a:pt x="1551" y="81"/>
                  </a:lnTo>
                  <a:lnTo>
                    <a:pt x="2499" y="2407"/>
                  </a:lnTo>
                  <a:lnTo>
                    <a:pt x="1121" y="2407"/>
                  </a:lnTo>
                  <a:lnTo>
                    <a:pt x="1" y="1"/>
                  </a:lnTo>
                  <a:lnTo>
                    <a:pt x="1" y="1"/>
                  </a:lnTo>
                  <a:close/>
                </a:path>
              </a:pathLst>
            </a:custGeom>
            <a:solidFill>
              <a:srgbClr val="99E3C9"/>
            </a:solidFill>
            <a:ln>
              <a:noFill/>
            </a:ln>
          </p:spPr>
          <p:txBody>
            <a:bodyPr lIns="91425" tIns="91425" rIns="91425" bIns="91425" anchor="ctr" anchorCtr="0">
              <a:noAutofit/>
            </a:bodyPr>
            <a:lstStyle/>
            <a:p>
              <a:endParaRPr/>
            </a:p>
          </p:txBody>
        </p:sp>
        <p:sp>
          <p:nvSpPr>
            <p:cNvPr id="341" name="Shape 341"/>
            <p:cNvSpPr/>
            <p:nvPr/>
          </p:nvSpPr>
          <p:spPr>
            <a:xfrm>
              <a:off x="2429275" y="1076850"/>
              <a:ext cx="189550" cy="1856975"/>
            </a:xfrm>
            <a:custGeom>
              <a:avLst/>
              <a:gdLst/>
              <a:ahLst/>
              <a:cxnLst/>
              <a:rect l="0" t="0" r="0" b="0"/>
              <a:pathLst>
                <a:path w="7582" h="74279" extrusionOk="0">
                  <a:moveTo>
                    <a:pt x="7581" y="1"/>
                  </a:moveTo>
                  <a:lnTo>
                    <a:pt x="1" y="9787"/>
                  </a:lnTo>
                  <a:lnTo>
                    <a:pt x="604" y="74279"/>
                  </a:lnTo>
                  <a:lnTo>
                    <a:pt x="3102" y="66177"/>
                  </a:lnTo>
                  <a:lnTo>
                    <a:pt x="7581" y="1"/>
                  </a:lnTo>
                  <a:lnTo>
                    <a:pt x="7581" y="1"/>
                  </a:lnTo>
                  <a:close/>
                </a:path>
              </a:pathLst>
            </a:custGeom>
            <a:solidFill>
              <a:srgbClr val="EDE8EB"/>
            </a:solidFill>
            <a:ln>
              <a:noFill/>
            </a:ln>
          </p:spPr>
          <p:txBody>
            <a:bodyPr lIns="91425" tIns="91425" rIns="91425" bIns="91425" anchor="ctr" anchorCtr="0">
              <a:noAutofit/>
            </a:bodyPr>
            <a:lstStyle/>
            <a:p>
              <a:endParaRPr/>
            </a:p>
          </p:txBody>
        </p:sp>
        <p:sp>
          <p:nvSpPr>
            <p:cNvPr id="342" name="Shape 342"/>
            <p:cNvSpPr/>
            <p:nvPr/>
          </p:nvSpPr>
          <p:spPr>
            <a:xfrm>
              <a:off x="2431425" y="1313500"/>
              <a:ext cx="170175" cy="1624350"/>
            </a:xfrm>
            <a:custGeom>
              <a:avLst/>
              <a:gdLst/>
              <a:ahLst/>
              <a:cxnLst/>
              <a:rect l="0" t="0" r="0" b="0"/>
              <a:pathLst>
                <a:path w="6807" h="64974" extrusionOk="0">
                  <a:moveTo>
                    <a:pt x="6806" y="0"/>
                  </a:moveTo>
                  <a:lnTo>
                    <a:pt x="1" y="8583"/>
                  </a:lnTo>
                  <a:lnTo>
                    <a:pt x="518" y="64973"/>
                  </a:lnTo>
                  <a:lnTo>
                    <a:pt x="3016" y="56631"/>
                  </a:lnTo>
                  <a:lnTo>
                    <a:pt x="6806" y="0"/>
                  </a:lnTo>
                  <a:lnTo>
                    <a:pt x="6806" y="0"/>
                  </a:lnTo>
                  <a:close/>
                </a:path>
              </a:pathLst>
            </a:custGeom>
            <a:solidFill>
              <a:srgbClr val="DED1D4"/>
            </a:solidFill>
            <a:ln>
              <a:noFill/>
            </a:ln>
          </p:spPr>
          <p:txBody>
            <a:bodyPr lIns="91425" tIns="91425" rIns="91425" bIns="91425" anchor="ctr" anchorCtr="0">
              <a:noAutofit/>
            </a:bodyPr>
            <a:lstStyle/>
            <a:p>
              <a:endParaRPr/>
            </a:p>
          </p:txBody>
        </p:sp>
        <p:sp>
          <p:nvSpPr>
            <p:cNvPr id="343" name="Shape 343"/>
            <p:cNvSpPr/>
            <p:nvPr/>
          </p:nvSpPr>
          <p:spPr>
            <a:xfrm>
              <a:off x="2433575" y="1550125"/>
              <a:ext cx="152950" cy="1387725"/>
            </a:xfrm>
            <a:custGeom>
              <a:avLst/>
              <a:gdLst/>
              <a:ahLst/>
              <a:cxnLst/>
              <a:rect l="0" t="0" r="0" b="0"/>
              <a:pathLst>
                <a:path w="6118" h="55509" extrusionOk="0">
                  <a:moveTo>
                    <a:pt x="6117" y="0"/>
                  </a:moveTo>
                  <a:lnTo>
                    <a:pt x="1" y="7300"/>
                  </a:lnTo>
                  <a:lnTo>
                    <a:pt x="432" y="55508"/>
                  </a:lnTo>
                  <a:lnTo>
                    <a:pt x="2930" y="47166"/>
                  </a:lnTo>
                  <a:lnTo>
                    <a:pt x="6117" y="0"/>
                  </a:lnTo>
                  <a:lnTo>
                    <a:pt x="6117" y="0"/>
                  </a:lnTo>
                  <a:close/>
                </a:path>
              </a:pathLst>
            </a:custGeom>
            <a:solidFill>
              <a:srgbClr val="CFBDC2"/>
            </a:solidFill>
            <a:ln>
              <a:noFill/>
            </a:ln>
          </p:spPr>
          <p:txBody>
            <a:bodyPr lIns="91425" tIns="91425" rIns="91425" bIns="91425" anchor="ctr" anchorCtr="0">
              <a:noAutofit/>
            </a:bodyPr>
            <a:lstStyle/>
            <a:p>
              <a:endParaRPr/>
            </a:p>
          </p:txBody>
        </p:sp>
        <p:sp>
          <p:nvSpPr>
            <p:cNvPr id="344" name="Shape 344"/>
            <p:cNvSpPr/>
            <p:nvPr/>
          </p:nvSpPr>
          <p:spPr>
            <a:xfrm>
              <a:off x="2435750" y="1786750"/>
              <a:ext cx="135700" cy="1151100"/>
            </a:xfrm>
            <a:custGeom>
              <a:avLst/>
              <a:gdLst/>
              <a:ahLst/>
              <a:cxnLst/>
              <a:rect l="0" t="0" r="0" b="0"/>
              <a:pathLst>
                <a:path w="5428" h="46044" extrusionOk="0">
                  <a:moveTo>
                    <a:pt x="5427" y="1"/>
                  </a:moveTo>
                  <a:lnTo>
                    <a:pt x="0" y="6017"/>
                  </a:lnTo>
                  <a:lnTo>
                    <a:pt x="345" y="46043"/>
                  </a:lnTo>
                  <a:lnTo>
                    <a:pt x="2843" y="37621"/>
                  </a:lnTo>
                  <a:lnTo>
                    <a:pt x="5427" y="1"/>
                  </a:lnTo>
                  <a:lnTo>
                    <a:pt x="5427" y="1"/>
                  </a:lnTo>
                  <a:close/>
                </a:path>
              </a:pathLst>
            </a:custGeom>
            <a:solidFill>
              <a:srgbClr val="BDA8AD"/>
            </a:solidFill>
            <a:ln>
              <a:noFill/>
            </a:ln>
          </p:spPr>
          <p:txBody>
            <a:bodyPr lIns="91425" tIns="91425" rIns="91425" bIns="91425" anchor="ctr" anchorCtr="0">
              <a:noAutofit/>
            </a:bodyPr>
            <a:lstStyle/>
            <a:p>
              <a:endParaRPr/>
            </a:p>
          </p:txBody>
        </p:sp>
        <p:sp>
          <p:nvSpPr>
            <p:cNvPr id="345" name="Shape 345"/>
            <p:cNvSpPr/>
            <p:nvPr/>
          </p:nvSpPr>
          <p:spPr>
            <a:xfrm>
              <a:off x="2437900" y="2023375"/>
              <a:ext cx="118475" cy="916475"/>
            </a:xfrm>
            <a:custGeom>
              <a:avLst/>
              <a:gdLst/>
              <a:ahLst/>
              <a:cxnLst/>
              <a:rect l="0" t="0" r="0" b="0"/>
              <a:pathLst>
                <a:path w="4739" h="36659" extrusionOk="0">
                  <a:moveTo>
                    <a:pt x="4738" y="1"/>
                  </a:moveTo>
                  <a:lnTo>
                    <a:pt x="0" y="4894"/>
                  </a:lnTo>
                  <a:lnTo>
                    <a:pt x="259" y="36659"/>
                  </a:lnTo>
                  <a:lnTo>
                    <a:pt x="2757" y="28156"/>
                  </a:lnTo>
                  <a:lnTo>
                    <a:pt x="4738" y="1"/>
                  </a:lnTo>
                  <a:lnTo>
                    <a:pt x="4738" y="1"/>
                  </a:lnTo>
                  <a:close/>
                </a:path>
              </a:pathLst>
            </a:custGeom>
            <a:solidFill>
              <a:srgbClr val="AB9199"/>
            </a:solidFill>
            <a:ln>
              <a:noFill/>
            </a:ln>
          </p:spPr>
          <p:txBody>
            <a:bodyPr lIns="91425" tIns="91425" rIns="91425" bIns="91425" anchor="ctr" anchorCtr="0">
              <a:noAutofit/>
            </a:bodyPr>
            <a:lstStyle/>
            <a:p>
              <a:endParaRPr/>
            </a:p>
          </p:txBody>
        </p:sp>
        <p:sp>
          <p:nvSpPr>
            <p:cNvPr id="346" name="Shape 346"/>
            <p:cNvSpPr/>
            <p:nvPr/>
          </p:nvSpPr>
          <p:spPr>
            <a:xfrm>
              <a:off x="2440050" y="2258000"/>
              <a:ext cx="101250" cy="681850"/>
            </a:xfrm>
            <a:custGeom>
              <a:avLst/>
              <a:gdLst/>
              <a:ahLst/>
              <a:cxnLst/>
              <a:rect l="0" t="0" r="0" b="0"/>
              <a:pathLst>
                <a:path w="4050" h="27274" extrusionOk="0">
                  <a:moveTo>
                    <a:pt x="4049" y="1"/>
                  </a:moveTo>
                  <a:lnTo>
                    <a:pt x="0" y="3691"/>
                  </a:lnTo>
                  <a:lnTo>
                    <a:pt x="173" y="27274"/>
                  </a:lnTo>
                  <a:lnTo>
                    <a:pt x="2671" y="18691"/>
                  </a:lnTo>
                  <a:lnTo>
                    <a:pt x="4049" y="1"/>
                  </a:lnTo>
                  <a:lnTo>
                    <a:pt x="4049" y="1"/>
                  </a:lnTo>
                  <a:close/>
                </a:path>
              </a:pathLst>
            </a:custGeom>
            <a:solidFill>
              <a:srgbClr val="9E7D87"/>
            </a:solidFill>
            <a:ln>
              <a:noFill/>
            </a:ln>
          </p:spPr>
          <p:txBody>
            <a:bodyPr lIns="91425" tIns="91425" rIns="91425" bIns="91425" anchor="ctr" anchorCtr="0">
              <a:noAutofit/>
            </a:bodyPr>
            <a:lstStyle/>
            <a:p>
              <a:endParaRPr/>
            </a:p>
          </p:txBody>
        </p:sp>
        <p:sp>
          <p:nvSpPr>
            <p:cNvPr id="347" name="Shape 347"/>
            <p:cNvSpPr/>
            <p:nvPr/>
          </p:nvSpPr>
          <p:spPr>
            <a:xfrm>
              <a:off x="2440050" y="2494650"/>
              <a:ext cx="84000" cy="445200"/>
            </a:xfrm>
            <a:custGeom>
              <a:avLst/>
              <a:gdLst/>
              <a:ahLst/>
              <a:cxnLst/>
              <a:rect l="0" t="0" r="0" b="0"/>
              <a:pathLst>
                <a:path w="3360" h="17808" extrusionOk="0">
                  <a:moveTo>
                    <a:pt x="3360" y="0"/>
                  </a:moveTo>
                  <a:lnTo>
                    <a:pt x="0" y="2487"/>
                  </a:lnTo>
                  <a:lnTo>
                    <a:pt x="173" y="17808"/>
                  </a:lnTo>
                  <a:lnTo>
                    <a:pt x="2671" y="9144"/>
                  </a:lnTo>
                  <a:lnTo>
                    <a:pt x="3360" y="0"/>
                  </a:lnTo>
                  <a:lnTo>
                    <a:pt x="3360" y="0"/>
                  </a:lnTo>
                  <a:close/>
                </a:path>
              </a:pathLst>
            </a:custGeom>
            <a:solidFill>
              <a:srgbClr val="8C6673"/>
            </a:solidFill>
            <a:ln>
              <a:noFill/>
            </a:ln>
          </p:spPr>
          <p:txBody>
            <a:bodyPr lIns="91425" tIns="91425" rIns="91425" bIns="91425" anchor="ctr" anchorCtr="0">
              <a:noAutofit/>
            </a:bodyPr>
            <a:lstStyle/>
            <a:p>
              <a:endParaRPr/>
            </a:p>
          </p:txBody>
        </p:sp>
        <p:sp>
          <p:nvSpPr>
            <p:cNvPr id="348" name="Shape 348"/>
            <p:cNvSpPr/>
            <p:nvPr/>
          </p:nvSpPr>
          <p:spPr>
            <a:xfrm>
              <a:off x="1873650" y="675800"/>
              <a:ext cx="389825" cy="358975"/>
            </a:xfrm>
            <a:custGeom>
              <a:avLst/>
              <a:gdLst/>
              <a:ahLst/>
              <a:cxnLst/>
              <a:rect l="0" t="0" r="0" b="0"/>
              <a:pathLst>
                <a:path w="15593" h="14359" extrusionOk="0">
                  <a:moveTo>
                    <a:pt x="0" y="0"/>
                  </a:moveTo>
                  <a:lnTo>
                    <a:pt x="14989" y="481"/>
                  </a:lnTo>
                  <a:lnTo>
                    <a:pt x="15592" y="14358"/>
                  </a:lnTo>
                  <a:lnTo>
                    <a:pt x="2412" y="13556"/>
                  </a:lnTo>
                  <a:lnTo>
                    <a:pt x="0" y="0"/>
                  </a:lnTo>
                  <a:lnTo>
                    <a:pt x="0" y="0"/>
                  </a:lnTo>
                  <a:close/>
                </a:path>
              </a:pathLst>
            </a:custGeom>
            <a:solidFill>
              <a:srgbClr val="E0EBEB"/>
            </a:solidFill>
            <a:ln>
              <a:noFill/>
            </a:ln>
          </p:spPr>
          <p:txBody>
            <a:bodyPr lIns="91425" tIns="91425" rIns="91425" bIns="91425" anchor="ctr" anchorCtr="0">
              <a:noAutofit/>
            </a:bodyPr>
            <a:lstStyle/>
            <a:p>
              <a:endParaRPr/>
            </a:p>
          </p:txBody>
        </p:sp>
        <p:sp>
          <p:nvSpPr>
            <p:cNvPr id="349" name="Shape 349"/>
            <p:cNvSpPr/>
            <p:nvPr/>
          </p:nvSpPr>
          <p:spPr>
            <a:xfrm>
              <a:off x="1884400" y="721925"/>
              <a:ext cx="379075" cy="312850"/>
            </a:xfrm>
            <a:custGeom>
              <a:avLst/>
              <a:gdLst/>
              <a:ahLst/>
              <a:cxnLst/>
              <a:rect l="0" t="0" r="0" b="0"/>
              <a:pathLst>
                <a:path w="15163" h="12514" extrusionOk="0">
                  <a:moveTo>
                    <a:pt x="1" y="0"/>
                  </a:moveTo>
                  <a:lnTo>
                    <a:pt x="14646" y="481"/>
                  </a:lnTo>
                  <a:lnTo>
                    <a:pt x="15162" y="12513"/>
                  </a:lnTo>
                  <a:lnTo>
                    <a:pt x="1982" y="11711"/>
                  </a:lnTo>
                  <a:lnTo>
                    <a:pt x="1" y="0"/>
                  </a:lnTo>
                  <a:lnTo>
                    <a:pt x="1" y="0"/>
                  </a:lnTo>
                  <a:close/>
                </a:path>
              </a:pathLst>
            </a:custGeom>
            <a:solidFill>
              <a:srgbClr val="CFE0DE"/>
            </a:solidFill>
            <a:ln>
              <a:noFill/>
            </a:ln>
          </p:spPr>
          <p:txBody>
            <a:bodyPr lIns="91425" tIns="91425" rIns="91425" bIns="91425" anchor="ctr" anchorCtr="0">
              <a:noAutofit/>
            </a:bodyPr>
            <a:lstStyle/>
            <a:p>
              <a:endParaRPr/>
            </a:p>
          </p:txBody>
        </p:sp>
        <p:sp>
          <p:nvSpPr>
            <p:cNvPr id="350" name="Shape 350"/>
            <p:cNvSpPr/>
            <p:nvPr/>
          </p:nvSpPr>
          <p:spPr>
            <a:xfrm>
              <a:off x="1890875" y="768025"/>
              <a:ext cx="372600" cy="266750"/>
            </a:xfrm>
            <a:custGeom>
              <a:avLst/>
              <a:gdLst/>
              <a:ahLst/>
              <a:cxnLst/>
              <a:rect l="0" t="0" r="0" b="0"/>
              <a:pathLst>
                <a:path w="14904" h="10670" extrusionOk="0">
                  <a:moveTo>
                    <a:pt x="0" y="1"/>
                  </a:moveTo>
                  <a:lnTo>
                    <a:pt x="14473" y="562"/>
                  </a:lnTo>
                  <a:lnTo>
                    <a:pt x="14903" y="10669"/>
                  </a:lnTo>
                  <a:lnTo>
                    <a:pt x="1723" y="9867"/>
                  </a:lnTo>
                  <a:lnTo>
                    <a:pt x="0" y="1"/>
                  </a:lnTo>
                  <a:lnTo>
                    <a:pt x="0" y="1"/>
                  </a:lnTo>
                  <a:close/>
                </a:path>
              </a:pathLst>
            </a:custGeom>
            <a:solidFill>
              <a:srgbClr val="BDD6D1"/>
            </a:solidFill>
            <a:ln>
              <a:noFill/>
            </a:ln>
          </p:spPr>
          <p:txBody>
            <a:bodyPr lIns="91425" tIns="91425" rIns="91425" bIns="91425" anchor="ctr" anchorCtr="0">
              <a:noAutofit/>
            </a:bodyPr>
            <a:lstStyle/>
            <a:p>
              <a:endParaRPr/>
            </a:p>
          </p:txBody>
        </p:sp>
        <p:sp>
          <p:nvSpPr>
            <p:cNvPr id="351" name="Shape 351"/>
            <p:cNvSpPr/>
            <p:nvPr/>
          </p:nvSpPr>
          <p:spPr>
            <a:xfrm>
              <a:off x="1899475" y="812150"/>
              <a:ext cx="364000" cy="222625"/>
            </a:xfrm>
            <a:custGeom>
              <a:avLst/>
              <a:gdLst/>
              <a:ahLst/>
              <a:cxnLst/>
              <a:rect l="0" t="0" r="0" b="0"/>
              <a:pathLst>
                <a:path w="14560" h="8905" extrusionOk="0">
                  <a:moveTo>
                    <a:pt x="1" y="1"/>
                  </a:moveTo>
                  <a:lnTo>
                    <a:pt x="14215" y="723"/>
                  </a:lnTo>
                  <a:lnTo>
                    <a:pt x="14559" y="8904"/>
                  </a:lnTo>
                  <a:lnTo>
                    <a:pt x="1379" y="8102"/>
                  </a:lnTo>
                  <a:lnTo>
                    <a:pt x="1" y="1"/>
                  </a:lnTo>
                  <a:lnTo>
                    <a:pt x="1" y="1"/>
                  </a:lnTo>
                  <a:close/>
                </a:path>
              </a:pathLst>
            </a:custGeom>
            <a:solidFill>
              <a:srgbClr val="ABC9C7"/>
            </a:solidFill>
            <a:ln>
              <a:noFill/>
            </a:ln>
          </p:spPr>
          <p:txBody>
            <a:bodyPr lIns="91425" tIns="91425" rIns="91425" bIns="91425" anchor="ctr" anchorCtr="0">
              <a:noAutofit/>
            </a:bodyPr>
            <a:lstStyle/>
            <a:p>
              <a:endParaRPr/>
            </a:p>
          </p:txBody>
        </p:sp>
        <p:sp>
          <p:nvSpPr>
            <p:cNvPr id="352" name="Shape 352"/>
            <p:cNvSpPr/>
            <p:nvPr/>
          </p:nvSpPr>
          <p:spPr>
            <a:xfrm>
              <a:off x="1905950" y="858275"/>
              <a:ext cx="357525" cy="176500"/>
            </a:xfrm>
            <a:custGeom>
              <a:avLst/>
              <a:gdLst/>
              <a:ahLst/>
              <a:cxnLst/>
              <a:rect l="0" t="0" r="0" b="0"/>
              <a:pathLst>
                <a:path w="14301" h="7060" extrusionOk="0">
                  <a:moveTo>
                    <a:pt x="0" y="1"/>
                  </a:moveTo>
                  <a:lnTo>
                    <a:pt x="14042" y="722"/>
                  </a:lnTo>
                  <a:lnTo>
                    <a:pt x="14300" y="7059"/>
                  </a:lnTo>
                  <a:lnTo>
                    <a:pt x="1120" y="6257"/>
                  </a:lnTo>
                  <a:lnTo>
                    <a:pt x="0" y="1"/>
                  </a:lnTo>
                  <a:lnTo>
                    <a:pt x="0" y="1"/>
                  </a:lnTo>
                  <a:close/>
                </a:path>
              </a:pathLst>
            </a:custGeom>
            <a:solidFill>
              <a:srgbClr val="9CBFBA"/>
            </a:solidFill>
            <a:ln>
              <a:noFill/>
            </a:ln>
          </p:spPr>
          <p:txBody>
            <a:bodyPr lIns="91425" tIns="91425" rIns="91425" bIns="91425" anchor="ctr" anchorCtr="0">
              <a:noAutofit/>
            </a:bodyPr>
            <a:lstStyle/>
            <a:p>
              <a:endParaRPr/>
            </a:p>
          </p:txBody>
        </p:sp>
        <p:sp>
          <p:nvSpPr>
            <p:cNvPr id="353" name="Shape 353"/>
            <p:cNvSpPr/>
            <p:nvPr/>
          </p:nvSpPr>
          <p:spPr>
            <a:xfrm>
              <a:off x="1914550" y="904400"/>
              <a:ext cx="351075" cy="130375"/>
            </a:xfrm>
            <a:custGeom>
              <a:avLst/>
              <a:gdLst/>
              <a:ahLst/>
              <a:cxnLst/>
              <a:rect l="0" t="0" r="0" b="0"/>
              <a:pathLst>
                <a:path w="14043" h="5215" extrusionOk="0">
                  <a:moveTo>
                    <a:pt x="1" y="0"/>
                  </a:moveTo>
                  <a:lnTo>
                    <a:pt x="13698" y="803"/>
                  </a:lnTo>
                  <a:lnTo>
                    <a:pt x="14043" y="5214"/>
                  </a:lnTo>
                  <a:lnTo>
                    <a:pt x="776" y="4412"/>
                  </a:lnTo>
                  <a:lnTo>
                    <a:pt x="1" y="0"/>
                  </a:lnTo>
                  <a:lnTo>
                    <a:pt x="1" y="0"/>
                  </a:lnTo>
                  <a:close/>
                </a:path>
              </a:pathLst>
            </a:custGeom>
            <a:solidFill>
              <a:srgbClr val="8AB3B0"/>
            </a:solidFill>
            <a:ln>
              <a:noFill/>
            </a:ln>
          </p:spPr>
          <p:txBody>
            <a:bodyPr lIns="91425" tIns="91425" rIns="91425" bIns="91425" anchor="ctr" anchorCtr="0">
              <a:noAutofit/>
            </a:bodyPr>
            <a:lstStyle/>
            <a:p>
              <a:endParaRPr/>
            </a:p>
          </p:txBody>
        </p:sp>
        <p:sp>
          <p:nvSpPr>
            <p:cNvPr id="354" name="Shape 354"/>
            <p:cNvSpPr/>
            <p:nvPr/>
          </p:nvSpPr>
          <p:spPr>
            <a:xfrm>
              <a:off x="1921025" y="948525"/>
              <a:ext cx="344600" cy="86250"/>
            </a:xfrm>
            <a:custGeom>
              <a:avLst/>
              <a:gdLst/>
              <a:ahLst/>
              <a:cxnLst/>
              <a:rect l="0" t="0" r="0" b="0"/>
              <a:pathLst>
                <a:path w="13784" h="3450" extrusionOk="0">
                  <a:moveTo>
                    <a:pt x="0" y="0"/>
                  </a:moveTo>
                  <a:lnTo>
                    <a:pt x="13525" y="963"/>
                  </a:lnTo>
                  <a:lnTo>
                    <a:pt x="13784" y="3449"/>
                  </a:lnTo>
                  <a:lnTo>
                    <a:pt x="517" y="2647"/>
                  </a:lnTo>
                  <a:lnTo>
                    <a:pt x="0" y="0"/>
                  </a:lnTo>
                  <a:lnTo>
                    <a:pt x="0" y="0"/>
                  </a:lnTo>
                  <a:close/>
                </a:path>
              </a:pathLst>
            </a:custGeom>
            <a:solidFill>
              <a:srgbClr val="78A8A3"/>
            </a:solidFill>
            <a:ln>
              <a:noFill/>
            </a:ln>
          </p:spPr>
          <p:txBody>
            <a:bodyPr lIns="91425" tIns="91425" rIns="91425" bIns="91425" anchor="ctr" anchorCtr="0">
              <a:noAutofit/>
            </a:bodyPr>
            <a:lstStyle/>
            <a:p>
              <a:endParaRPr/>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p:nvPr/>
        </p:nvSpPr>
        <p:spPr>
          <a:xfrm>
            <a:off x="214312" y="1600200"/>
            <a:ext cx="8715374" cy="475773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r>
              <a:rPr lang="en-US" sz="3200" b="0" i="0" u="none" strike="noStrike" cap="none" baseline="0">
                <a:solidFill>
                  <a:schemeClr val="dk1"/>
                </a:solidFill>
                <a:latin typeface="Arial"/>
                <a:ea typeface="Arial"/>
                <a:cs typeface="Arial"/>
                <a:sym typeface="Arial"/>
              </a:rPr>
              <a:t>Son aquellos logros concretos y observables del proyecto.</a:t>
            </a:r>
          </a:p>
          <a:p>
            <a:endParaRPr/>
          </a:p>
          <a:p>
            <a:pPr marL="342900" marR="0" lvl="0" indent="-342900" algn="l" rtl="0">
              <a:lnSpc>
                <a:spcPct val="100000"/>
              </a:lnSpc>
              <a:spcBef>
                <a:spcPts val="640"/>
              </a:spcBef>
              <a:spcAft>
                <a:spcPts val="0"/>
              </a:spcAft>
              <a:buClr>
                <a:schemeClr val="dk1"/>
              </a:buClr>
              <a:buSzPct val="25000"/>
              <a:buFont typeface="Arial"/>
              <a:buNone/>
            </a:pPr>
            <a:r>
              <a:rPr lang="en-US" sz="3200" b="0" i="0" u="none" strike="noStrike" cap="none" baseline="0">
                <a:solidFill>
                  <a:schemeClr val="dk1"/>
                </a:solidFill>
                <a:latin typeface="Arial"/>
                <a:ea typeface="Arial"/>
                <a:cs typeface="Arial"/>
                <a:sym typeface="Arial"/>
              </a:rPr>
              <a:t>A cada objetivo especifico planteado en el proyecto, le corresponderá al menos un producto o resultado.</a:t>
            </a:r>
          </a:p>
          <a:p>
            <a:endParaRPr/>
          </a:p>
          <a:p>
            <a:endParaRPr/>
          </a:p>
        </p:txBody>
      </p:sp>
      <p:sp>
        <p:nvSpPr>
          <p:cNvPr id="548" name="Shape 548"/>
          <p:cNvSpPr txBox="1"/>
          <p:nvPr/>
        </p:nvSpPr>
        <p:spPr>
          <a:xfrm>
            <a:off x="457200" y="274637"/>
            <a:ext cx="8472486"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PRODUCTOS O RESULTADOS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pSp>
        <p:nvGrpSpPr>
          <p:cNvPr id="553" name="Shape 553"/>
          <p:cNvGrpSpPr/>
          <p:nvPr/>
        </p:nvGrpSpPr>
        <p:grpSpPr>
          <a:xfrm>
            <a:off x="762000" y="766960"/>
            <a:ext cx="7924800" cy="5633839"/>
            <a:chOff x="762000" y="766960"/>
            <a:chExt cx="7924800" cy="5633839"/>
          </a:xfrm>
        </p:grpSpPr>
        <p:pic>
          <p:nvPicPr>
            <p:cNvPr id="554" name="Shape 554"/>
            <p:cNvPicPr preferRelativeResize="0"/>
            <p:nvPr/>
          </p:nvPicPr>
          <p:blipFill>
            <a:blip r:embed="rId4"/>
            <a:stretch>
              <a:fillRect/>
            </a:stretch>
          </p:blipFill>
          <p:spPr>
            <a:xfrm>
              <a:off x="831850" y="1752600"/>
              <a:ext cx="2292350" cy="2309812"/>
            </a:xfrm>
            <a:prstGeom prst="rect">
              <a:avLst/>
            </a:prstGeom>
          </p:spPr>
        </p:pic>
        <p:sp>
          <p:nvSpPr>
            <p:cNvPr id="555" name="Shape 555"/>
            <p:cNvSpPr txBox="1"/>
            <p:nvPr/>
          </p:nvSpPr>
          <p:spPr>
            <a:xfrm rot="-1680000">
              <a:off x="3047999" y="1219199"/>
              <a:ext cx="2132012" cy="8239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CC6600"/>
                </a:buClr>
                <a:buSzPct val="25000"/>
                <a:buFont typeface="Times New Roman"/>
                <a:buNone/>
              </a:pPr>
              <a:r>
                <a:rPr lang="en-US" sz="4800" b="1" i="0" u="none" strike="noStrike" cap="none" baseline="0">
                  <a:solidFill>
                    <a:srgbClr val="CC6600"/>
                  </a:solidFill>
                  <a:latin typeface="Times New Roman"/>
                  <a:ea typeface="Times New Roman"/>
                  <a:cs typeface="Times New Roman"/>
                  <a:sym typeface="Times New Roman"/>
                </a:rPr>
                <a:t>La idea</a:t>
              </a:r>
            </a:p>
          </p:txBody>
        </p:sp>
        <p:pic>
          <p:nvPicPr>
            <p:cNvPr id="556" name="Shape 556"/>
            <p:cNvPicPr preferRelativeResize="0"/>
            <p:nvPr/>
          </p:nvPicPr>
          <p:blipFill>
            <a:blip r:embed="rId5"/>
            <a:stretch>
              <a:fillRect/>
            </a:stretch>
          </p:blipFill>
          <p:spPr>
            <a:xfrm>
              <a:off x="2286000" y="4359275"/>
              <a:ext cx="1827212" cy="1812925"/>
            </a:xfrm>
            <a:prstGeom prst="rect">
              <a:avLst/>
            </a:prstGeom>
          </p:spPr>
        </p:pic>
        <p:sp>
          <p:nvSpPr>
            <p:cNvPr id="557" name="Shape 557"/>
            <p:cNvSpPr txBox="1"/>
            <p:nvPr/>
          </p:nvSpPr>
          <p:spPr>
            <a:xfrm rot="-1680000">
              <a:off x="3267074" y="2336799"/>
              <a:ext cx="5314949" cy="8239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3300"/>
                </a:buClr>
                <a:buSzPct val="25000"/>
                <a:buFont typeface="Times New Roman"/>
                <a:buNone/>
              </a:pPr>
              <a:r>
                <a:rPr lang="en-US" sz="4800" b="1" i="0" u="none" strike="noStrike" cap="none" baseline="0">
                  <a:solidFill>
                    <a:srgbClr val="FF3300"/>
                  </a:solidFill>
                  <a:latin typeface="Times New Roman"/>
                  <a:ea typeface="Times New Roman"/>
                  <a:cs typeface="Times New Roman"/>
                  <a:sym typeface="Times New Roman"/>
                </a:rPr>
                <a:t>El Plan de Negocios</a:t>
              </a:r>
            </a:p>
          </p:txBody>
        </p:sp>
        <p:pic>
          <p:nvPicPr>
            <p:cNvPr id="558" name="Shape 558"/>
            <p:cNvPicPr preferRelativeResize="0"/>
            <p:nvPr/>
          </p:nvPicPr>
          <p:blipFill>
            <a:blip r:embed="rId6"/>
            <a:stretch>
              <a:fillRect/>
            </a:stretch>
          </p:blipFill>
          <p:spPr>
            <a:xfrm>
              <a:off x="5715000" y="3429000"/>
              <a:ext cx="2971800" cy="1973262"/>
            </a:xfrm>
            <a:prstGeom prst="rect">
              <a:avLst/>
            </a:prstGeom>
          </p:spPr>
        </p:pic>
        <p:sp>
          <p:nvSpPr>
            <p:cNvPr id="559" name="Shape 559"/>
            <p:cNvSpPr txBox="1"/>
            <p:nvPr/>
          </p:nvSpPr>
          <p:spPr>
            <a:xfrm>
              <a:off x="5927725" y="5405437"/>
              <a:ext cx="2451100" cy="609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400" b="1" i="0" u="none" strike="noStrike" cap="none" baseline="0">
                  <a:solidFill>
                    <a:schemeClr val="dk1"/>
                  </a:solidFill>
                  <a:latin typeface="Times New Roman"/>
                  <a:ea typeface="Times New Roman"/>
                  <a:cs typeface="Times New Roman"/>
                  <a:sym typeface="Times New Roman"/>
                </a:rPr>
                <a:t>La Empresa</a:t>
              </a:r>
            </a:p>
          </p:txBody>
        </p:sp>
        <p:sp>
          <p:nvSpPr>
            <p:cNvPr id="560" name="Shape 560"/>
            <p:cNvSpPr/>
            <p:nvPr/>
          </p:nvSpPr>
          <p:spPr>
            <a:xfrm>
              <a:off x="762000" y="3352800"/>
              <a:ext cx="609599" cy="2438399"/>
            </a:xfrm>
            <a:prstGeom prst="curvedRightArrow">
              <a:avLst>
                <a:gd name="adj1" fmla="val 25000"/>
                <a:gd name="adj2" fmla="val 19200"/>
                <a:gd name="adj3" fmla="val 25000"/>
              </a:avLst>
            </a:prstGeom>
            <a:solidFill>
              <a:srgbClr val="FFCC00"/>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561" name="Shape 561"/>
            <p:cNvSpPr/>
            <p:nvPr/>
          </p:nvSpPr>
          <p:spPr>
            <a:xfrm>
              <a:off x="4419600" y="5943600"/>
              <a:ext cx="1904999" cy="457200"/>
            </a:xfrm>
            <a:prstGeom prst="curvedUpArrow">
              <a:avLst>
                <a:gd name="adj1" fmla="val 25000"/>
                <a:gd name="adj2" fmla="val 50000"/>
                <a:gd name="adj3" fmla="val 25000"/>
              </a:avLst>
            </a:prstGeom>
            <a:solidFill>
              <a:srgbClr val="FFCC00"/>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grpSp>
      <p:sp>
        <p:nvSpPr>
          <p:cNvPr id="562" name="Shape 562"/>
          <p:cNvSpPr txBox="1"/>
          <p:nvPr/>
        </p:nvSpPr>
        <p:spPr>
          <a:xfrm>
            <a:off x="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dk2"/>
              </a:buClr>
              <a:buSzPct val="25000"/>
              <a:buFont typeface="Comic Sans MS"/>
              <a:buNone/>
            </a:pPr>
            <a:r>
              <a:rPr lang="en-US" sz="4400" b="0" i="0" u="none" strike="noStrike" cap="none" baseline="0">
                <a:solidFill>
                  <a:schemeClr val="dk2"/>
                </a:solidFill>
                <a:latin typeface="Comic Sans MS"/>
                <a:ea typeface="Comic Sans MS"/>
                <a:cs typeface="Comic Sans MS"/>
                <a:sym typeface="Comic Sans MS"/>
              </a:rPr>
              <a:t>El Proceso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dk1"/>
              </a:buClr>
              <a:buSzPct val="25000"/>
              <a:buFont typeface="Arial"/>
              <a:buNone/>
            </a:pPr>
            <a:endParaRPr/>
          </a:p>
        </p:txBody>
      </p:sp>
      <p:sp>
        <p:nvSpPr>
          <p:cNvPr id="360" name="Shape 360"/>
          <p:cNvSpPr txBox="1"/>
          <p:nvPr/>
        </p:nvSpPr>
        <p:spPr>
          <a:xfrm>
            <a:off x="457200" y="765175"/>
            <a:ext cx="8229600" cy="5360986"/>
          </a:xfrm>
          <a:prstGeom prst="rect">
            <a:avLst/>
          </a:prstGeom>
          <a:noFill/>
          <a:ln>
            <a:noFill/>
          </a:ln>
        </p:spPr>
        <p:txBody>
          <a:bodyPr lIns="91425" tIns="45700" rIns="91425" bIns="45700" anchor="t" anchorCtr="0">
            <a:noAutofit/>
          </a:bodyPr>
          <a:lstStyle/>
          <a:p>
            <a:pPr marL="609600" marR="0" lvl="0" indent="-609600" algn="just" rtl="0">
              <a:lnSpc>
                <a:spcPct val="90000"/>
              </a:lnSpc>
              <a:spcBef>
                <a:spcPts val="0"/>
              </a:spcBef>
              <a:spcAft>
                <a:spcPts val="0"/>
              </a:spcAft>
              <a:buClr>
                <a:srgbClr val="003399"/>
              </a:buClr>
              <a:buSzPct val="104999"/>
              <a:buFont typeface="Comic Sans MS"/>
              <a:buChar char="•"/>
            </a:pPr>
            <a:r>
              <a:rPr lang="en-US" sz="2800" b="1" i="0" u="none" strike="noStrike" cap="none" baseline="0">
                <a:solidFill>
                  <a:schemeClr val="dk1"/>
                </a:solidFill>
                <a:latin typeface="Comic Sans MS"/>
                <a:ea typeface="Comic Sans MS"/>
                <a:cs typeface="Comic Sans MS"/>
                <a:sym typeface="Comic Sans MS"/>
              </a:rPr>
              <a:t>Por Asociación: </a:t>
            </a:r>
            <a:r>
              <a:rPr lang="en-US" sz="2800" b="0" i="0" u="none" strike="noStrike" cap="none" baseline="0">
                <a:solidFill>
                  <a:schemeClr val="dk1"/>
                </a:solidFill>
                <a:latin typeface="Comic Sans MS"/>
                <a:ea typeface="Comic Sans MS"/>
                <a:cs typeface="Comic Sans MS"/>
                <a:sym typeface="Comic Sans MS"/>
              </a:rPr>
              <a:t>Cuando se relaciona con otra idea u otras ideas relacionadas con el proyecto.</a:t>
            </a:r>
          </a:p>
          <a:p>
            <a:endParaRPr/>
          </a:p>
          <a:p>
            <a:pPr marL="609600" marR="0" lvl="0" indent="-609600" algn="just" rtl="0">
              <a:lnSpc>
                <a:spcPct val="90000"/>
              </a:lnSpc>
              <a:spcBef>
                <a:spcPts val="1400"/>
              </a:spcBef>
              <a:spcAft>
                <a:spcPts val="0"/>
              </a:spcAft>
              <a:buClr>
                <a:srgbClr val="003399"/>
              </a:buClr>
              <a:buSzPct val="104999"/>
              <a:buFont typeface="Comic Sans MS"/>
              <a:buChar char="•"/>
            </a:pPr>
            <a:r>
              <a:rPr lang="en-US" sz="2800" b="1" i="0" u="none" strike="noStrike" cap="none" baseline="0">
                <a:solidFill>
                  <a:schemeClr val="dk1"/>
                </a:solidFill>
                <a:latin typeface="Comic Sans MS"/>
                <a:ea typeface="Comic Sans MS"/>
                <a:cs typeface="Comic Sans MS"/>
                <a:sym typeface="Comic Sans MS"/>
              </a:rPr>
              <a:t>Por Oposición:  </a:t>
            </a:r>
            <a:r>
              <a:rPr lang="en-US" sz="2800" b="0" i="0" u="none" strike="noStrike" cap="none" baseline="0">
                <a:solidFill>
                  <a:schemeClr val="dk1"/>
                </a:solidFill>
                <a:latin typeface="Comic Sans MS"/>
                <a:ea typeface="Comic Sans MS"/>
                <a:cs typeface="Comic Sans MS"/>
                <a:sym typeface="Comic Sans MS"/>
              </a:rPr>
              <a:t>Cuando se presenta todo lo contrario a lo que se va a presentar en el proyecto.</a:t>
            </a:r>
          </a:p>
          <a:p>
            <a:endParaRPr/>
          </a:p>
          <a:p>
            <a:pPr marL="609600" marR="0" lvl="0" indent="-609600" algn="just" rtl="0">
              <a:lnSpc>
                <a:spcPct val="9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El titulo sirve para diferenciar el proyecto de otro, para caracterizar su temática y enunciar el contenido del proyecto.</a:t>
            </a:r>
          </a:p>
          <a:p>
            <a:endParaRPr/>
          </a:p>
          <a:p>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457200" y="274637"/>
            <a:ext cx="8229600" cy="1143000"/>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3200" b="1" i="0" u="none" strike="noStrike" cap="none" baseline="0">
                <a:solidFill>
                  <a:schemeClr val="folHlink"/>
                </a:solidFill>
                <a:latin typeface="Comic Sans MS"/>
                <a:ea typeface="Comic Sans MS"/>
                <a:cs typeface="Comic Sans MS"/>
                <a:sym typeface="Comic Sans MS"/>
              </a:rPr>
              <a:t>CARACTERIZACIÓN DEL PROYECTO</a:t>
            </a:r>
          </a:p>
        </p:txBody>
      </p:sp>
      <p:sp>
        <p:nvSpPr>
          <p:cNvPr id="366" name="Shape 366"/>
          <p:cNvSpPr txBox="1"/>
          <p:nvPr/>
        </p:nvSpPr>
        <p:spPr>
          <a:xfrm>
            <a:off x="457200" y="1714500"/>
            <a:ext cx="4757737" cy="4411661"/>
          </a:xfrm>
          <a:prstGeom prst="rect">
            <a:avLst/>
          </a:prstGeom>
          <a:noFill/>
          <a:ln>
            <a:noFill/>
          </a:ln>
        </p:spPr>
        <p:txBody>
          <a:bodyPr lIns="91425" tIns="45700" rIns="91425" bIns="45700" anchor="t" anchorCtr="0">
            <a:noAutofit/>
          </a:bodyPr>
          <a:lstStyle/>
          <a:p>
            <a:pPr marL="342900" marR="0" lvl="0" indent="-342900" algn="just" rtl="0">
              <a:lnSpc>
                <a:spcPct val="90000"/>
              </a:lnSpc>
              <a:spcBef>
                <a:spcPts val="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 </a:t>
            </a:r>
          </a:p>
          <a:p>
            <a:pPr marL="342900" marR="0" lvl="0" indent="-342900" algn="just" rtl="0">
              <a:lnSpc>
                <a:spcPct val="90000"/>
              </a:lnSpc>
              <a:spcBef>
                <a:spcPts val="1200"/>
              </a:spcBef>
              <a:spcAft>
                <a:spcPts val="0"/>
              </a:spcAft>
              <a:buClr>
                <a:schemeClr val="dk1"/>
              </a:buClr>
              <a:buSzPct val="100000"/>
              <a:buFont typeface="Comic Sans MS"/>
              <a:buChar char="•"/>
            </a:pPr>
            <a:r>
              <a:rPr lang="en-US" sz="2400" b="0" i="0" u="none" strike="noStrike" cap="none" baseline="0">
                <a:solidFill>
                  <a:schemeClr val="dk1"/>
                </a:solidFill>
                <a:latin typeface="Comic Sans MS"/>
                <a:ea typeface="Comic Sans MS"/>
                <a:cs typeface="Comic Sans MS"/>
                <a:sym typeface="Comic Sans MS"/>
              </a:rPr>
              <a:t>Se explica la naturaleza del proyecto, para lo cual debe tener en cuenta los siguientes aspectos:</a:t>
            </a:r>
          </a:p>
          <a:p>
            <a:endParaRPr/>
          </a:p>
          <a:p>
            <a:pPr marL="342900" marR="0" lvl="0" indent="-342900" algn="l" rtl="0">
              <a:lnSpc>
                <a:spcPct val="90000"/>
              </a:lnSpc>
              <a:spcBef>
                <a:spcPts val="1000"/>
              </a:spcBef>
              <a:spcAft>
                <a:spcPts val="0"/>
              </a:spcAft>
              <a:buClr>
                <a:schemeClr val="dk1"/>
              </a:buClr>
              <a:buSzPct val="100000"/>
              <a:buFont typeface="Arial"/>
              <a:buChar char="•"/>
            </a:pPr>
            <a:r>
              <a:rPr lang="en-US" sz="2000" b="1" i="0" u="none" strike="noStrike" cap="none" baseline="0">
                <a:solidFill>
                  <a:schemeClr val="dk1"/>
                </a:solidFill>
                <a:latin typeface="Arial"/>
                <a:ea typeface="Arial"/>
                <a:cs typeface="Arial"/>
                <a:sym typeface="Arial"/>
              </a:rPr>
              <a:t>PLANTEAMIENTO DEL PROBLEMA O NECESIDAD QUE PRETENDE SOLUCIONAR</a:t>
            </a:r>
          </a:p>
        </p:txBody>
      </p:sp>
      <p:grpSp>
        <p:nvGrpSpPr>
          <p:cNvPr id="367" name="Shape 367"/>
          <p:cNvGrpSpPr/>
          <p:nvPr/>
        </p:nvGrpSpPr>
        <p:grpSpPr>
          <a:xfrm>
            <a:off x="5219700" y="1916111"/>
            <a:ext cx="2952750" cy="3889375"/>
            <a:chOff x="0" y="0"/>
            <a:chExt cx="3000000" cy="3000000"/>
          </a:xfrm>
        </p:grpSpPr>
        <p:sp>
          <p:nvSpPr>
            <p:cNvPr id="368" name="Shape 368"/>
            <p:cNvSpPr/>
            <p:nvPr/>
          </p:nvSpPr>
          <p:spPr>
            <a:xfrm>
              <a:off x="0" y="0"/>
              <a:ext cx="3000000" cy="3000000"/>
            </a:xfrm>
            <a:custGeom>
              <a:avLst/>
              <a:gdLst/>
              <a:ahLst/>
              <a:cxnLst/>
              <a:rect l="0" t="0" r="0" b="0"/>
              <a:pathLst>
                <a:path w="120000" h="120000" extrusionOk="0">
                  <a:moveTo>
                    <a:pt x="120000" y="120000"/>
                  </a:moveTo>
                  <a:lnTo>
                    <a:pt x="120000" y="0"/>
                  </a:lnTo>
                  <a:lnTo>
                    <a:pt x="0" y="0"/>
                  </a:lnTo>
                  <a:lnTo>
                    <a:pt x="0" y="120000"/>
                  </a:lnTo>
                  <a:lnTo>
                    <a:pt x="120000" y="120000"/>
                  </a:lnTo>
                  <a:close/>
                </a:path>
              </a:pathLst>
            </a:custGeom>
            <a:solidFill>
              <a:srgbClr val="000000"/>
            </a:solidFill>
            <a:ln>
              <a:noFill/>
            </a:ln>
          </p:spPr>
          <p:txBody>
            <a:bodyPr lIns="91425" tIns="91425" rIns="91425" bIns="91425" anchor="ctr" anchorCtr="0">
              <a:noAutofit/>
            </a:bodyPr>
            <a:lstStyle/>
            <a:p>
              <a:endParaRPr/>
            </a:p>
          </p:txBody>
        </p:sp>
        <p:sp>
          <p:nvSpPr>
            <p:cNvPr id="369" name="Shape 369"/>
            <p:cNvSpPr/>
            <p:nvPr/>
          </p:nvSpPr>
          <p:spPr>
            <a:xfrm>
              <a:off x="73525" y="2638300"/>
              <a:ext cx="2849950" cy="286675"/>
            </a:xfrm>
            <a:custGeom>
              <a:avLst/>
              <a:gdLst/>
              <a:ahLst/>
              <a:cxnLst/>
              <a:rect l="0" t="0" r="0" b="0"/>
              <a:pathLst>
                <a:path w="113998" h="11467" extrusionOk="0">
                  <a:moveTo>
                    <a:pt x="0" y="11467"/>
                  </a:moveTo>
                  <a:lnTo>
                    <a:pt x="113997" y="11467"/>
                  </a:lnTo>
                  <a:lnTo>
                    <a:pt x="113997" y="1"/>
                  </a:lnTo>
                  <a:lnTo>
                    <a:pt x="0" y="1"/>
                  </a:lnTo>
                  <a:lnTo>
                    <a:pt x="0" y="11467"/>
                  </a:lnTo>
                  <a:close/>
                </a:path>
              </a:pathLst>
            </a:custGeom>
            <a:solidFill>
              <a:srgbClr val="000000"/>
            </a:solidFill>
            <a:ln>
              <a:noFill/>
            </a:ln>
          </p:spPr>
          <p:txBody>
            <a:bodyPr lIns="91425" tIns="91425" rIns="91425" bIns="91425" anchor="ctr" anchorCtr="0">
              <a:noAutofit/>
            </a:bodyPr>
            <a:lstStyle/>
            <a:p>
              <a:endParaRPr/>
            </a:p>
          </p:txBody>
        </p:sp>
        <p:sp>
          <p:nvSpPr>
            <p:cNvPr id="370" name="Shape 370"/>
            <p:cNvSpPr/>
            <p:nvPr/>
          </p:nvSpPr>
          <p:spPr>
            <a:xfrm>
              <a:off x="73525" y="75025"/>
              <a:ext cx="2849950" cy="1340200"/>
            </a:xfrm>
            <a:custGeom>
              <a:avLst/>
              <a:gdLst/>
              <a:ahLst/>
              <a:cxnLst/>
              <a:rect l="0" t="0" r="0" b="0"/>
              <a:pathLst>
                <a:path w="113998" h="53608" extrusionOk="0">
                  <a:moveTo>
                    <a:pt x="6844" y="32957"/>
                  </a:moveTo>
                  <a:lnTo>
                    <a:pt x="13387" y="10086"/>
                  </a:lnTo>
                  <a:lnTo>
                    <a:pt x="18790" y="29295"/>
                  </a:lnTo>
                  <a:lnTo>
                    <a:pt x="18790" y="29055"/>
                  </a:lnTo>
                  <a:lnTo>
                    <a:pt x="20050" y="33617"/>
                  </a:lnTo>
                  <a:lnTo>
                    <a:pt x="25093" y="33617"/>
                  </a:lnTo>
                  <a:lnTo>
                    <a:pt x="25093" y="29415"/>
                  </a:lnTo>
                  <a:lnTo>
                    <a:pt x="29115" y="29415"/>
                  </a:lnTo>
                  <a:lnTo>
                    <a:pt x="29115" y="5883"/>
                  </a:lnTo>
                  <a:lnTo>
                    <a:pt x="39440" y="5883"/>
                  </a:lnTo>
                  <a:lnTo>
                    <a:pt x="39440" y="9845"/>
                  </a:lnTo>
                  <a:lnTo>
                    <a:pt x="41301" y="9845"/>
                  </a:lnTo>
                  <a:lnTo>
                    <a:pt x="41301" y="16269"/>
                  </a:lnTo>
                  <a:lnTo>
                    <a:pt x="49885" y="16269"/>
                  </a:lnTo>
                  <a:lnTo>
                    <a:pt x="49885" y="44603"/>
                  </a:lnTo>
                  <a:lnTo>
                    <a:pt x="52767" y="44663"/>
                  </a:lnTo>
                  <a:lnTo>
                    <a:pt x="52767" y="14528"/>
                  </a:lnTo>
                  <a:lnTo>
                    <a:pt x="60331" y="14528"/>
                  </a:lnTo>
                  <a:lnTo>
                    <a:pt x="60331" y="44723"/>
                  </a:lnTo>
                  <a:lnTo>
                    <a:pt x="62792" y="44723"/>
                  </a:lnTo>
                  <a:lnTo>
                    <a:pt x="62792" y="10086"/>
                  </a:lnTo>
                  <a:lnTo>
                    <a:pt x="62612" y="10086"/>
                  </a:lnTo>
                  <a:lnTo>
                    <a:pt x="62612" y="421"/>
                  </a:lnTo>
                  <a:lnTo>
                    <a:pt x="80020" y="421"/>
                  </a:lnTo>
                  <a:lnTo>
                    <a:pt x="80020" y="10086"/>
                  </a:lnTo>
                  <a:lnTo>
                    <a:pt x="79960" y="10086"/>
                  </a:lnTo>
                  <a:lnTo>
                    <a:pt x="79960" y="53607"/>
                  </a:lnTo>
                  <a:lnTo>
                    <a:pt x="85063" y="53607"/>
                  </a:lnTo>
                  <a:lnTo>
                    <a:pt x="85063" y="16269"/>
                  </a:lnTo>
                  <a:lnTo>
                    <a:pt x="94848" y="16269"/>
                  </a:lnTo>
                  <a:lnTo>
                    <a:pt x="97009" y="16269"/>
                  </a:lnTo>
                  <a:lnTo>
                    <a:pt x="97069" y="16269"/>
                  </a:lnTo>
                  <a:lnTo>
                    <a:pt x="97069" y="39920"/>
                  </a:lnTo>
                  <a:lnTo>
                    <a:pt x="100611" y="39980"/>
                  </a:lnTo>
                  <a:lnTo>
                    <a:pt x="100611" y="4143"/>
                  </a:lnTo>
                  <a:lnTo>
                    <a:pt x="108655" y="1201"/>
                  </a:lnTo>
                  <a:lnTo>
                    <a:pt x="113997" y="2462"/>
                  </a:lnTo>
                  <a:lnTo>
                    <a:pt x="113997" y="1"/>
                  </a:lnTo>
                  <a:lnTo>
                    <a:pt x="0" y="1"/>
                  </a:lnTo>
                  <a:lnTo>
                    <a:pt x="0" y="44483"/>
                  </a:lnTo>
                  <a:lnTo>
                    <a:pt x="6844" y="44483"/>
                  </a:lnTo>
                  <a:lnTo>
                    <a:pt x="6844" y="32957"/>
                  </a:lnTo>
                  <a:close/>
                </a:path>
              </a:pathLst>
            </a:custGeom>
            <a:solidFill>
              <a:srgbClr val="BFDDFF"/>
            </a:solidFill>
            <a:ln>
              <a:noFill/>
            </a:ln>
          </p:spPr>
          <p:txBody>
            <a:bodyPr lIns="91425" tIns="91425" rIns="91425" bIns="91425" anchor="ctr" anchorCtr="0">
              <a:noAutofit/>
            </a:bodyPr>
            <a:lstStyle/>
            <a:p>
              <a:endParaRPr/>
            </a:p>
          </p:txBody>
        </p:sp>
        <p:sp>
          <p:nvSpPr>
            <p:cNvPr id="371" name="Shape 371"/>
            <p:cNvSpPr/>
            <p:nvPr/>
          </p:nvSpPr>
          <p:spPr>
            <a:xfrm>
              <a:off x="2921950" y="136550"/>
              <a:ext cx="4525" cy="2501775"/>
            </a:xfrm>
            <a:custGeom>
              <a:avLst/>
              <a:gdLst/>
              <a:ahLst/>
              <a:cxnLst/>
              <a:rect l="0" t="0" r="0" b="0"/>
              <a:pathLst>
                <a:path w="181" h="100071" extrusionOk="0">
                  <a:moveTo>
                    <a:pt x="60" y="1"/>
                  </a:moveTo>
                  <a:lnTo>
                    <a:pt x="60" y="100071"/>
                  </a:lnTo>
                  <a:lnTo>
                    <a:pt x="121" y="99951"/>
                  </a:lnTo>
                  <a:lnTo>
                    <a:pt x="181" y="91246"/>
                  </a:lnTo>
                  <a:lnTo>
                    <a:pt x="0" y="51446"/>
                  </a:lnTo>
                  <a:lnTo>
                    <a:pt x="121" y="121"/>
                  </a:lnTo>
                  <a:lnTo>
                    <a:pt x="60" y="1"/>
                  </a:lnTo>
                  <a:close/>
                </a:path>
              </a:pathLst>
            </a:custGeom>
            <a:solidFill>
              <a:srgbClr val="A54407"/>
            </a:solidFill>
            <a:ln>
              <a:noFill/>
            </a:ln>
          </p:spPr>
          <p:txBody>
            <a:bodyPr lIns="91425" tIns="91425" rIns="91425" bIns="91425" anchor="ctr" anchorCtr="0">
              <a:noAutofit/>
            </a:bodyPr>
            <a:lstStyle/>
            <a:p>
              <a:endParaRPr/>
            </a:p>
          </p:txBody>
        </p:sp>
        <p:sp>
          <p:nvSpPr>
            <p:cNvPr id="372" name="Shape 372"/>
            <p:cNvSpPr/>
            <p:nvPr/>
          </p:nvSpPr>
          <p:spPr>
            <a:xfrm>
              <a:off x="73525" y="1187075"/>
              <a:ext cx="25" cy="1451250"/>
            </a:xfrm>
            <a:custGeom>
              <a:avLst/>
              <a:gdLst/>
              <a:ahLst/>
              <a:cxnLst/>
              <a:rect l="0" t="0" r="0" b="0"/>
              <a:pathLst>
                <a:path w="1" h="58050" extrusionOk="0">
                  <a:moveTo>
                    <a:pt x="0" y="1"/>
                  </a:moveTo>
                  <a:lnTo>
                    <a:pt x="0" y="20951"/>
                  </a:lnTo>
                  <a:lnTo>
                    <a:pt x="0" y="58050"/>
                  </a:lnTo>
                  <a:lnTo>
                    <a:pt x="0" y="58050"/>
                  </a:lnTo>
                  <a:lnTo>
                    <a:pt x="0" y="1"/>
                  </a:lnTo>
                  <a:lnTo>
                    <a:pt x="0" y="1"/>
                  </a:lnTo>
                  <a:close/>
                </a:path>
              </a:pathLst>
            </a:custGeom>
            <a:solidFill>
              <a:srgbClr val="A54407"/>
            </a:solidFill>
            <a:ln>
              <a:noFill/>
            </a:ln>
          </p:spPr>
          <p:txBody>
            <a:bodyPr lIns="91425" tIns="91425" rIns="91425" bIns="91425" anchor="ctr" anchorCtr="0">
              <a:noAutofit/>
            </a:bodyPr>
            <a:lstStyle/>
            <a:p>
              <a:endParaRPr/>
            </a:p>
          </p:txBody>
        </p:sp>
        <p:sp>
          <p:nvSpPr>
            <p:cNvPr id="373" name="Shape 373"/>
            <p:cNvSpPr/>
            <p:nvPr/>
          </p:nvSpPr>
          <p:spPr>
            <a:xfrm>
              <a:off x="73525" y="75025"/>
              <a:ext cx="2849950" cy="2563300"/>
            </a:xfrm>
            <a:custGeom>
              <a:avLst/>
              <a:gdLst/>
              <a:ahLst/>
              <a:cxnLst/>
              <a:rect l="0" t="0" r="0" b="0"/>
              <a:pathLst>
                <a:path w="113998" h="102532" extrusionOk="0">
                  <a:moveTo>
                    <a:pt x="108655" y="1201"/>
                  </a:moveTo>
                  <a:lnTo>
                    <a:pt x="100611" y="4143"/>
                  </a:lnTo>
                  <a:lnTo>
                    <a:pt x="100611" y="39980"/>
                  </a:lnTo>
                  <a:lnTo>
                    <a:pt x="97069" y="39920"/>
                  </a:lnTo>
                  <a:lnTo>
                    <a:pt x="97069" y="16269"/>
                  </a:lnTo>
                  <a:lnTo>
                    <a:pt x="97009" y="16269"/>
                  </a:lnTo>
                  <a:lnTo>
                    <a:pt x="94848" y="16269"/>
                  </a:lnTo>
                  <a:lnTo>
                    <a:pt x="85063" y="16269"/>
                  </a:lnTo>
                  <a:lnTo>
                    <a:pt x="85063" y="53607"/>
                  </a:lnTo>
                  <a:lnTo>
                    <a:pt x="79960" y="53607"/>
                  </a:lnTo>
                  <a:lnTo>
                    <a:pt x="79960" y="10086"/>
                  </a:lnTo>
                  <a:lnTo>
                    <a:pt x="80020" y="10086"/>
                  </a:lnTo>
                  <a:lnTo>
                    <a:pt x="80020" y="1"/>
                  </a:lnTo>
                  <a:lnTo>
                    <a:pt x="62612" y="1"/>
                  </a:lnTo>
                  <a:lnTo>
                    <a:pt x="62612" y="10086"/>
                  </a:lnTo>
                  <a:lnTo>
                    <a:pt x="62792" y="10086"/>
                  </a:lnTo>
                  <a:lnTo>
                    <a:pt x="62792" y="44723"/>
                  </a:lnTo>
                  <a:lnTo>
                    <a:pt x="60331" y="44723"/>
                  </a:lnTo>
                  <a:lnTo>
                    <a:pt x="60331" y="14528"/>
                  </a:lnTo>
                  <a:lnTo>
                    <a:pt x="52767" y="14528"/>
                  </a:lnTo>
                  <a:lnTo>
                    <a:pt x="52767" y="44663"/>
                  </a:lnTo>
                  <a:lnTo>
                    <a:pt x="49885" y="44603"/>
                  </a:lnTo>
                  <a:lnTo>
                    <a:pt x="49885" y="16269"/>
                  </a:lnTo>
                  <a:lnTo>
                    <a:pt x="41301" y="16269"/>
                  </a:lnTo>
                  <a:lnTo>
                    <a:pt x="41301" y="9845"/>
                  </a:lnTo>
                  <a:lnTo>
                    <a:pt x="39440" y="9845"/>
                  </a:lnTo>
                  <a:lnTo>
                    <a:pt x="39440" y="5883"/>
                  </a:lnTo>
                  <a:lnTo>
                    <a:pt x="29115" y="5883"/>
                  </a:lnTo>
                  <a:lnTo>
                    <a:pt x="29115" y="29415"/>
                  </a:lnTo>
                  <a:lnTo>
                    <a:pt x="25093" y="29415"/>
                  </a:lnTo>
                  <a:lnTo>
                    <a:pt x="25093" y="33617"/>
                  </a:lnTo>
                  <a:lnTo>
                    <a:pt x="20050" y="33617"/>
                  </a:lnTo>
                  <a:lnTo>
                    <a:pt x="18790" y="29055"/>
                  </a:lnTo>
                  <a:lnTo>
                    <a:pt x="18790" y="29295"/>
                  </a:lnTo>
                  <a:lnTo>
                    <a:pt x="13387" y="10086"/>
                  </a:lnTo>
                  <a:lnTo>
                    <a:pt x="6844" y="32957"/>
                  </a:lnTo>
                  <a:lnTo>
                    <a:pt x="6844" y="44483"/>
                  </a:lnTo>
                  <a:lnTo>
                    <a:pt x="0" y="44483"/>
                  </a:lnTo>
                  <a:lnTo>
                    <a:pt x="0" y="102532"/>
                  </a:lnTo>
                  <a:lnTo>
                    <a:pt x="113997" y="102532"/>
                  </a:lnTo>
                  <a:lnTo>
                    <a:pt x="113997" y="2462"/>
                  </a:lnTo>
                  <a:lnTo>
                    <a:pt x="108655" y="1201"/>
                  </a:lnTo>
                  <a:close/>
                </a:path>
              </a:pathLst>
            </a:custGeom>
            <a:solidFill>
              <a:srgbClr val="0F77E0"/>
            </a:solidFill>
            <a:ln>
              <a:noFill/>
            </a:ln>
          </p:spPr>
          <p:txBody>
            <a:bodyPr lIns="91425" tIns="91425" rIns="91425" bIns="91425" anchor="ctr" anchorCtr="0">
              <a:noAutofit/>
            </a:bodyPr>
            <a:lstStyle/>
            <a:p>
              <a:endParaRPr/>
            </a:p>
          </p:txBody>
        </p:sp>
        <p:sp>
          <p:nvSpPr>
            <p:cNvPr id="374" name="Shape 374"/>
            <p:cNvSpPr/>
            <p:nvPr/>
          </p:nvSpPr>
          <p:spPr>
            <a:xfrm>
              <a:off x="366175" y="750375"/>
              <a:ext cx="40550" cy="105075"/>
            </a:xfrm>
            <a:custGeom>
              <a:avLst/>
              <a:gdLst/>
              <a:ahLst/>
              <a:cxnLst/>
              <a:rect l="0" t="0" r="0" b="0"/>
              <a:pathLst>
                <a:path w="1622" h="4203" extrusionOk="0">
                  <a:moveTo>
                    <a:pt x="1621" y="4202"/>
                  </a:moveTo>
                  <a:lnTo>
                    <a:pt x="1621" y="0"/>
                  </a:lnTo>
                  <a:lnTo>
                    <a:pt x="0" y="0"/>
                  </a:lnTo>
                  <a:lnTo>
                    <a:pt x="0" y="4202"/>
                  </a:lnTo>
                  <a:lnTo>
                    <a:pt x="1621" y="4202"/>
                  </a:lnTo>
                  <a:close/>
                </a:path>
              </a:pathLst>
            </a:custGeom>
            <a:solidFill>
              <a:srgbClr val="0026A5"/>
            </a:solidFill>
            <a:ln>
              <a:noFill/>
            </a:ln>
          </p:spPr>
          <p:txBody>
            <a:bodyPr lIns="91425" tIns="91425" rIns="91425" bIns="91425" anchor="ctr" anchorCtr="0">
              <a:noAutofit/>
            </a:bodyPr>
            <a:lstStyle/>
            <a:p>
              <a:endParaRPr/>
            </a:p>
          </p:txBody>
        </p:sp>
        <p:sp>
          <p:nvSpPr>
            <p:cNvPr id="375" name="Shape 375"/>
            <p:cNvSpPr/>
            <p:nvPr/>
          </p:nvSpPr>
          <p:spPr>
            <a:xfrm>
              <a:off x="381175" y="1338650"/>
              <a:ext cx="39050" cy="103575"/>
            </a:xfrm>
            <a:custGeom>
              <a:avLst/>
              <a:gdLst/>
              <a:ahLst/>
              <a:cxnLst/>
              <a:rect l="0" t="0" r="0" b="0"/>
              <a:pathLst>
                <a:path w="1562" h="4143" extrusionOk="0">
                  <a:moveTo>
                    <a:pt x="1561" y="4143"/>
                  </a:moveTo>
                  <a:lnTo>
                    <a:pt x="1561" y="1"/>
                  </a:lnTo>
                  <a:lnTo>
                    <a:pt x="1" y="1"/>
                  </a:lnTo>
                  <a:lnTo>
                    <a:pt x="1" y="4143"/>
                  </a:lnTo>
                  <a:lnTo>
                    <a:pt x="1561" y="4143"/>
                  </a:lnTo>
                  <a:close/>
                </a:path>
              </a:pathLst>
            </a:custGeom>
            <a:solidFill>
              <a:srgbClr val="0026A5"/>
            </a:solidFill>
            <a:ln>
              <a:noFill/>
            </a:ln>
          </p:spPr>
          <p:txBody>
            <a:bodyPr lIns="91425" tIns="91425" rIns="91425" bIns="91425" anchor="ctr" anchorCtr="0">
              <a:noAutofit/>
            </a:bodyPr>
            <a:lstStyle/>
            <a:p>
              <a:endParaRPr/>
            </a:p>
          </p:txBody>
        </p:sp>
        <p:sp>
          <p:nvSpPr>
            <p:cNvPr id="376" name="Shape 376"/>
            <p:cNvSpPr/>
            <p:nvPr/>
          </p:nvSpPr>
          <p:spPr>
            <a:xfrm>
              <a:off x="129050" y="1332650"/>
              <a:ext cx="40550" cy="103575"/>
            </a:xfrm>
            <a:custGeom>
              <a:avLst/>
              <a:gdLst/>
              <a:ahLst/>
              <a:cxnLst/>
              <a:rect l="0" t="0" r="0" b="0"/>
              <a:pathLst>
                <a:path w="1622" h="4143" extrusionOk="0">
                  <a:moveTo>
                    <a:pt x="1621" y="4143"/>
                  </a:moveTo>
                  <a:lnTo>
                    <a:pt x="1621" y="1"/>
                  </a:lnTo>
                  <a:lnTo>
                    <a:pt x="1" y="1"/>
                  </a:lnTo>
                  <a:lnTo>
                    <a:pt x="1" y="4143"/>
                  </a:lnTo>
                  <a:lnTo>
                    <a:pt x="1621" y="4143"/>
                  </a:lnTo>
                  <a:close/>
                </a:path>
              </a:pathLst>
            </a:custGeom>
            <a:solidFill>
              <a:srgbClr val="0026A5"/>
            </a:solidFill>
            <a:ln>
              <a:noFill/>
            </a:ln>
          </p:spPr>
          <p:txBody>
            <a:bodyPr lIns="91425" tIns="91425" rIns="91425" bIns="91425" anchor="ctr" anchorCtr="0">
              <a:noAutofit/>
            </a:bodyPr>
            <a:lstStyle/>
            <a:p>
              <a:endParaRPr/>
            </a:p>
          </p:txBody>
        </p:sp>
        <p:sp>
          <p:nvSpPr>
            <p:cNvPr id="377" name="Shape 377"/>
            <p:cNvSpPr/>
            <p:nvPr/>
          </p:nvSpPr>
          <p:spPr>
            <a:xfrm>
              <a:off x="843400" y="831400"/>
              <a:ext cx="39050" cy="105075"/>
            </a:xfrm>
            <a:custGeom>
              <a:avLst/>
              <a:gdLst/>
              <a:ahLst/>
              <a:cxnLst/>
              <a:rect l="0" t="0" r="0" b="0"/>
              <a:pathLst>
                <a:path w="1562" h="4203" extrusionOk="0">
                  <a:moveTo>
                    <a:pt x="1562" y="4203"/>
                  </a:moveTo>
                  <a:lnTo>
                    <a:pt x="1562" y="1"/>
                  </a:lnTo>
                  <a:lnTo>
                    <a:pt x="1" y="1"/>
                  </a:lnTo>
                  <a:lnTo>
                    <a:pt x="1" y="4203"/>
                  </a:lnTo>
                  <a:lnTo>
                    <a:pt x="1562" y="4203"/>
                  </a:lnTo>
                  <a:close/>
                </a:path>
              </a:pathLst>
            </a:custGeom>
            <a:solidFill>
              <a:srgbClr val="0026A5"/>
            </a:solidFill>
            <a:ln>
              <a:noFill/>
            </a:ln>
          </p:spPr>
          <p:txBody>
            <a:bodyPr lIns="91425" tIns="91425" rIns="91425" bIns="91425" anchor="ctr" anchorCtr="0">
              <a:noAutofit/>
            </a:bodyPr>
            <a:lstStyle/>
            <a:p>
              <a:endParaRPr/>
            </a:p>
          </p:txBody>
        </p:sp>
        <p:sp>
          <p:nvSpPr>
            <p:cNvPr id="378" name="Shape 378"/>
            <p:cNvSpPr/>
            <p:nvPr/>
          </p:nvSpPr>
          <p:spPr>
            <a:xfrm>
              <a:off x="1937450" y="654325"/>
              <a:ext cx="39050" cy="106575"/>
            </a:xfrm>
            <a:custGeom>
              <a:avLst/>
              <a:gdLst/>
              <a:ahLst/>
              <a:cxnLst/>
              <a:rect l="0" t="0" r="0" b="0"/>
              <a:pathLst>
                <a:path w="1562" h="4263" extrusionOk="0">
                  <a:moveTo>
                    <a:pt x="1562" y="4262"/>
                  </a:moveTo>
                  <a:lnTo>
                    <a:pt x="1562" y="0"/>
                  </a:lnTo>
                  <a:lnTo>
                    <a:pt x="1" y="0"/>
                  </a:lnTo>
                  <a:lnTo>
                    <a:pt x="1" y="4262"/>
                  </a:lnTo>
                  <a:lnTo>
                    <a:pt x="1562" y="4262"/>
                  </a:lnTo>
                  <a:close/>
                </a:path>
              </a:pathLst>
            </a:custGeom>
            <a:solidFill>
              <a:srgbClr val="0026A5"/>
            </a:solidFill>
            <a:ln>
              <a:noFill/>
            </a:ln>
          </p:spPr>
          <p:txBody>
            <a:bodyPr lIns="91425" tIns="91425" rIns="91425" bIns="91425" anchor="ctr" anchorCtr="0">
              <a:noAutofit/>
            </a:bodyPr>
            <a:lstStyle/>
            <a:p>
              <a:endParaRPr/>
            </a:p>
          </p:txBody>
        </p:sp>
        <p:sp>
          <p:nvSpPr>
            <p:cNvPr id="379" name="Shape 379"/>
            <p:cNvSpPr/>
            <p:nvPr/>
          </p:nvSpPr>
          <p:spPr>
            <a:xfrm>
              <a:off x="1896925" y="211600"/>
              <a:ext cx="39050" cy="105075"/>
            </a:xfrm>
            <a:custGeom>
              <a:avLst/>
              <a:gdLst/>
              <a:ahLst/>
              <a:cxnLst/>
              <a:rect l="0" t="0" r="0" b="0"/>
              <a:pathLst>
                <a:path w="1562" h="4203" extrusionOk="0">
                  <a:moveTo>
                    <a:pt x="1562" y="4202"/>
                  </a:moveTo>
                  <a:lnTo>
                    <a:pt x="1562" y="0"/>
                  </a:lnTo>
                  <a:lnTo>
                    <a:pt x="1" y="0"/>
                  </a:lnTo>
                  <a:lnTo>
                    <a:pt x="1" y="4202"/>
                  </a:lnTo>
                  <a:lnTo>
                    <a:pt x="1562" y="4202"/>
                  </a:lnTo>
                  <a:close/>
                </a:path>
              </a:pathLst>
            </a:custGeom>
            <a:solidFill>
              <a:srgbClr val="0026A5"/>
            </a:solidFill>
            <a:ln>
              <a:noFill/>
            </a:ln>
          </p:spPr>
          <p:txBody>
            <a:bodyPr lIns="91425" tIns="91425" rIns="91425" bIns="91425" anchor="ctr" anchorCtr="0">
              <a:noAutofit/>
            </a:bodyPr>
            <a:lstStyle/>
            <a:p>
              <a:endParaRPr/>
            </a:p>
          </p:txBody>
        </p:sp>
        <p:sp>
          <p:nvSpPr>
            <p:cNvPr id="380" name="Shape 380"/>
            <p:cNvSpPr/>
            <p:nvPr/>
          </p:nvSpPr>
          <p:spPr>
            <a:xfrm>
              <a:off x="1764875" y="100550"/>
              <a:ext cx="40550" cy="105075"/>
            </a:xfrm>
            <a:custGeom>
              <a:avLst/>
              <a:gdLst/>
              <a:ahLst/>
              <a:cxnLst/>
              <a:rect l="0" t="0" r="0" b="0"/>
              <a:pathLst>
                <a:path w="1622" h="4203" extrusionOk="0">
                  <a:moveTo>
                    <a:pt x="1621" y="4202"/>
                  </a:moveTo>
                  <a:lnTo>
                    <a:pt x="1621" y="0"/>
                  </a:lnTo>
                  <a:lnTo>
                    <a:pt x="0" y="0"/>
                  </a:lnTo>
                  <a:lnTo>
                    <a:pt x="0" y="4202"/>
                  </a:lnTo>
                  <a:lnTo>
                    <a:pt x="1621" y="4202"/>
                  </a:lnTo>
                  <a:close/>
                </a:path>
              </a:pathLst>
            </a:custGeom>
            <a:solidFill>
              <a:srgbClr val="0026A5"/>
            </a:solidFill>
            <a:ln>
              <a:noFill/>
            </a:ln>
          </p:spPr>
          <p:txBody>
            <a:bodyPr lIns="91425" tIns="91425" rIns="91425" bIns="91425" anchor="ctr" anchorCtr="0">
              <a:noAutofit/>
            </a:bodyPr>
            <a:lstStyle/>
            <a:p>
              <a:endParaRPr/>
            </a:p>
          </p:txBody>
        </p:sp>
        <p:sp>
          <p:nvSpPr>
            <p:cNvPr id="381" name="Shape 381"/>
            <p:cNvSpPr/>
            <p:nvPr/>
          </p:nvSpPr>
          <p:spPr>
            <a:xfrm>
              <a:off x="1160075" y="568775"/>
              <a:ext cx="39025" cy="106575"/>
            </a:xfrm>
            <a:custGeom>
              <a:avLst/>
              <a:gdLst/>
              <a:ahLst/>
              <a:cxnLst/>
              <a:rect l="0" t="0" r="0" b="0"/>
              <a:pathLst>
                <a:path w="1561" h="4263" extrusionOk="0">
                  <a:moveTo>
                    <a:pt x="1561" y="4263"/>
                  </a:moveTo>
                  <a:lnTo>
                    <a:pt x="1561" y="0"/>
                  </a:lnTo>
                  <a:lnTo>
                    <a:pt x="0" y="0"/>
                  </a:lnTo>
                  <a:lnTo>
                    <a:pt x="0" y="4263"/>
                  </a:lnTo>
                  <a:lnTo>
                    <a:pt x="1561" y="4263"/>
                  </a:lnTo>
                  <a:close/>
                </a:path>
              </a:pathLst>
            </a:custGeom>
            <a:solidFill>
              <a:srgbClr val="0026A5"/>
            </a:solidFill>
            <a:ln>
              <a:noFill/>
            </a:ln>
          </p:spPr>
          <p:txBody>
            <a:bodyPr lIns="91425" tIns="91425" rIns="91425" bIns="91425" anchor="ctr" anchorCtr="0">
              <a:noAutofit/>
            </a:bodyPr>
            <a:lstStyle/>
            <a:p>
              <a:endParaRPr/>
            </a:p>
          </p:txBody>
        </p:sp>
        <p:sp>
          <p:nvSpPr>
            <p:cNvPr id="382" name="Shape 382"/>
            <p:cNvSpPr/>
            <p:nvPr/>
          </p:nvSpPr>
          <p:spPr>
            <a:xfrm>
              <a:off x="1910450" y="1901450"/>
              <a:ext cx="40550" cy="105075"/>
            </a:xfrm>
            <a:custGeom>
              <a:avLst/>
              <a:gdLst/>
              <a:ahLst/>
              <a:cxnLst/>
              <a:rect l="0" t="0" r="0" b="0"/>
              <a:pathLst>
                <a:path w="1622" h="4203" extrusionOk="0">
                  <a:moveTo>
                    <a:pt x="1621" y="4202"/>
                  </a:moveTo>
                  <a:lnTo>
                    <a:pt x="1621" y="0"/>
                  </a:lnTo>
                  <a:lnTo>
                    <a:pt x="0" y="0"/>
                  </a:lnTo>
                  <a:lnTo>
                    <a:pt x="0" y="4202"/>
                  </a:lnTo>
                  <a:lnTo>
                    <a:pt x="1621" y="4202"/>
                  </a:lnTo>
                  <a:close/>
                </a:path>
              </a:pathLst>
            </a:custGeom>
            <a:solidFill>
              <a:srgbClr val="0026A5"/>
            </a:solidFill>
            <a:ln>
              <a:noFill/>
            </a:ln>
          </p:spPr>
          <p:txBody>
            <a:bodyPr lIns="91425" tIns="91425" rIns="91425" bIns="91425" anchor="ctr" anchorCtr="0">
              <a:noAutofit/>
            </a:bodyPr>
            <a:lstStyle/>
            <a:p>
              <a:endParaRPr/>
            </a:p>
          </p:txBody>
        </p:sp>
        <p:sp>
          <p:nvSpPr>
            <p:cNvPr id="383" name="Shape 383"/>
            <p:cNvSpPr/>
            <p:nvPr/>
          </p:nvSpPr>
          <p:spPr>
            <a:xfrm>
              <a:off x="895925" y="1631300"/>
              <a:ext cx="39050" cy="105075"/>
            </a:xfrm>
            <a:custGeom>
              <a:avLst/>
              <a:gdLst/>
              <a:ahLst/>
              <a:cxnLst/>
              <a:rect l="0" t="0" r="0" b="0"/>
              <a:pathLst>
                <a:path w="1562" h="4203" extrusionOk="0">
                  <a:moveTo>
                    <a:pt x="1562" y="4203"/>
                  </a:moveTo>
                  <a:lnTo>
                    <a:pt x="1562" y="1"/>
                  </a:lnTo>
                  <a:lnTo>
                    <a:pt x="1" y="1"/>
                  </a:lnTo>
                  <a:lnTo>
                    <a:pt x="1" y="4203"/>
                  </a:lnTo>
                  <a:lnTo>
                    <a:pt x="1562" y="4203"/>
                  </a:lnTo>
                  <a:close/>
                </a:path>
              </a:pathLst>
            </a:custGeom>
            <a:solidFill>
              <a:srgbClr val="0026A5"/>
            </a:solidFill>
            <a:ln>
              <a:noFill/>
            </a:ln>
          </p:spPr>
          <p:txBody>
            <a:bodyPr lIns="91425" tIns="91425" rIns="91425" bIns="91425" anchor="ctr" anchorCtr="0">
              <a:noAutofit/>
            </a:bodyPr>
            <a:lstStyle/>
            <a:p>
              <a:endParaRPr/>
            </a:p>
          </p:txBody>
        </p:sp>
        <p:sp>
          <p:nvSpPr>
            <p:cNvPr id="384" name="Shape 384"/>
            <p:cNvSpPr/>
            <p:nvPr/>
          </p:nvSpPr>
          <p:spPr>
            <a:xfrm>
              <a:off x="2629300" y="1112050"/>
              <a:ext cx="40550" cy="105075"/>
            </a:xfrm>
            <a:custGeom>
              <a:avLst/>
              <a:gdLst/>
              <a:ahLst/>
              <a:cxnLst/>
              <a:rect l="0" t="0" r="0" b="0"/>
              <a:pathLst>
                <a:path w="1622" h="4203" extrusionOk="0">
                  <a:moveTo>
                    <a:pt x="1621" y="4202"/>
                  </a:moveTo>
                  <a:lnTo>
                    <a:pt x="1621" y="0"/>
                  </a:lnTo>
                  <a:lnTo>
                    <a:pt x="1" y="0"/>
                  </a:lnTo>
                  <a:lnTo>
                    <a:pt x="1" y="4202"/>
                  </a:lnTo>
                  <a:lnTo>
                    <a:pt x="1621" y="4202"/>
                  </a:lnTo>
                  <a:close/>
                </a:path>
              </a:pathLst>
            </a:custGeom>
            <a:solidFill>
              <a:srgbClr val="0026A5"/>
            </a:solidFill>
            <a:ln>
              <a:noFill/>
            </a:ln>
          </p:spPr>
          <p:txBody>
            <a:bodyPr lIns="91425" tIns="91425" rIns="91425" bIns="91425" anchor="ctr" anchorCtr="0">
              <a:noAutofit/>
            </a:bodyPr>
            <a:lstStyle/>
            <a:p>
              <a:endParaRPr/>
            </a:p>
          </p:txBody>
        </p:sp>
        <p:sp>
          <p:nvSpPr>
            <p:cNvPr id="385" name="Shape 385"/>
            <p:cNvSpPr/>
            <p:nvPr/>
          </p:nvSpPr>
          <p:spPr>
            <a:xfrm>
              <a:off x="2675825" y="525250"/>
              <a:ext cx="39050" cy="106575"/>
            </a:xfrm>
            <a:custGeom>
              <a:avLst/>
              <a:gdLst/>
              <a:ahLst/>
              <a:cxnLst/>
              <a:rect l="0" t="0" r="0" b="0"/>
              <a:pathLst>
                <a:path w="1562" h="4263" extrusionOk="0">
                  <a:moveTo>
                    <a:pt x="1561" y="4263"/>
                  </a:moveTo>
                  <a:lnTo>
                    <a:pt x="1561" y="1"/>
                  </a:lnTo>
                  <a:lnTo>
                    <a:pt x="1" y="1"/>
                  </a:lnTo>
                  <a:lnTo>
                    <a:pt x="1" y="4263"/>
                  </a:lnTo>
                  <a:lnTo>
                    <a:pt x="1561" y="4263"/>
                  </a:lnTo>
                  <a:close/>
                </a:path>
              </a:pathLst>
            </a:custGeom>
            <a:solidFill>
              <a:srgbClr val="0026A5"/>
            </a:solidFill>
            <a:ln>
              <a:noFill/>
            </a:ln>
          </p:spPr>
          <p:txBody>
            <a:bodyPr lIns="91425" tIns="91425" rIns="91425" bIns="91425" anchor="ctr" anchorCtr="0">
              <a:noAutofit/>
            </a:bodyPr>
            <a:lstStyle/>
            <a:p>
              <a:endParaRPr/>
            </a:p>
          </p:txBody>
        </p:sp>
        <p:sp>
          <p:nvSpPr>
            <p:cNvPr id="386" name="Shape 386"/>
            <p:cNvSpPr/>
            <p:nvPr/>
          </p:nvSpPr>
          <p:spPr>
            <a:xfrm>
              <a:off x="1461725" y="783375"/>
              <a:ext cx="19525" cy="58550"/>
            </a:xfrm>
            <a:custGeom>
              <a:avLst/>
              <a:gdLst/>
              <a:ahLst/>
              <a:cxnLst/>
              <a:rect l="0" t="0" r="0" b="0"/>
              <a:pathLst>
                <a:path w="781" h="2342" extrusionOk="0">
                  <a:moveTo>
                    <a:pt x="781" y="2342"/>
                  </a:moveTo>
                  <a:lnTo>
                    <a:pt x="781" y="1"/>
                  </a:lnTo>
                  <a:lnTo>
                    <a:pt x="0" y="1"/>
                  </a:lnTo>
                  <a:lnTo>
                    <a:pt x="0" y="2342"/>
                  </a:lnTo>
                  <a:lnTo>
                    <a:pt x="781" y="2342"/>
                  </a:lnTo>
                  <a:close/>
                </a:path>
              </a:pathLst>
            </a:custGeom>
            <a:solidFill>
              <a:srgbClr val="0026A5"/>
            </a:solidFill>
            <a:ln>
              <a:noFill/>
            </a:ln>
          </p:spPr>
          <p:txBody>
            <a:bodyPr lIns="91425" tIns="91425" rIns="91425" bIns="91425" anchor="ctr" anchorCtr="0">
              <a:noAutofit/>
            </a:bodyPr>
            <a:lstStyle/>
            <a:p>
              <a:endParaRPr/>
            </a:p>
          </p:txBody>
        </p:sp>
        <p:sp>
          <p:nvSpPr>
            <p:cNvPr id="387" name="Shape 387"/>
            <p:cNvSpPr/>
            <p:nvPr/>
          </p:nvSpPr>
          <p:spPr>
            <a:xfrm>
              <a:off x="717350" y="1613300"/>
              <a:ext cx="19525" cy="58550"/>
            </a:xfrm>
            <a:custGeom>
              <a:avLst/>
              <a:gdLst/>
              <a:ahLst/>
              <a:cxnLst/>
              <a:rect l="0" t="0" r="0" b="0"/>
              <a:pathLst>
                <a:path w="781" h="2342" extrusionOk="0">
                  <a:moveTo>
                    <a:pt x="781" y="2341"/>
                  </a:moveTo>
                  <a:lnTo>
                    <a:pt x="781" y="0"/>
                  </a:lnTo>
                  <a:lnTo>
                    <a:pt x="0" y="0"/>
                  </a:lnTo>
                  <a:lnTo>
                    <a:pt x="0" y="2341"/>
                  </a:lnTo>
                  <a:lnTo>
                    <a:pt x="781" y="2341"/>
                  </a:lnTo>
                  <a:close/>
                </a:path>
              </a:pathLst>
            </a:custGeom>
            <a:solidFill>
              <a:srgbClr val="0026A5"/>
            </a:solidFill>
            <a:ln>
              <a:noFill/>
            </a:ln>
          </p:spPr>
          <p:txBody>
            <a:bodyPr lIns="91425" tIns="91425" rIns="91425" bIns="91425" anchor="ctr" anchorCtr="0">
              <a:noAutofit/>
            </a:bodyPr>
            <a:lstStyle/>
            <a:p>
              <a:endParaRPr/>
            </a:p>
          </p:txBody>
        </p:sp>
        <p:sp>
          <p:nvSpPr>
            <p:cNvPr id="388" name="Shape 388"/>
            <p:cNvSpPr/>
            <p:nvPr/>
          </p:nvSpPr>
          <p:spPr>
            <a:xfrm>
              <a:off x="379675" y="1665825"/>
              <a:ext cx="19525" cy="60050"/>
            </a:xfrm>
            <a:custGeom>
              <a:avLst/>
              <a:gdLst/>
              <a:ahLst/>
              <a:cxnLst/>
              <a:rect l="0" t="0" r="0" b="0"/>
              <a:pathLst>
                <a:path w="781" h="2402" extrusionOk="0">
                  <a:moveTo>
                    <a:pt x="781" y="2402"/>
                  </a:moveTo>
                  <a:lnTo>
                    <a:pt x="781" y="0"/>
                  </a:lnTo>
                  <a:lnTo>
                    <a:pt x="1" y="0"/>
                  </a:lnTo>
                  <a:lnTo>
                    <a:pt x="1" y="2402"/>
                  </a:lnTo>
                  <a:lnTo>
                    <a:pt x="781" y="2402"/>
                  </a:lnTo>
                  <a:close/>
                </a:path>
              </a:pathLst>
            </a:custGeom>
            <a:solidFill>
              <a:srgbClr val="0026A5"/>
            </a:solidFill>
            <a:ln>
              <a:noFill/>
            </a:ln>
          </p:spPr>
          <p:txBody>
            <a:bodyPr lIns="91425" tIns="91425" rIns="91425" bIns="91425" anchor="ctr" anchorCtr="0">
              <a:noAutofit/>
            </a:bodyPr>
            <a:lstStyle/>
            <a:p>
              <a:endParaRPr/>
            </a:p>
          </p:txBody>
        </p:sp>
        <p:sp>
          <p:nvSpPr>
            <p:cNvPr id="389" name="Shape 389"/>
            <p:cNvSpPr/>
            <p:nvPr/>
          </p:nvSpPr>
          <p:spPr>
            <a:xfrm>
              <a:off x="2843900" y="945450"/>
              <a:ext cx="21050" cy="60075"/>
            </a:xfrm>
            <a:custGeom>
              <a:avLst/>
              <a:gdLst/>
              <a:ahLst/>
              <a:cxnLst/>
              <a:rect l="0" t="0" r="0" b="0"/>
              <a:pathLst>
                <a:path w="842" h="2403" extrusionOk="0">
                  <a:moveTo>
                    <a:pt x="841" y="2402"/>
                  </a:moveTo>
                  <a:lnTo>
                    <a:pt x="841" y="1"/>
                  </a:lnTo>
                  <a:lnTo>
                    <a:pt x="1" y="1"/>
                  </a:lnTo>
                  <a:lnTo>
                    <a:pt x="1" y="2402"/>
                  </a:lnTo>
                  <a:lnTo>
                    <a:pt x="841" y="2402"/>
                  </a:lnTo>
                  <a:close/>
                </a:path>
              </a:pathLst>
            </a:custGeom>
            <a:solidFill>
              <a:srgbClr val="0026A5"/>
            </a:solidFill>
            <a:ln>
              <a:noFill/>
            </a:ln>
          </p:spPr>
          <p:txBody>
            <a:bodyPr lIns="91425" tIns="91425" rIns="91425" bIns="91425" anchor="ctr" anchorCtr="0">
              <a:noAutofit/>
            </a:bodyPr>
            <a:lstStyle/>
            <a:p>
              <a:endParaRPr/>
            </a:p>
          </p:txBody>
        </p:sp>
        <p:sp>
          <p:nvSpPr>
            <p:cNvPr id="390" name="Shape 390"/>
            <p:cNvSpPr/>
            <p:nvPr/>
          </p:nvSpPr>
          <p:spPr>
            <a:xfrm>
              <a:off x="2662325" y="288125"/>
              <a:ext cx="19525" cy="58550"/>
            </a:xfrm>
            <a:custGeom>
              <a:avLst/>
              <a:gdLst/>
              <a:ahLst/>
              <a:cxnLst/>
              <a:rect l="0" t="0" r="0" b="0"/>
              <a:pathLst>
                <a:path w="781" h="2342" extrusionOk="0">
                  <a:moveTo>
                    <a:pt x="781" y="2342"/>
                  </a:moveTo>
                  <a:lnTo>
                    <a:pt x="781" y="1"/>
                  </a:lnTo>
                  <a:lnTo>
                    <a:pt x="0" y="1"/>
                  </a:lnTo>
                  <a:lnTo>
                    <a:pt x="0" y="2342"/>
                  </a:lnTo>
                  <a:lnTo>
                    <a:pt x="781" y="2342"/>
                  </a:lnTo>
                  <a:close/>
                </a:path>
              </a:pathLst>
            </a:custGeom>
            <a:solidFill>
              <a:srgbClr val="0026A5"/>
            </a:solidFill>
            <a:ln>
              <a:noFill/>
            </a:ln>
          </p:spPr>
          <p:txBody>
            <a:bodyPr lIns="91425" tIns="91425" rIns="91425" bIns="91425" anchor="ctr" anchorCtr="0">
              <a:noAutofit/>
            </a:bodyPr>
            <a:lstStyle/>
            <a:p>
              <a:endParaRPr/>
            </a:p>
          </p:txBody>
        </p:sp>
        <p:sp>
          <p:nvSpPr>
            <p:cNvPr id="391" name="Shape 391"/>
            <p:cNvSpPr/>
            <p:nvPr/>
          </p:nvSpPr>
          <p:spPr>
            <a:xfrm>
              <a:off x="73525" y="312150"/>
              <a:ext cx="2849950" cy="15025"/>
            </a:xfrm>
            <a:custGeom>
              <a:avLst/>
              <a:gdLst/>
              <a:ahLst/>
              <a:cxnLst/>
              <a:rect l="0" t="0" r="0" b="0"/>
              <a:pathLst>
                <a:path w="113998" h="601" extrusionOk="0">
                  <a:moveTo>
                    <a:pt x="0" y="601"/>
                  </a:moveTo>
                  <a:lnTo>
                    <a:pt x="0" y="0"/>
                  </a:lnTo>
                  <a:lnTo>
                    <a:pt x="113997" y="0"/>
                  </a:lnTo>
                  <a:lnTo>
                    <a:pt x="113997" y="601"/>
                  </a:lnTo>
                  <a:lnTo>
                    <a:pt x="0" y="601"/>
                  </a:lnTo>
                  <a:close/>
                </a:path>
              </a:pathLst>
            </a:custGeom>
            <a:solidFill>
              <a:srgbClr val="002D2D"/>
            </a:solidFill>
            <a:ln>
              <a:noFill/>
            </a:ln>
          </p:spPr>
          <p:txBody>
            <a:bodyPr lIns="91425" tIns="91425" rIns="91425" bIns="91425" anchor="ctr" anchorCtr="0">
              <a:noAutofit/>
            </a:bodyPr>
            <a:lstStyle/>
            <a:p>
              <a:endParaRPr/>
            </a:p>
          </p:txBody>
        </p:sp>
        <p:sp>
          <p:nvSpPr>
            <p:cNvPr id="392" name="Shape 392"/>
            <p:cNvSpPr/>
            <p:nvPr/>
          </p:nvSpPr>
          <p:spPr>
            <a:xfrm>
              <a:off x="2774875" y="72025"/>
              <a:ext cx="16525" cy="1904475"/>
            </a:xfrm>
            <a:custGeom>
              <a:avLst/>
              <a:gdLst/>
              <a:ahLst/>
              <a:cxnLst/>
              <a:rect l="0" t="0" r="0" b="0"/>
              <a:pathLst>
                <a:path w="661" h="76179" extrusionOk="0">
                  <a:moveTo>
                    <a:pt x="661" y="0"/>
                  </a:moveTo>
                  <a:lnTo>
                    <a:pt x="1" y="0"/>
                  </a:lnTo>
                  <a:lnTo>
                    <a:pt x="1"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393" name="Shape 393"/>
            <p:cNvSpPr/>
            <p:nvPr/>
          </p:nvSpPr>
          <p:spPr>
            <a:xfrm>
              <a:off x="2420700" y="72025"/>
              <a:ext cx="16525" cy="1904475"/>
            </a:xfrm>
            <a:custGeom>
              <a:avLst/>
              <a:gdLst/>
              <a:ahLst/>
              <a:cxnLst/>
              <a:rect l="0" t="0" r="0" b="0"/>
              <a:pathLst>
                <a:path w="661" h="76179" extrusionOk="0">
                  <a:moveTo>
                    <a:pt x="661" y="0"/>
                  </a:moveTo>
                  <a:lnTo>
                    <a:pt x="0" y="0"/>
                  </a:lnTo>
                  <a:lnTo>
                    <a:pt x="0"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394" name="Shape 394"/>
            <p:cNvSpPr/>
            <p:nvPr/>
          </p:nvSpPr>
          <p:spPr>
            <a:xfrm>
              <a:off x="2066525" y="72025"/>
              <a:ext cx="16525" cy="1904475"/>
            </a:xfrm>
            <a:custGeom>
              <a:avLst/>
              <a:gdLst/>
              <a:ahLst/>
              <a:cxnLst/>
              <a:rect l="0" t="0" r="0" b="0"/>
              <a:pathLst>
                <a:path w="661" h="76179" extrusionOk="0">
                  <a:moveTo>
                    <a:pt x="661" y="0"/>
                  </a:moveTo>
                  <a:lnTo>
                    <a:pt x="0" y="0"/>
                  </a:lnTo>
                  <a:lnTo>
                    <a:pt x="0"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395" name="Shape 395"/>
            <p:cNvSpPr/>
            <p:nvPr/>
          </p:nvSpPr>
          <p:spPr>
            <a:xfrm>
              <a:off x="1712350" y="72025"/>
              <a:ext cx="16525" cy="1904475"/>
            </a:xfrm>
            <a:custGeom>
              <a:avLst/>
              <a:gdLst/>
              <a:ahLst/>
              <a:cxnLst/>
              <a:rect l="0" t="0" r="0" b="0"/>
              <a:pathLst>
                <a:path w="661" h="76179" extrusionOk="0">
                  <a:moveTo>
                    <a:pt x="661" y="0"/>
                  </a:moveTo>
                  <a:lnTo>
                    <a:pt x="0" y="0"/>
                  </a:lnTo>
                  <a:lnTo>
                    <a:pt x="0"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396" name="Shape 396"/>
            <p:cNvSpPr/>
            <p:nvPr/>
          </p:nvSpPr>
          <p:spPr>
            <a:xfrm>
              <a:off x="1359675" y="72025"/>
              <a:ext cx="16525" cy="1904475"/>
            </a:xfrm>
            <a:custGeom>
              <a:avLst/>
              <a:gdLst/>
              <a:ahLst/>
              <a:cxnLst/>
              <a:rect l="0" t="0" r="0" b="0"/>
              <a:pathLst>
                <a:path w="661" h="76179" extrusionOk="0">
                  <a:moveTo>
                    <a:pt x="661" y="0"/>
                  </a:moveTo>
                  <a:lnTo>
                    <a:pt x="0" y="0"/>
                  </a:lnTo>
                  <a:lnTo>
                    <a:pt x="0"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397" name="Shape 397"/>
            <p:cNvSpPr/>
            <p:nvPr/>
          </p:nvSpPr>
          <p:spPr>
            <a:xfrm>
              <a:off x="1007000" y="72025"/>
              <a:ext cx="15025" cy="1904475"/>
            </a:xfrm>
            <a:custGeom>
              <a:avLst/>
              <a:gdLst/>
              <a:ahLst/>
              <a:cxnLst/>
              <a:rect l="0" t="0" r="0" b="0"/>
              <a:pathLst>
                <a:path w="601" h="76179" extrusionOk="0">
                  <a:moveTo>
                    <a:pt x="600" y="0"/>
                  </a:moveTo>
                  <a:lnTo>
                    <a:pt x="0" y="0"/>
                  </a:lnTo>
                  <a:lnTo>
                    <a:pt x="0" y="76179"/>
                  </a:lnTo>
                  <a:lnTo>
                    <a:pt x="600" y="76179"/>
                  </a:lnTo>
                  <a:lnTo>
                    <a:pt x="600" y="0"/>
                  </a:lnTo>
                  <a:close/>
                </a:path>
              </a:pathLst>
            </a:custGeom>
            <a:solidFill>
              <a:srgbClr val="002D2D"/>
            </a:solidFill>
            <a:ln>
              <a:noFill/>
            </a:ln>
          </p:spPr>
          <p:txBody>
            <a:bodyPr lIns="91425" tIns="91425" rIns="91425" bIns="91425" anchor="ctr" anchorCtr="0">
              <a:noAutofit/>
            </a:bodyPr>
            <a:lstStyle/>
            <a:p>
              <a:endParaRPr/>
            </a:p>
          </p:txBody>
        </p:sp>
        <p:sp>
          <p:nvSpPr>
            <p:cNvPr id="398" name="Shape 398"/>
            <p:cNvSpPr/>
            <p:nvPr/>
          </p:nvSpPr>
          <p:spPr>
            <a:xfrm>
              <a:off x="652825" y="72025"/>
              <a:ext cx="15025" cy="1904475"/>
            </a:xfrm>
            <a:custGeom>
              <a:avLst/>
              <a:gdLst/>
              <a:ahLst/>
              <a:cxnLst/>
              <a:rect l="0" t="0" r="0" b="0"/>
              <a:pathLst>
                <a:path w="601" h="76179" extrusionOk="0">
                  <a:moveTo>
                    <a:pt x="600" y="0"/>
                  </a:moveTo>
                  <a:lnTo>
                    <a:pt x="0" y="0"/>
                  </a:lnTo>
                  <a:lnTo>
                    <a:pt x="0" y="76179"/>
                  </a:lnTo>
                  <a:lnTo>
                    <a:pt x="600" y="76179"/>
                  </a:lnTo>
                  <a:lnTo>
                    <a:pt x="600" y="0"/>
                  </a:lnTo>
                  <a:close/>
                </a:path>
              </a:pathLst>
            </a:custGeom>
            <a:solidFill>
              <a:srgbClr val="002D2D"/>
            </a:solidFill>
            <a:ln>
              <a:noFill/>
            </a:ln>
          </p:spPr>
          <p:txBody>
            <a:bodyPr lIns="91425" tIns="91425" rIns="91425" bIns="91425" anchor="ctr" anchorCtr="0">
              <a:noAutofit/>
            </a:bodyPr>
            <a:lstStyle/>
            <a:p>
              <a:endParaRPr/>
            </a:p>
          </p:txBody>
        </p:sp>
        <p:sp>
          <p:nvSpPr>
            <p:cNvPr id="399" name="Shape 399"/>
            <p:cNvSpPr/>
            <p:nvPr/>
          </p:nvSpPr>
          <p:spPr>
            <a:xfrm>
              <a:off x="298625" y="72025"/>
              <a:ext cx="16550" cy="1904475"/>
            </a:xfrm>
            <a:custGeom>
              <a:avLst/>
              <a:gdLst/>
              <a:ahLst/>
              <a:cxnLst/>
              <a:rect l="0" t="0" r="0" b="0"/>
              <a:pathLst>
                <a:path w="662" h="76179" extrusionOk="0">
                  <a:moveTo>
                    <a:pt x="661" y="0"/>
                  </a:moveTo>
                  <a:lnTo>
                    <a:pt x="1" y="0"/>
                  </a:lnTo>
                  <a:lnTo>
                    <a:pt x="1" y="76179"/>
                  </a:lnTo>
                  <a:lnTo>
                    <a:pt x="661" y="76179"/>
                  </a:lnTo>
                  <a:lnTo>
                    <a:pt x="661" y="0"/>
                  </a:lnTo>
                  <a:close/>
                </a:path>
              </a:pathLst>
            </a:custGeom>
            <a:solidFill>
              <a:srgbClr val="002D2D"/>
            </a:solidFill>
            <a:ln>
              <a:noFill/>
            </a:ln>
          </p:spPr>
          <p:txBody>
            <a:bodyPr lIns="91425" tIns="91425" rIns="91425" bIns="91425" anchor="ctr" anchorCtr="0">
              <a:noAutofit/>
            </a:bodyPr>
            <a:lstStyle/>
            <a:p>
              <a:endParaRPr/>
            </a:p>
          </p:txBody>
        </p:sp>
        <p:sp>
          <p:nvSpPr>
            <p:cNvPr id="400" name="Shape 400"/>
            <p:cNvSpPr/>
            <p:nvPr/>
          </p:nvSpPr>
          <p:spPr>
            <a:xfrm>
              <a:off x="72025" y="579275"/>
              <a:ext cx="2851450" cy="15025"/>
            </a:xfrm>
            <a:custGeom>
              <a:avLst/>
              <a:gdLst/>
              <a:ahLst/>
              <a:cxnLst/>
              <a:rect l="0" t="0" r="0" b="0"/>
              <a:pathLst>
                <a:path w="114058" h="601" extrusionOk="0">
                  <a:moveTo>
                    <a:pt x="0" y="601"/>
                  </a:moveTo>
                  <a:lnTo>
                    <a:pt x="0" y="1"/>
                  </a:lnTo>
                  <a:lnTo>
                    <a:pt x="114057" y="1"/>
                  </a:lnTo>
                  <a:lnTo>
                    <a:pt x="114057" y="601"/>
                  </a:lnTo>
                  <a:lnTo>
                    <a:pt x="0" y="601"/>
                  </a:lnTo>
                  <a:close/>
                </a:path>
              </a:pathLst>
            </a:custGeom>
            <a:solidFill>
              <a:srgbClr val="002D2D"/>
            </a:solidFill>
            <a:ln>
              <a:noFill/>
            </a:ln>
          </p:spPr>
          <p:txBody>
            <a:bodyPr lIns="91425" tIns="91425" rIns="91425" bIns="91425" anchor="ctr" anchorCtr="0">
              <a:noAutofit/>
            </a:bodyPr>
            <a:lstStyle/>
            <a:p>
              <a:endParaRPr/>
            </a:p>
          </p:txBody>
        </p:sp>
        <p:sp>
          <p:nvSpPr>
            <p:cNvPr id="401" name="Shape 401"/>
            <p:cNvSpPr/>
            <p:nvPr/>
          </p:nvSpPr>
          <p:spPr>
            <a:xfrm>
              <a:off x="75025" y="846400"/>
              <a:ext cx="2845450" cy="15050"/>
            </a:xfrm>
            <a:custGeom>
              <a:avLst/>
              <a:gdLst/>
              <a:ahLst/>
              <a:cxnLst/>
              <a:rect l="0" t="0" r="0" b="0"/>
              <a:pathLst>
                <a:path w="113818" h="602" extrusionOk="0">
                  <a:moveTo>
                    <a:pt x="1" y="601"/>
                  </a:moveTo>
                  <a:lnTo>
                    <a:pt x="1" y="1"/>
                  </a:lnTo>
                  <a:lnTo>
                    <a:pt x="113817" y="1"/>
                  </a:lnTo>
                  <a:lnTo>
                    <a:pt x="113817" y="601"/>
                  </a:lnTo>
                  <a:lnTo>
                    <a:pt x="1" y="601"/>
                  </a:lnTo>
                  <a:close/>
                </a:path>
              </a:pathLst>
            </a:custGeom>
            <a:solidFill>
              <a:srgbClr val="002D2D"/>
            </a:solidFill>
            <a:ln>
              <a:noFill/>
            </a:ln>
          </p:spPr>
          <p:txBody>
            <a:bodyPr lIns="91425" tIns="91425" rIns="91425" bIns="91425" anchor="ctr" anchorCtr="0">
              <a:noAutofit/>
            </a:bodyPr>
            <a:lstStyle/>
            <a:p>
              <a:endParaRPr/>
            </a:p>
          </p:txBody>
        </p:sp>
        <p:sp>
          <p:nvSpPr>
            <p:cNvPr id="402" name="Shape 402"/>
            <p:cNvSpPr/>
            <p:nvPr/>
          </p:nvSpPr>
          <p:spPr>
            <a:xfrm>
              <a:off x="73525" y="1113550"/>
              <a:ext cx="2848450" cy="15025"/>
            </a:xfrm>
            <a:custGeom>
              <a:avLst/>
              <a:gdLst/>
              <a:ahLst/>
              <a:cxnLst/>
              <a:rect l="0" t="0" r="0" b="0"/>
              <a:pathLst>
                <a:path w="113938" h="601" extrusionOk="0">
                  <a:moveTo>
                    <a:pt x="0" y="601"/>
                  </a:moveTo>
                  <a:lnTo>
                    <a:pt x="0" y="0"/>
                  </a:lnTo>
                  <a:lnTo>
                    <a:pt x="113937" y="0"/>
                  </a:lnTo>
                  <a:lnTo>
                    <a:pt x="113937" y="601"/>
                  </a:lnTo>
                  <a:lnTo>
                    <a:pt x="0" y="601"/>
                  </a:lnTo>
                  <a:close/>
                </a:path>
              </a:pathLst>
            </a:custGeom>
            <a:solidFill>
              <a:srgbClr val="002D2D"/>
            </a:solidFill>
            <a:ln>
              <a:noFill/>
            </a:ln>
          </p:spPr>
          <p:txBody>
            <a:bodyPr lIns="91425" tIns="91425" rIns="91425" bIns="91425" anchor="ctr" anchorCtr="0">
              <a:noAutofit/>
            </a:bodyPr>
            <a:lstStyle/>
            <a:p>
              <a:endParaRPr/>
            </a:p>
          </p:txBody>
        </p:sp>
        <p:sp>
          <p:nvSpPr>
            <p:cNvPr id="403" name="Shape 403"/>
            <p:cNvSpPr/>
            <p:nvPr/>
          </p:nvSpPr>
          <p:spPr>
            <a:xfrm>
              <a:off x="73525" y="1379175"/>
              <a:ext cx="2848450" cy="15025"/>
            </a:xfrm>
            <a:custGeom>
              <a:avLst/>
              <a:gdLst/>
              <a:ahLst/>
              <a:cxnLst/>
              <a:rect l="0" t="0" r="0" b="0"/>
              <a:pathLst>
                <a:path w="113938" h="601" extrusionOk="0">
                  <a:moveTo>
                    <a:pt x="0" y="601"/>
                  </a:moveTo>
                  <a:lnTo>
                    <a:pt x="0" y="1"/>
                  </a:lnTo>
                  <a:lnTo>
                    <a:pt x="113937" y="1"/>
                  </a:lnTo>
                  <a:lnTo>
                    <a:pt x="113937" y="601"/>
                  </a:lnTo>
                  <a:lnTo>
                    <a:pt x="0" y="601"/>
                  </a:lnTo>
                  <a:close/>
                </a:path>
              </a:pathLst>
            </a:custGeom>
            <a:solidFill>
              <a:srgbClr val="002D2D"/>
            </a:solidFill>
            <a:ln>
              <a:noFill/>
            </a:ln>
          </p:spPr>
          <p:txBody>
            <a:bodyPr lIns="91425" tIns="91425" rIns="91425" bIns="91425" anchor="ctr" anchorCtr="0">
              <a:noAutofit/>
            </a:bodyPr>
            <a:lstStyle/>
            <a:p>
              <a:endParaRPr/>
            </a:p>
          </p:txBody>
        </p:sp>
        <p:sp>
          <p:nvSpPr>
            <p:cNvPr id="404" name="Shape 404"/>
            <p:cNvSpPr/>
            <p:nvPr/>
          </p:nvSpPr>
          <p:spPr>
            <a:xfrm>
              <a:off x="73525" y="1646300"/>
              <a:ext cx="2849950" cy="15050"/>
            </a:xfrm>
            <a:custGeom>
              <a:avLst/>
              <a:gdLst/>
              <a:ahLst/>
              <a:cxnLst/>
              <a:rect l="0" t="0" r="0" b="0"/>
              <a:pathLst>
                <a:path w="113998" h="602" extrusionOk="0">
                  <a:moveTo>
                    <a:pt x="0" y="601"/>
                  </a:moveTo>
                  <a:lnTo>
                    <a:pt x="0" y="1"/>
                  </a:lnTo>
                  <a:lnTo>
                    <a:pt x="113997" y="1"/>
                  </a:lnTo>
                  <a:lnTo>
                    <a:pt x="113997" y="601"/>
                  </a:lnTo>
                  <a:lnTo>
                    <a:pt x="0" y="601"/>
                  </a:lnTo>
                  <a:close/>
                </a:path>
              </a:pathLst>
            </a:custGeom>
            <a:solidFill>
              <a:srgbClr val="002D2D"/>
            </a:solidFill>
            <a:ln>
              <a:noFill/>
            </a:ln>
          </p:spPr>
          <p:txBody>
            <a:bodyPr lIns="91425" tIns="91425" rIns="91425" bIns="91425" anchor="ctr" anchorCtr="0">
              <a:noAutofit/>
            </a:bodyPr>
            <a:lstStyle/>
            <a:p>
              <a:endParaRPr/>
            </a:p>
          </p:txBody>
        </p:sp>
        <p:sp>
          <p:nvSpPr>
            <p:cNvPr id="405" name="Shape 405"/>
            <p:cNvSpPr/>
            <p:nvPr/>
          </p:nvSpPr>
          <p:spPr>
            <a:xfrm>
              <a:off x="1659825" y="739850"/>
              <a:ext cx="274650" cy="417250"/>
            </a:xfrm>
            <a:custGeom>
              <a:avLst/>
              <a:gdLst/>
              <a:ahLst/>
              <a:cxnLst/>
              <a:rect l="0" t="0" r="0" b="0"/>
              <a:pathLst>
                <a:path w="10986" h="16690" extrusionOk="0">
                  <a:moveTo>
                    <a:pt x="1321" y="3603"/>
                  </a:moveTo>
                  <a:lnTo>
                    <a:pt x="1741" y="3723"/>
                  </a:lnTo>
                  <a:lnTo>
                    <a:pt x="2161" y="3783"/>
                  </a:lnTo>
                  <a:lnTo>
                    <a:pt x="2521" y="3843"/>
                  </a:lnTo>
                  <a:lnTo>
                    <a:pt x="2882" y="3963"/>
                  </a:lnTo>
                  <a:lnTo>
                    <a:pt x="3122" y="4083"/>
                  </a:lnTo>
                  <a:lnTo>
                    <a:pt x="3242" y="4263"/>
                  </a:lnTo>
                  <a:lnTo>
                    <a:pt x="3302" y="4503"/>
                  </a:lnTo>
                  <a:lnTo>
                    <a:pt x="3242" y="4863"/>
                  </a:lnTo>
                  <a:lnTo>
                    <a:pt x="3122" y="5343"/>
                  </a:lnTo>
                  <a:lnTo>
                    <a:pt x="3182" y="5764"/>
                  </a:lnTo>
                  <a:lnTo>
                    <a:pt x="3362" y="6004"/>
                  </a:lnTo>
                  <a:lnTo>
                    <a:pt x="3602" y="6184"/>
                  </a:lnTo>
                  <a:lnTo>
                    <a:pt x="3902" y="6364"/>
                  </a:lnTo>
                  <a:lnTo>
                    <a:pt x="4262" y="6424"/>
                  </a:lnTo>
                  <a:lnTo>
                    <a:pt x="4623" y="6544"/>
                  </a:lnTo>
                  <a:lnTo>
                    <a:pt x="4923" y="6604"/>
                  </a:lnTo>
                  <a:lnTo>
                    <a:pt x="5643" y="6904"/>
                  </a:lnTo>
                  <a:lnTo>
                    <a:pt x="6003" y="7324"/>
                  </a:lnTo>
                  <a:lnTo>
                    <a:pt x="6183" y="7865"/>
                  </a:lnTo>
                  <a:lnTo>
                    <a:pt x="6183" y="8465"/>
                  </a:lnTo>
                  <a:lnTo>
                    <a:pt x="5943" y="9185"/>
                  </a:lnTo>
                  <a:lnTo>
                    <a:pt x="5463" y="9846"/>
                  </a:lnTo>
                  <a:lnTo>
                    <a:pt x="4983" y="10386"/>
                  </a:lnTo>
                  <a:lnTo>
                    <a:pt x="4803" y="10566"/>
                  </a:lnTo>
                  <a:lnTo>
                    <a:pt x="5223" y="11046"/>
                  </a:lnTo>
                  <a:lnTo>
                    <a:pt x="5403" y="10986"/>
                  </a:lnTo>
                  <a:lnTo>
                    <a:pt x="5763" y="10746"/>
                  </a:lnTo>
                  <a:lnTo>
                    <a:pt x="6303" y="10506"/>
                  </a:lnTo>
                  <a:lnTo>
                    <a:pt x="6784" y="10266"/>
                  </a:lnTo>
                  <a:lnTo>
                    <a:pt x="7324" y="10146"/>
                  </a:lnTo>
                  <a:lnTo>
                    <a:pt x="7624" y="10386"/>
                  </a:lnTo>
                  <a:lnTo>
                    <a:pt x="7744" y="10866"/>
                  </a:lnTo>
                  <a:lnTo>
                    <a:pt x="7564" y="11407"/>
                  </a:lnTo>
                  <a:lnTo>
                    <a:pt x="7324" y="11767"/>
                  </a:lnTo>
                  <a:lnTo>
                    <a:pt x="6964" y="12127"/>
                  </a:lnTo>
                  <a:lnTo>
                    <a:pt x="6664" y="12427"/>
                  </a:lnTo>
                  <a:lnTo>
                    <a:pt x="6303" y="12667"/>
                  </a:lnTo>
                  <a:lnTo>
                    <a:pt x="6003" y="12907"/>
                  </a:lnTo>
                  <a:lnTo>
                    <a:pt x="5763" y="13087"/>
                  </a:lnTo>
                  <a:lnTo>
                    <a:pt x="5583" y="13147"/>
                  </a:lnTo>
                  <a:lnTo>
                    <a:pt x="5523" y="13207"/>
                  </a:lnTo>
                  <a:lnTo>
                    <a:pt x="5403" y="13628"/>
                  </a:lnTo>
                  <a:lnTo>
                    <a:pt x="5163" y="14648"/>
                  </a:lnTo>
                  <a:lnTo>
                    <a:pt x="4983" y="15789"/>
                  </a:lnTo>
                  <a:lnTo>
                    <a:pt x="4923" y="16689"/>
                  </a:lnTo>
                  <a:lnTo>
                    <a:pt x="4983" y="16389"/>
                  </a:lnTo>
                  <a:lnTo>
                    <a:pt x="5043" y="16089"/>
                  </a:lnTo>
                  <a:lnTo>
                    <a:pt x="5163" y="15789"/>
                  </a:lnTo>
                  <a:lnTo>
                    <a:pt x="5283" y="15489"/>
                  </a:lnTo>
                  <a:lnTo>
                    <a:pt x="5523" y="15068"/>
                  </a:lnTo>
                  <a:lnTo>
                    <a:pt x="5763" y="14708"/>
                  </a:lnTo>
                  <a:lnTo>
                    <a:pt x="6063" y="14348"/>
                  </a:lnTo>
                  <a:lnTo>
                    <a:pt x="6363" y="14048"/>
                  </a:lnTo>
                  <a:lnTo>
                    <a:pt x="6724" y="13688"/>
                  </a:lnTo>
                  <a:lnTo>
                    <a:pt x="7084" y="13327"/>
                  </a:lnTo>
                  <a:lnTo>
                    <a:pt x="7444" y="12907"/>
                  </a:lnTo>
                  <a:lnTo>
                    <a:pt x="7804" y="12427"/>
                  </a:lnTo>
                  <a:lnTo>
                    <a:pt x="8224" y="12007"/>
                  </a:lnTo>
                  <a:lnTo>
                    <a:pt x="8645" y="11527"/>
                  </a:lnTo>
                  <a:lnTo>
                    <a:pt x="9005" y="11106"/>
                  </a:lnTo>
                  <a:lnTo>
                    <a:pt x="9425" y="10686"/>
                  </a:lnTo>
                  <a:lnTo>
                    <a:pt x="9725" y="10326"/>
                  </a:lnTo>
                  <a:lnTo>
                    <a:pt x="10025" y="9966"/>
                  </a:lnTo>
                  <a:lnTo>
                    <a:pt x="10205" y="9606"/>
                  </a:lnTo>
                  <a:lnTo>
                    <a:pt x="10325" y="9365"/>
                  </a:lnTo>
                  <a:lnTo>
                    <a:pt x="10686" y="8405"/>
                  </a:lnTo>
                  <a:lnTo>
                    <a:pt x="10926" y="7324"/>
                  </a:lnTo>
                  <a:lnTo>
                    <a:pt x="10986" y="6244"/>
                  </a:lnTo>
                  <a:lnTo>
                    <a:pt x="10626" y="5404"/>
                  </a:lnTo>
                  <a:lnTo>
                    <a:pt x="10145" y="4803"/>
                  </a:lnTo>
                  <a:lnTo>
                    <a:pt x="9845" y="4323"/>
                  </a:lnTo>
                  <a:lnTo>
                    <a:pt x="9665" y="3843"/>
                  </a:lnTo>
                  <a:lnTo>
                    <a:pt x="9545" y="3182"/>
                  </a:lnTo>
                  <a:lnTo>
                    <a:pt x="9485" y="2822"/>
                  </a:lnTo>
                  <a:lnTo>
                    <a:pt x="9245" y="2462"/>
                  </a:lnTo>
                  <a:lnTo>
                    <a:pt x="8945" y="2102"/>
                  </a:lnTo>
                  <a:lnTo>
                    <a:pt x="8584" y="1742"/>
                  </a:lnTo>
                  <a:lnTo>
                    <a:pt x="8104" y="1442"/>
                  </a:lnTo>
                  <a:lnTo>
                    <a:pt x="7624" y="1201"/>
                  </a:lnTo>
                  <a:lnTo>
                    <a:pt x="7144" y="1081"/>
                  </a:lnTo>
                  <a:lnTo>
                    <a:pt x="6604" y="1021"/>
                  </a:lnTo>
                  <a:lnTo>
                    <a:pt x="6183" y="1021"/>
                  </a:lnTo>
                  <a:lnTo>
                    <a:pt x="5823" y="1021"/>
                  </a:lnTo>
                  <a:lnTo>
                    <a:pt x="5583" y="961"/>
                  </a:lnTo>
                  <a:lnTo>
                    <a:pt x="5343" y="961"/>
                  </a:lnTo>
                  <a:lnTo>
                    <a:pt x="5163" y="901"/>
                  </a:lnTo>
                  <a:lnTo>
                    <a:pt x="4983" y="781"/>
                  </a:lnTo>
                  <a:lnTo>
                    <a:pt x="4743" y="601"/>
                  </a:lnTo>
                  <a:lnTo>
                    <a:pt x="4382" y="421"/>
                  </a:lnTo>
                  <a:lnTo>
                    <a:pt x="4022" y="241"/>
                  </a:lnTo>
                  <a:lnTo>
                    <a:pt x="3662" y="121"/>
                  </a:lnTo>
                  <a:lnTo>
                    <a:pt x="3302" y="1"/>
                  </a:lnTo>
                  <a:lnTo>
                    <a:pt x="2882" y="61"/>
                  </a:lnTo>
                  <a:lnTo>
                    <a:pt x="2521" y="121"/>
                  </a:lnTo>
                  <a:lnTo>
                    <a:pt x="2101" y="361"/>
                  </a:lnTo>
                  <a:lnTo>
                    <a:pt x="1741" y="601"/>
                  </a:lnTo>
                  <a:lnTo>
                    <a:pt x="1321" y="1021"/>
                  </a:lnTo>
                  <a:lnTo>
                    <a:pt x="901" y="1682"/>
                  </a:lnTo>
                  <a:lnTo>
                    <a:pt x="540" y="2402"/>
                  </a:lnTo>
                  <a:lnTo>
                    <a:pt x="240" y="3182"/>
                  </a:lnTo>
                  <a:lnTo>
                    <a:pt x="0" y="3843"/>
                  </a:lnTo>
                  <a:lnTo>
                    <a:pt x="300" y="3663"/>
                  </a:lnTo>
                  <a:lnTo>
                    <a:pt x="661" y="3603"/>
                  </a:lnTo>
                  <a:lnTo>
                    <a:pt x="1021" y="3543"/>
                  </a:lnTo>
                  <a:lnTo>
                    <a:pt x="1321" y="3603"/>
                  </a:lnTo>
                  <a:close/>
                </a:path>
              </a:pathLst>
            </a:custGeom>
            <a:solidFill>
              <a:srgbClr val="000000"/>
            </a:solidFill>
            <a:ln>
              <a:noFill/>
            </a:ln>
          </p:spPr>
          <p:txBody>
            <a:bodyPr lIns="91425" tIns="91425" rIns="91425" bIns="91425" anchor="ctr" anchorCtr="0">
              <a:noAutofit/>
            </a:bodyPr>
            <a:lstStyle/>
            <a:p>
              <a:endParaRPr/>
            </a:p>
          </p:txBody>
        </p:sp>
        <p:sp>
          <p:nvSpPr>
            <p:cNvPr id="406" name="Shape 406"/>
            <p:cNvSpPr/>
            <p:nvPr/>
          </p:nvSpPr>
          <p:spPr>
            <a:xfrm>
              <a:off x="1604300" y="828400"/>
              <a:ext cx="249150" cy="426250"/>
            </a:xfrm>
            <a:custGeom>
              <a:avLst/>
              <a:gdLst/>
              <a:ahLst/>
              <a:cxnLst/>
              <a:rect l="0" t="0" r="0" b="0"/>
              <a:pathLst>
                <a:path w="9966" h="17050" extrusionOk="0">
                  <a:moveTo>
                    <a:pt x="9005" y="6724"/>
                  </a:moveTo>
                  <a:lnTo>
                    <a:pt x="8524" y="6964"/>
                  </a:lnTo>
                  <a:lnTo>
                    <a:pt x="7984" y="7204"/>
                  </a:lnTo>
                  <a:lnTo>
                    <a:pt x="7624" y="7444"/>
                  </a:lnTo>
                  <a:lnTo>
                    <a:pt x="7444" y="7504"/>
                  </a:lnTo>
                  <a:lnTo>
                    <a:pt x="7024" y="7024"/>
                  </a:lnTo>
                  <a:lnTo>
                    <a:pt x="7204" y="6844"/>
                  </a:lnTo>
                  <a:lnTo>
                    <a:pt x="7684" y="6304"/>
                  </a:lnTo>
                  <a:lnTo>
                    <a:pt x="8164" y="5643"/>
                  </a:lnTo>
                  <a:lnTo>
                    <a:pt x="8404" y="4923"/>
                  </a:lnTo>
                  <a:lnTo>
                    <a:pt x="8404" y="4323"/>
                  </a:lnTo>
                  <a:lnTo>
                    <a:pt x="8224" y="3782"/>
                  </a:lnTo>
                  <a:lnTo>
                    <a:pt x="7864" y="3362"/>
                  </a:lnTo>
                  <a:lnTo>
                    <a:pt x="7144" y="3062"/>
                  </a:lnTo>
                  <a:lnTo>
                    <a:pt x="6844" y="3002"/>
                  </a:lnTo>
                  <a:lnTo>
                    <a:pt x="6483" y="2882"/>
                  </a:lnTo>
                  <a:lnTo>
                    <a:pt x="6123" y="2822"/>
                  </a:lnTo>
                  <a:lnTo>
                    <a:pt x="5823" y="2642"/>
                  </a:lnTo>
                  <a:lnTo>
                    <a:pt x="5583" y="2462"/>
                  </a:lnTo>
                  <a:lnTo>
                    <a:pt x="5403" y="2222"/>
                  </a:lnTo>
                  <a:lnTo>
                    <a:pt x="5343" y="1801"/>
                  </a:lnTo>
                  <a:lnTo>
                    <a:pt x="5463" y="1321"/>
                  </a:lnTo>
                  <a:lnTo>
                    <a:pt x="5523" y="961"/>
                  </a:lnTo>
                  <a:lnTo>
                    <a:pt x="5463" y="721"/>
                  </a:lnTo>
                  <a:lnTo>
                    <a:pt x="5343" y="541"/>
                  </a:lnTo>
                  <a:lnTo>
                    <a:pt x="5103" y="421"/>
                  </a:lnTo>
                  <a:lnTo>
                    <a:pt x="4742" y="301"/>
                  </a:lnTo>
                  <a:lnTo>
                    <a:pt x="4382" y="241"/>
                  </a:lnTo>
                  <a:lnTo>
                    <a:pt x="3962" y="181"/>
                  </a:lnTo>
                  <a:lnTo>
                    <a:pt x="3542" y="61"/>
                  </a:lnTo>
                  <a:lnTo>
                    <a:pt x="3242" y="1"/>
                  </a:lnTo>
                  <a:lnTo>
                    <a:pt x="2882" y="61"/>
                  </a:lnTo>
                  <a:lnTo>
                    <a:pt x="2521" y="121"/>
                  </a:lnTo>
                  <a:lnTo>
                    <a:pt x="2221" y="301"/>
                  </a:lnTo>
                  <a:lnTo>
                    <a:pt x="2161" y="481"/>
                  </a:lnTo>
                  <a:lnTo>
                    <a:pt x="2161" y="541"/>
                  </a:lnTo>
                  <a:lnTo>
                    <a:pt x="2101" y="661"/>
                  </a:lnTo>
                  <a:lnTo>
                    <a:pt x="2101" y="661"/>
                  </a:lnTo>
                  <a:lnTo>
                    <a:pt x="2041" y="781"/>
                  </a:lnTo>
                  <a:lnTo>
                    <a:pt x="1801" y="1081"/>
                  </a:lnTo>
                  <a:lnTo>
                    <a:pt x="1501" y="1501"/>
                  </a:lnTo>
                  <a:lnTo>
                    <a:pt x="1141" y="2042"/>
                  </a:lnTo>
                  <a:lnTo>
                    <a:pt x="2461" y="3302"/>
                  </a:lnTo>
                  <a:lnTo>
                    <a:pt x="360" y="5703"/>
                  </a:lnTo>
                  <a:lnTo>
                    <a:pt x="1321" y="6604"/>
                  </a:lnTo>
                  <a:lnTo>
                    <a:pt x="0" y="9845"/>
                  </a:lnTo>
                  <a:lnTo>
                    <a:pt x="0" y="9966"/>
                  </a:lnTo>
                  <a:lnTo>
                    <a:pt x="60" y="10206"/>
                  </a:lnTo>
                  <a:lnTo>
                    <a:pt x="180" y="10506"/>
                  </a:lnTo>
                  <a:lnTo>
                    <a:pt x="480" y="10866"/>
                  </a:lnTo>
                  <a:lnTo>
                    <a:pt x="720" y="10986"/>
                  </a:lnTo>
                  <a:lnTo>
                    <a:pt x="961" y="11106"/>
                  </a:lnTo>
                  <a:lnTo>
                    <a:pt x="1261" y="11166"/>
                  </a:lnTo>
                  <a:lnTo>
                    <a:pt x="1621" y="11286"/>
                  </a:lnTo>
                  <a:lnTo>
                    <a:pt x="1861" y="11346"/>
                  </a:lnTo>
                  <a:lnTo>
                    <a:pt x="2101" y="11346"/>
                  </a:lnTo>
                  <a:lnTo>
                    <a:pt x="2281" y="11406"/>
                  </a:lnTo>
                  <a:lnTo>
                    <a:pt x="2341" y="11406"/>
                  </a:lnTo>
                  <a:lnTo>
                    <a:pt x="1741" y="17049"/>
                  </a:lnTo>
                  <a:lnTo>
                    <a:pt x="7024" y="13988"/>
                  </a:lnTo>
                  <a:lnTo>
                    <a:pt x="7024" y="13807"/>
                  </a:lnTo>
                  <a:lnTo>
                    <a:pt x="7024" y="13567"/>
                  </a:lnTo>
                  <a:lnTo>
                    <a:pt x="7084" y="13387"/>
                  </a:lnTo>
                  <a:lnTo>
                    <a:pt x="7144" y="13147"/>
                  </a:lnTo>
                  <a:lnTo>
                    <a:pt x="7204" y="12247"/>
                  </a:lnTo>
                  <a:lnTo>
                    <a:pt x="7384" y="11106"/>
                  </a:lnTo>
                  <a:lnTo>
                    <a:pt x="7624" y="10086"/>
                  </a:lnTo>
                  <a:lnTo>
                    <a:pt x="7744" y="9665"/>
                  </a:lnTo>
                  <a:lnTo>
                    <a:pt x="7804" y="9605"/>
                  </a:lnTo>
                  <a:lnTo>
                    <a:pt x="7984" y="9545"/>
                  </a:lnTo>
                  <a:lnTo>
                    <a:pt x="8224" y="9365"/>
                  </a:lnTo>
                  <a:lnTo>
                    <a:pt x="8524" y="9125"/>
                  </a:lnTo>
                  <a:lnTo>
                    <a:pt x="8885" y="8885"/>
                  </a:lnTo>
                  <a:lnTo>
                    <a:pt x="9185" y="8585"/>
                  </a:lnTo>
                  <a:lnTo>
                    <a:pt x="9545" y="8225"/>
                  </a:lnTo>
                  <a:lnTo>
                    <a:pt x="9785" y="7865"/>
                  </a:lnTo>
                  <a:lnTo>
                    <a:pt x="9965" y="7324"/>
                  </a:lnTo>
                  <a:lnTo>
                    <a:pt x="9845" y="6844"/>
                  </a:lnTo>
                  <a:lnTo>
                    <a:pt x="9545" y="6604"/>
                  </a:lnTo>
                  <a:lnTo>
                    <a:pt x="9005" y="6724"/>
                  </a:lnTo>
                  <a:close/>
                </a:path>
              </a:pathLst>
            </a:custGeom>
            <a:solidFill>
              <a:srgbClr val="AA7C63"/>
            </a:solidFill>
            <a:ln>
              <a:noFill/>
            </a:ln>
          </p:spPr>
          <p:txBody>
            <a:bodyPr lIns="91425" tIns="91425" rIns="91425" bIns="91425" anchor="ctr" anchorCtr="0">
              <a:noAutofit/>
            </a:bodyPr>
            <a:lstStyle/>
            <a:p>
              <a:endParaRPr/>
            </a:p>
          </p:txBody>
        </p:sp>
        <p:sp>
          <p:nvSpPr>
            <p:cNvPr id="407" name="Shape 407"/>
            <p:cNvSpPr/>
            <p:nvPr/>
          </p:nvSpPr>
          <p:spPr>
            <a:xfrm>
              <a:off x="1697325" y="951475"/>
              <a:ext cx="42050" cy="24025"/>
            </a:xfrm>
            <a:custGeom>
              <a:avLst/>
              <a:gdLst/>
              <a:ahLst/>
              <a:cxnLst/>
              <a:rect l="0" t="0" r="0" b="0"/>
              <a:pathLst>
                <a:path w="1682" h="961" extrusionOk="0">
                  <a:moveTo>
                    <a:pt x="721" y="840"/>
                  </a:moveTo>
                  <a:lnTo>
                    <a:pt x="1021" y="961"/>
                  </a:lnTo>
                  <a:lnTo>
                    <a:pt x="1322" y="961"/>
                  </a:lnTo>
                  <a:lnTo>
                    <a:pt x="1562" y="900"/>
                  </a:lnTo>
                  <a:lnTo>
                    <a:pt x="1682" y="780"/>
                  </a:lnTo>
                  <a:lnTo>
                    <a:pt x="1682" y="600"/>
                  </a:lnTo>
                  <a:lnTo>
                    <a:pt x="1502" y="420"/>
                  </a:lnTo>
                  <a:lnTo>
                    <a:pt x="1262" y="300"/>
                  </a:lnTo>
                  <a:lnTo>
                    <a:pt x="961" y="120"/>
                  </a:lnTo>
                  <a:lnTo>
                    <a:pt x="601" y="0"/>
                  </a:lnTo>
                  <a:lnTo>
                    <a:pt x="301" y="0"/>
                  </a:lnTo>
                  <a:lnTo>
                    <a:pt x="121" y="60"/>
                  </a:lnTo>
                  <a:lnTo>
                    <a:pt x="1" y="180"/>
                  </a:lnTo>
                  <a:lnTo>
                    <a:pt x="1" y="360"/>
                  </a:lnTo>
                  <a:lnTo>
                    <a:pt x="181" y="480"/>
                  </a:lnTo>
                  <a:lnTo>
                    <a:pt x="421" y="660"/>
                  </a:lnTo>
                  <a:lnTo>
                    <a:pt x="721" y="840"/>
                  </a:lnTo>
                  <a:close/>
                </a:path>
              </a:pathLst>
            </a:custGeom>
            <a:solidFill>
              <a:srgbClr val="000000"/>
            </a:solidFill>
            <a:ln>
              <a:noFill/>
            </a:ln>
          </p:spPr>
          <p:txBody>
            <a:bodyPr lIns="91425" tIns="91425" rIns="91425" bIns="91425" anchor="ctr" anchorCtr="0">
              <a:noAutofit/>
            </a:bodyPr>
            <a:lstStyle/>
            <a:p>
              <a:endParaRPr/>
            </a:p>
          </p:txBody>
        </p:sp>
        <p:sp>
          <p:nvSpPr>
            <p:cNvPr id="408" name="Shape 408"/>
            <p:cNvSpPr/>
            <p:nvPr/>
          </p:nvSpPr>
          <p:spPr>
            <a:xfrm>
              <a:off x="1577275" y="879425"/>
              <a:ext cx="178625" cy="412725"/>
            </a:xfrm>
            <a:custGeom>
              <a:avLst/>
              <a:gdLst/>
              <a:ahLst/>
              <a:cxnLst/>
              <a:rect l="0" t="0" r="0" b="0"/>
              <a:pathLst>
                <a:path w="7145" h="16509" extrusionOk="0">
                  <a:moveTo>
                    <a:pt x="6544" y="8405"/>
                  </a:moveTo>
                  <a:lnTo>
                    <a:pt x="6544" y="8405"/>
                  </a:lnTo>
                  <a:lnTo>
                    <a:pt x="6424" y="8525"/>
                  </a:lnTo>
                  <a:lnTo>
                    <a:pt x="6124" y="8705"/>
                  </a:lnTo>
                  <a:lnTo>
                    <a:pt x="5583" y="9005"/>
                  </a:lnTo>
                  <a:lnTo>
                    <a:pt x="4803" y="9245"/>
                  </a:lnTo>
                  <a:lnTo>
                    <a:pt x="4383" y="9305"/>
                  </a:lnTo>
                  <a:lnTo>
                    <a:pt x="4023" y="9305"/>
                  </a:lnTo>
                  <a:lnTo>
                    <a:pt x="3722" y="9365"/>
                  </a:lnTo>
                  <a:lnTo>
                    <a:pt x="3422" y="9365"/>
                  </a:lnTo>
                  <a:lnTo>
                    <a:pt x="3422" y="9365"/>
                  </a:lnTo>
                  <a:lnTo>
                    <a:pt x="3362" y="9365"/>
                  </a:lnTo>
                  <a:lnTo>
                    <a:pt x="3182" y="9305"/>
                  </a:lnTo>
                  <a:lnTo>
                    <a:pt x="2942" y="9305"/>
                  </a:lnTo>
                  <a:lnTo>
                    <a:pt x="2702" y="9245"/>
                  </a:lnTo>
                  <a:lnTo>
                    <a:pt x="2342" y="9125"/>
                  </a:lnTo>
                  <a:lnTo>
                    <a:pt x="2042" y="9065"/>
                  </a:lnTo>
                  <a:lnTo>
                    <a:pt x="1801" y="8945"/>
                  </a:lnTo>
                  <a:lnTo>
                    <a:pt x="1561" y="8825"/>
                  </a:lnTo>
                  <a:lnTo>
                    <a:pt x="1261" y="8465"/>
                  </a:lnTo>
                  <a:lnTo>
                    <a:pt x="1141" y="8165"/>
                  </a:lnTo>
                  <a:lnTo>
                    <a:pt x="1081" y="7925"/>
                  </a:lnTo>
                  <a:lnTo>
                    <a:pt x="1081" y="7804"/>
                  </a:lnTo>
                  <a:lnTo>
                    <a:pt x="2402" y="4563"/>
                  </a:lnTo>
                  <a:lnTo>
                    <a:pt x="1441" y="3662"/>
                  </a:lnTo>
                  <a:lnTo>
                    <a:pt x="3542" y="1261"/>
                  </a:lnTo>
                  <a:lnTo>
                    <a:pt x="2222" y="1"/>
                  </a:lnTo>
                  <a:lnTo>
                    <a:pt x="1982" y="361"/>
                  </a:lnTo>
                  <a:lnTo>
                    <a:pt x="1681" y="721"/>
                  </a:lnTo>
                  <a:lnTo>
                    <a:pt x="1441" y="1141"/>
                  </a:lnTo>
                  <a:lnTo>
                    <a:pt x="1261" y="1501"/>
                  </a:lnTo>
                  <a:lnTo>
                    <a:pt x="661" y="2642"/>
                  </a:lnTo>
                  <a:lnTo>
                    <a:pt x="301" y="3722"/>
                  </a:lnTo>
                  <a:lnTo>
                    <a:pt x="61" y="4743"/>
                  </a:lnTo>
                  <a:lnTo>
                    <a:pt x="1" y="5643"/>
                  </a:lnTo>
                  <a:lnTo>
                    <a:pt x="61" y="6544"/>
                  </a:lnTo>
                  <a:lnTo>
                    <a:pt x="241" y="7384"/>
                  </a:lnTo>
                  <a:lnTo>
                    <a:pt x="541" y="8165"/>
                  </a:lnTo>
                  <a:lnTo>
                    <a:pt x="841" y="8945"/>
                  </a:lnTo>
                  <a:lnTo>
                    <a:pt x="781" y="10206"/>
                  </a:lnTo>
                  <a:lnTo>
                    <a:pt x="721" y="10206"/>
                  </a:lnTo>
                  <a:lnTo>
                    <a:pt x="721" y="10146"/>
                  </a:lnTo>
                  <a:lnTo>
                    <a:pt x="721" y="10146"/>
                  </a:lnTo>
                  <a:lnTo>
                    <a:pt x="661" y="10146"/>
                  </a:lnTo>
                  <a:lnTo>
                    <a:pt x="301" y="16509"/>
                  </a:lnTo>
                  <a:lnTo>
                    <a:pt x="2822" y="15008"/>
                  </a:lnTo>
                  <a:lnTo>
                    <a:pt x="3362" y="10146"/>
                  </a:lnTo>
                  <a:lnTo>
                    <a:pt x="3722" y="10146"/>
                  </a:lnTo>
                  <a:lnTo>
                    <a:pt x="4083" y="10086"/>
                  </a:lnTo>
                  <a:lnTo>
                    <a:pt x="4503" y="10086"/>
                  </a:lnTo>
                  <a:lnTo>
                    <a:pt x="4923" y="10026"/>
                  </a:lnTo>
                  <a:lnTo>
                    <a:pt x="5403" y="9906"/>
                  </a:lnTo>
                  <a:lnTo>
                    <a:pt x="5883" y="9725"/>
                  </a:lnTo>
                  <a:lnTo>
                    <a:pt x="6244" y="9545"/>
                  </a:lnTo>
                  <a:lnTo>
                    <a:pt x="6544" y="9365"/>
                  </a:lnTo>
                  <a:lnTo>
                    <a:pt x="6784" y="9245"/>
                  </a:lnTo>
                  <a:lnTo>
                    <a:pt x="6964" y="9125"/>
                  </a:lnTo>
                  <a:lnTo>
                    <a:pt x="7084" y="9005"/>
                  </a:lnTo>
                  <a:lnTo>
                    <a:pt x="7144" y="8945"/>
                  </a:lnTo>
                  <a:lnTo>
                    <a:pt x="6544" y="8405"/>
                  </a:lnTo>
                  <a:close/>
                </a:path>
              </a:pathLst>
            </a:custGeom>
            <a:solidFill>
              <a:srgbClr val="703D23"/>
            </a:solidFill>
            <a:ln>
              <a:noFill/>
            </a:ln>
          </p:spPr>
          <p:txBody>
            <a:bodyPr lIns="91425" tIns="91425" rIns="91425" bIns="91425" anchor="ctr" anchorCtr="0">
              <a:noAutofit/>
            </a:bodyPr>
            <a:lstStyle/>
            <a:p>
              <a:endParaRPr/>
            </a:p>
          </p:txBody>
        </p:sp>
        <p:sp>
          <p:nvSpPr>
            <p:cNvPr id="409" name="Shape 409"/>
            <p:cNvSpPr/>
            <p:nvPr/>
          </p:nvSpPr>
          <p:spPr>
            <a:xfrm>
              <a:off x="2372675" y="559775"/>
              <a:ext cx="75050" cy="63050"/>
            </a:xfrm>
            <a:custGeom>
              <a:avLst/>
              <a:gdLst/>
              <a:ahLst/>
              <a:cxnLst/>
              <a:rect l="0" t="0" r="0" b="0"/>
              <a:pathLst>
                <a:path w="3002" h="2522" extrusionOk="0">
                  <a:moveTo>
                    <a:pt x="421" y="0"/>
                  </a:moveTo>
                  <a:lnTo>
                    <a:pt x="301" y="420"/>
                  </a:lnTo>
                  <a:lnTo>
                    <a:pt x="241" y="901"/>
                  </a:lnTo>
                  <a:lnTo>
                    <a:pt x="121" y="1501"/>
                  </a:lnTo>
                  <a:lnTo>
                    <a:pt x="0" y="2161"/>
                  </a:lnTo>
                  <a:lnTo>
                    <a:pt x="2342" y="2521"/>
                  </a:lnTo>
                  <a:lnTo>
                    <a:pt x="3002" y="1021"/>
                  </a:lnTo>
                  <a:lnTo>
                    <a:pt x="2942" y="1021"/>
                  </a:lnTo>
                  <a:lnTo>
                    <a:pt x="2762" y="901"/>
                  </a:lnTo>
                  <a:lnTo>
                    <a:pt x="2462" y="781"/>
                  </a:lnTo>
                  <a:lnTo>
                    <a:pt x="2102" y="661"/>
                  </a:lnTo>
                  <a:lnTo>
                    <a:pt x="1741" y="480"/>
                  </a:lnTo>
                  <a:lnTo>
                    <a:pt x="1261" y="360"/>
                  </a:lnTo>
                  <a:lnTo>
                    <a:pt x="841" y="180"/>
                  </a:lnTo>
                  <a:lnTo>
                    <a:pt x="421" y="0"/>
                  </a:lnTo>
                  <a:close/>
                </a:path>
              </a:pathLst>
            </a:custGeom>
            <a:solidFill>
              <a:srgbClr val="AA7C63"/>
            </a:solidFill>
            <a:ln>
              <a:noFill/>
            </a:ln>
          </p:spPr>
          <p:txBody>
            <a:bodyPr lIns="91425" tIns="91425" rIns="91425" bIns="91425" anchor="ctr" anchorCtr="0">
              <a:noAutofit/>
            </a:bodyPr>
            <a:lstStyle/>
            <a:p>
              <a:endParaRPr/>
            </a:p>
          </p:txBody>
        </p:sp>
        <p:sp>
          <p:nvSpPr>
            <p:cNvPr id="410" name="Shape 410"/>
            <p:cNvSpPr/>
            <p:nvPr/>
          </p:nvSpPr>
          <p:spPr>
            <a:xfrm>
              <a:off x="2297625" y="271625"/>
              <a:ext cx="199625" cy="267150"/>
            </a:xfrm>
            <a:custGeom>
              <a:avLst/>
              <a:gdLst/>
              <a:ahLst/>
              <a:cxnLst/>
              <a:rect l="0" t="0" r="0" b="0"/>
              <a:pathLst>
                <a:path w="7985" h="10686" extrusionOk="0">
                  <a:moveTo>
                    <a:pt x="5584" y="9845"/>
                  </a:moveTo>
                  <a:lnTo>
                    <a:pt x="5764" y="9245"/>
                  </a:lnTo>
                  <a:lnTo>
                    <a:pt x="5884" y="8765"/>
                  </a:lnTo>
                  <a:lnTo>
                    <a:pt x="5884" y="8285"/>
                  </a:lnTo>
                  <a:lnTo>
                    <a:pt x="5944" y="7864"/>
                  </a:lnTo>
                  <a:lnTo>
                    <a:pt x="5764" y="7504"/>
                  </a:lnTo>
                  <a:lnTo>
                    <a:pt x="5224" y="7204"/>
                  </a:lnTo>
                  <a:lnTo>
                    <a:pt x="4683" y="7024"/>
                  </a:lnTo>
                  <a:lnTo>
                    <a:pt x="4443" y="6964"/>
                  </a:lnTo>
                  <a:lnTo>
                    <a:pt x="4563" y="5583"/>
                  </a:lnTo>
                  <a:lnTo>
                    <a:pt x="6604" y="6304"/>
                  </a:lnTo>
                  <a:lnTo>
                    <a:pt x="7805" y="5223"/>
                  </a:lnTo>
                  <a:lnTo>
                    <a:pt x="7805" y="5223"/>
                  </a:lnTo>
                  <a:lnTo>
                    <a:pt x="7865" y="5223"/>
                  </a:lnTo>
                  <a:lnTo>
                    <a:pt x="7925" y="5223"/>
                  </a:lnTo>
                  <a:lnTo>
                    <a:pt x="7985" y="5223"/>
                  </a:lnTo>
                  <a:lnTo>
                    <a:pt x="7565" y="4743"/>
                  </a:lnTo>
                  <a:lnTo>
                    <a:pt x="7084" y="4203"/>
                  </a:lnTo>
                  <a:lnTo>
                    <a:pt x="6544" y="3722"/>
                  </a:lnTo>
                  <a:lnTo>
                    <a:pt x="6064" y="3362"/>
                  </a:lnTo>
                  <a:lnTo>
                    <a:pt x="5584" y="3062"/>
                  </a:lnTo>
                  <a:lnTo>
                    <a:pt x="5164" y="2882"/>
                  </a:lnTo>
                  <a:lnTo>
                    <a:pt x="4863" y="2942"/>
                  </a:lnTo>
                  <a:lnTo>
                    <a:pt x="4683" y="3182"/>
                  </a:lnTo>
                  <a:lnTo>
                    <a:pt x="4503" y="3842"/>
                  </a:lnTo>
                  <a:lnTo>
                    <a:pt x="4323" y="4383"/>
                  </a:lnTo>
                  <a:lnTo>
                    <a:pt x="4263" y="4683"/>
                  </a:lnTo>
                  <a:lnTo>
                    <a:pt x="4203" y="4803"/>
                  </a:lnTo>
                  <a:lnTo>
                    <a:pt x="4203" y="4203"/>
                  </a:lnTo>
                  <a:lnTo>
                    <a:pt x="4203" y="2762"/>
                  </a:lnTo>
                  <a:lnTo>
                    <a:pt x="4143" y="1201"/>
                  </a:lnTo>
                  <a:lnTo>
                    <a:pt x="4023" y="241"/>
                  </a:lnTo>
                  <a:lnTo>
                    <a:pt x="3843" y="0"/>
                  </a:lnTo>
                  <a:lnTo>
                    <a:pt x="3603" y="60"/>
                  </a:lnTo>
                  <a:lnTo>
                    <a:pt x="3363" y="181"/>
                  </a:lnTo>
                  <a:lnTo>
                    <a:pt x="3303" y="301"/>
                  </a:lnTo>
                  <a:lnTo>
                    <a:pt x="2702" y="7144"/>
                  </a:lnTo>
                  <a:lnTo>
                    <a:pt x="2642" y="7084"/>
                  </a:lnTo>
                  <a:lnTo>
                    <a:pt x="2462" y="6964"/>
                  </a:lnTo>
                  <a:lnTo>
                    <a:pt x="2222" y="6844"/>
                  </a:lnTo>
                  <a:lnTo>
                    <a:pt x="1922" y="6664"/>
                  </a:lnTo>
                  <a:lnTo>
                    <a:pt x="1562" y="6484"/>
                  </a:lnTo>
                  <a:lnTo>
                    <a:pt x="1142" y="6304"/>
                  </a:lnTo>
                  <a:lnTo>
                    <a:pt x="781" y="6184"/>
                  </a:lnTo>
                  <a:lnTo>
                    <a:pt x="361" y="6184"/>
                  </a:lnTo>
                  <a:lnTo>
                    <a:pt x="61" y="6244"/>
                  </a:lnTo>
                  <a:lnTo>
                    <a:pt x="1" y="6364"/>
                  </a:lnTo>
                  <a:lnTo>
                    <a:pt x="121" y="6544"/>
                  </a:lnTo>
                  <a:lnTo>
                    <a:pt x="361" y="6784"/>
                  </a:lnTo>
                  <a:lnTo>
                    <a:pt x="661" y="7024"/>
                  </a:lnTo>
                  <a:lnTo>
                    <a:pt x="1021" y="7324"/>
                  </a:lnTo>
                  <a:lnTo>
                    <a:pt x="1322" y="7624"/>
                  </a:lnTo>
                  <a:lnTo>
                    <a:pt x="1562" y="7924"/>
                  </a:lnTo>
                  <a:lnTo>
                    <a:pt x="1862" y="8525"/>
                  </a:lnTo>
                  <a:lnTo>
                    <a:pt x="2222" y="9305"/>
                  </a:lnTo>
                  <a:lnTo>
                    <a:pt x="2522" y="10025"/>
                  </a:lnTo>
                  <a:lnTo>
                    <a:pt x="2882" y="10566"/>
                  </a:lnTo>
                  <a:lnTo>
                    <a:pt x="2882" y="10566"/>
                  </a:lnTo>
                  <a:lnTo>
                    <a:pt x="2882" y="10566"/>
                  </a:lnTo>
                  <a:lnTo>
                    <a:pt x="2882" y="10566"/>
                  </a:lnTo>
                  <a:lnTo>
                    <a:pt x="2882" y="10566"/>
                  </a:lnTo>
                  <a:lnTo>
                    <a:pt x="3123" y="10626"/>
                  </a:lnTo>
                  <a:lnTo>
                    <a:pt x="3303" y="10626"/>
                  </a:lnTo>
                  <a:lnTo>
                    <a:pt x="3483" y="10686"/>
                  </a:lnTo>
                  <a:lnTo>
                    <a:pt x="3663" y="10686"/>
                  </a:lnTo>
                  <a:lnTo>
                    <a:pt x="3903" y="10686"/>
                  </a:lnTo>
                  <a:lnTo>
                    <a:pt x="4143" y="10686"/>
                  </a:lnTo>
                  <a:lnTo>
                    <a:pt x="4383" y="10626"/>
                  </a:lnTo>
                  <a:lnTo>
                    <a:pt x="4683" y="10566"/>
                  </a:lnTo>
                  <a:lnTo>
                    <a:pt x="4923" y="10446"/>
                  </a:lnTo>
                  <a:lnTo>
                    <a:pt x="5164" y="10326"/>
                  </a:lnTo>
                  <a:lnTo>
                    <a:pt x="5404" y="10085"/>
                  </a:lnTo>
                  <a:lnTo>
                    <a:pt x="5584" y="9845"/>
                  </a:lnTo>
                  <a:close/>
                </a:path>
              </a:pathLst>
            </a:custGeom>
            <a:solidFill>
              <a:srgbClr val="AA7C63"/>
            </a:solidFill>
            <a:ln>
              <a:noFill/>
            </a:ln>
          </p:spPr>
          <p:txBody>
            <a:bodyPr lIns="91425" tIns="91425" rIns="91425" bIns="91425" anchor="ctr" anchorCtr="0">
              <a:noAutofit/>
            </a:bodyPr>
            <a:lstStyle/>
            <a:p>
              <a:endParaRPr/>
            </a:p>
          </p:txBody>
        </p:sp>
        <p:sp>
          <p:nvSpPr>
            <p:cNvPr id="411" name="Shape 411"/>
            <p:cNvSpPr/>
            <p:nvPr/>
          </p:nvSpPr>
          <p:spPr>
            <a:xfrm>
              <a:off x="2369675" y="402200"/>
              <a:ext cx="145600" cy="229625"/>
            </a:xfrm>
            <a:custGeom>
              <a:avLst/>
              <a:gdLst/>
              <a:ahLst/>
              <a:cxnLst/>
              <a:rect l="0" t="0" r="0" b="0"/>
              <a:pathLst>
                <a:path w="5824" h="9185" extrusionOk="0">
                  <a:moveTo>
                    <a:pt x="4863" y="6423"/>
                  </a:moveTo>
                  <a:lnTo>
                    <a:pt x="5163" y="5823"/>
                  </a:lnTo>
                  <a:lnTo>
                    <a:pt x="5403" y="5043"/>
                  </a:lnTo>
                  <a:lnTo>
                    <a:pt x="5583" y="4142"/>
                  </a:lnTo>
                  <a:lnTo>
                    <a:pt x="5643" y="3182"/>
                  </a:lnTo>
                  <a:lnTo>
                    <a:pt x="5703" y="1921"/>
                  </a:lnTo>
                  <a:lnTo>
                    <a:pt x="5763" y="1621"/>
                  </a:lnTo>
                  <a:lnTo>
                    <a:pt x="5823" y="1501"/>
                  </a:lnTo>
                  <a:lnTo>
                    <a:pt x="5643" y="1021"/>
                  </a:lnTo>
                  <a:lnTo>
                    <a:pt x="5583" y="840"/>
                  </a:lnTo>
                  <a:lnTo>
                    <a:pt x="5463" y="600"/>
                  </a:lnTo>
                  <a:lnTo>
                    <a:pt x="5283" y="300"/>
                  </a:lnTo>
                  <a:lnTo>
                    <a:pt x="5103" y="0"/>
                  </a:lnTo>
                  <a:lnTo>
                    <a:pt x="5043" y="0"/>
                  </a:lnTo>
                  <a:lnTo>
                    <a:pt x="4983" y="0"/>
                  </a:lnTo>
                  <a:lnTo>
                    <a:pt x="4923" y="0"/>
                  </a:lnTo>
                  <a:lnTo>
                    <a:pt x="4923" y="0"/>
                  </a:lnTo>
                  <a:lnTo>
                    <a:pt x="3722" y="1081"/>
                  </a:lnTo>
                  <a:lnTo>
                    <a:pt x="1681" y="360"/>
                  </a:lnTo>
                  <a:lnTo>
                    <a:pt x="1561" y="1741"/>
                  </a:lnTo>
                  <a:lnTo>
                    <a:pt x="1801" y="1801"/>
                  </a:lnTo>
                  <a:lnTo>
                    <a:pt x="2342" y="1981"/>
                  </a:lnTo>
                  <a:lnTo>
                    <a:pt x="2882" y="2281"/>
                  </a:lnTo>
                  <a:lnTo>
                    <a:pt x="3062" y="2641"/>
                  </a:lnTo>
                  <a:lnTo>
                    <a:pt x="3002" y="3062"/>
                  </a:lnTo>
                  <a:lnTo>
                    <a:pt x="3002" y="3542"/>
                  </a:lnTo>
                  <a:lnTo>
                    <a:pt x="2882" y="4022"/>
                  </a:lnTo>
                  <a:lnTo>
                    <a:pt x="2702" y="4622"/>
                  </a:lnTo>
                  <a:lnTo>
                    <a:pt x="2522" y="4862"/>
                  </a:lnTo>
                  <a:lnTo>
                    <a:pt x="2282" y="5103"/>
                  </a:lnTo>
                  <a:lnTo>
                    <a:pt x="2041" y="5223"/>
                  </a:lnTo>
                  <a:lnTo>
                    <a:pt x="1801" y="5343"/>
                  </a:lnTo>
                  <a:lnTo>
                    <a:pt x="1501" y="5403"/>
                  </a:lnTo>
                  <a:lnTo>
                    <a:pt x="1261" y="5463"/>
                  </a:lnTo>
                  <a:lnTo>
                    <a:pt x="1021" y="5463"/>
                  </a:lnTo>
                  <a:lnTo>
                    <a:pt x="781" y="5463"/>
                  </a:lnTo>
                  <a:lnTo>
                    <a:pt x="601" y="5463"/>
                  </a:lnTo>
                  <a:lnTo>
                    <a:pt x="421" y="5403"/>
                  </a:lnTo>
                  <a:lnTo>
                    <a:pt x="241" y="5403"/>
                  </a:lnTo>
                  <a:lnTo>
                    <a:pt x="0" y="5343"/>
                  </a:lnTo>
                  <a:lnTo>
                    <a:pt x="120" y="5463"/>
                  </a:lnTo>
                  <a:lnTo>
                    <a:pt x="301" y="5643"/>
                  </a:lnTo>
                  <a:lnTo>
                    <a:pt x="481" y="5823"/>
                  </a:lnTo>
                  <a:lnTo>
                    <a:pt x="601" y="6003"/>
                  </a:lnTo>
                  <a:lnTo>
                    <a:pt x="541" y="6063"/>
                  </a:lnTo>
                  <a:lnTo>
                    <a:pt x="541" y="6123"/>
                  </a:lnTo>
                  <a:lnTo>
                    <a:pt x="541" y="6243"/>
                  </a:lnTo>
                  <a:lnTo>
                    <a:pt x="541" y="6303"/>
                  </a:lnTo>
                  <a:lnTo>
                    <a:pt x="961" y="6483"/>
                  </a:lnTo>
                  <a:lnTo>
                    <a:pt x="1381" y="6663"/>
                  </a:lnTo>
                  <a:lnTo>
                    <a:pt x="1861" y="6783"/>
                  </a:lnTo>
                  <a:lnTo>
                    <a:pt x="2222" y="6964"/>
                  </a:lnTo>
                  <a:lnTo>
                    <a:pt x="2582" y="7084"/>
                  </a:lnTo>
                  <a:lnTo>
                    <a:pt x="2882" y="7204"/>
                  </a:lnTo>
                  <a:lnTo>
                    <a:pt x="3062" y="7324"/>
                  </a:lnTo>
                  <a:lnTo>
                    <a:pt x="3122" y="7324"/>
                  </a:lnTo>
                  <a:lnTo>
                    <a:pt x="2462" y="8824"/>
                  </a:lnTo>
                  <a:lnTo>
                    <a:pt x="4743" y="9185"/>
                  </a:lnTo>
                  <a:lnTo>
                    <a:pt x="4803" y="8284"/>
                  </a:lnTo>
                  <a:lnTo>
                    <a:pt x="4803" y="7504"/>
                  </a:lnTo>
                  <a:lnTo>
                    <a:pt x="4863" y="6903"/>
                  </a:lnTo>
                  <a:lnTo>
                    <a:pt x="4863" y="6423"/>
                  </a:lnTo>
                  <a:close/>
                </a:path>
              </a:pathLst>
            </a:custGeom>
            <a:solidFill>
              <a:srgbClr val="703D23"/>
            </a:solidFill>
            <a:ln>
              <a:noFill/>
            </a:ln>
          </p:spPr>
          <p:txBody>
            <a:bodyPr lIns="91425" tIns="91425" rIns="91425" bIns="91425" anchor="ctr" anchorCtr="0">
              <a:noAutofit/>
            </a:bodyPr>
            <a:lstStyle/>
            <a:p>
              <a:endParaRPr/>
            </a:p>
          </p:txBody>
        </p:sp>
        <p:sp>
          <p:nvSpPr>
            <p:cNvPr id="412" name="Shape 412"/>
            <p:cNvSpPr/>
            <p:nvPr/>
          </p:nvSpPr>
          <p:spPr>
            <a:xfrm>
              <a:off x="643800" y="169575"/>
              <a:ext cx="108100" cy="232650"/>
            </a:xfrm>
            <a:custGeom>
              <a:avLst/>
              <a:gdLst/>
              <a:ahLst/>
              <a:cxnLst/>
              <a:rect l="0" t="0" r="0" b="0"/>
              <a:pathLst>
                <a:path w="4324" h="9306" extrusionOk="0">
                  <a:moveTo>
                    <a:pt x="3303" y="3722"/>
                  </a:moveTo>
                  <a:lnTo>
                    <a:pt x="3783" y="3002"/>
                  </a:lnTo>
                  <a:lnTo>
                    <a:pt x="4083" y="2342"/>
                  </a:lnTo>
                  <a:lnTo>
                    <a:pt x="4263" y="1861"/>
                  </a:lnTo>
                  <a:lnTo>
                    <a:pt x="4323" y="1681"/>
                  </a:lnTo>
                  <a:lnTo>
                    <a:pt x="3002" y="0"/>
                  </a:lnTo>
                  <a:lnTo>
                    <a:pt x="1" y="4082"/>
                  </a:lnTo>
                  <a:lnTo>
                    <a:pt x="1562" y="5703"/>
                  </a:lnTo>
                  <a:lnTo>
                    <a:pt x="1682" y="5943"/>
                  </a:lnTo>
                  <a:lnTo>
                    <a:pt x="1982" y="6664"/>
                  </a:lnTo>
                  <a:lnTo>
                    <a:pt x="2402" y="7804"/>
                  </a:lnTo>
                  <a:lnTo>
                    <a:pt x="3062" y="9305"/>
                  </a:lnTo>
                  <a:lnTo>
                    <a:pt x="4023" y="8585"/>
                  </a:lnTo>
                  <a:lnTo>
                    <a:pt x="3783" y="8044"/>
                  </a:lnTo>
                  <a:lnTo>
                    <a:pt x="3483" y="7324"/>
                  </a:lnTo>
                  <a:lnTo>
                    <a:pt x="3182" y="6544"/>
                  </a:lnTo>
                  <a:lnTo>
                    <a:pt x="2942" y="5943"/>
                  </a:lnTo>
                  <a:lnTo>
                    <a:pt x="2762" y="5403"/>
                  </a:lnTo>
                  <a:lnTo>
                    <a:pt x="2762" y="4923"/>
                  </a:lnTo>
                  <a:lnTo>
                    <a:pt x="2942" y="4383"/>
                  </a:lnTo>
                  <a:lnTo>
                    <a:pt x="3303" y="3722"/>
                  </a:lnTo>
                  <a:close/>
                </a:path>
              </a:pathLst>
            </a:custGeom>
            <a:solidFill>
              <a:srgbClr val="703D23"/>
            </a:solidFill>
            <a:ln>
              <a:noFill/>
            </a:ln>
          </p:spPr>
          <p:txBody>
            <a:bodyPr lIns="91425" tIns="91425" rIns="91425" bIns="91425" anchor="ctr" anchorCtr="0">
              <a:noAutofit/>
            </a:bodyPr>
            <a:lstStyle/>
            <a:p>
              <a:endParaRPr/>
            </a:p>
          </p:txBody>
        </p:sp>
        <p:sp>
          <p:nvSpPr>
            <p:cNvPr id="413" name="Shape 413"/>
            <p:cNvSpPr/>
            <p:nvPr/>
          </p:nvSpPr>
          <p:spPr>
            <a:xfrm>
              <a:off x="694825" y="189075"/>
              <a:ext cx="49550" cy="52550"/>
            </a:xfrm>
            <a:custGeom>
              <a:avLst/>
              <a:gdLst/>
              <a:ahLst/>
              <a:cxnLst/>
              <a:rect l="0" t="0" r="0" b="0"/>
              <a:pathLst>
                <a:path w="1982" h="2102" extrusionOk="0">
                  <a:moveTo>
                    <a:pt x="1" y="361"/>
                  </a:moveTo>
                  <a:lnTo>
                    <a:pt x="1802" y="2102"/>
                  </a:lnTo>
                  <a:lnTo>
                    <a:pt x="1982" y="1682"/>
                  </a:lnTo>
                  <a:lnTo>
                    <a:pt x="301" y="1"/>
                  </a:lnTo>
                  <a:lnTo>
                    <a:pt x="1" y="361"/>
                  </a:lnTo>
                  <a:close/>
                </a:path>
              </a:pathLst>
            </a:custGeom>
            <a:solidFill>
              <a:srgbClr val="000000"/>
            </a:solidFill>
            <a:ln>
              <a:noFill/>
            </a:ln>
          </p:spPr>
          <p:txBody>
            <a:bodyPr lIns="91425" tIns="91425" rIns="91425" bIns="91425" anchor="ctr" anchorCtr="0">
              <a:noAutofit/>
            </a:bodyPr>
            <a:lstStyle/>
            <a:p>
              <a:endParaRPr/>
            </a:p>
          </p:txBody>
        </p:sp>
        <p:sp>
          <p:nvSpPr>
            <p:cNvPr id="414" name="Shape 414"/>
            <p:cNvSpPr/>
            <p:nvPr/>
          </p:nvSpPr>
          <p:spPr>
            <a:xfrm>
              <a:off x="2411700" y="349650"/>
              <a:ext cx="42050" cy="64575"/>
            </a:xfrm>
            <a:custGeom>
              <a:avLst/>
              <a:gdLst/>
              <a:ahLst/>
              <a:cxnLst/>
              <a:rect l="0" t="0" r="0" b="0"/>
              <a:pathLst>
                <a:path w="1682" h="2583" extrusionOk="0">
                  <a:moveTo>
                    <a:pt x="1201" y="1"/>
                  </a:moveTo>
                  <a:lnTo>
                    <a:pt x="0" y="2462"/>
                  </a:lnTo>
                  <a:lnTo>
                    <a:pt x="480" y="2582"/>
                  </a:lnTo>
                  <a:lnTo>
                    <a:pt x="1681" y="361"/>
                  </a:lnTo>
                  <a:lnTo>
                    <a:pt x="1201" y="1"/>
                  </a:lnTo>
                  <a:close/>
                </a:path>
              </a:pathLst>
            </a:custGeom>
            <a:solidFill>
              <a:srgbClr val="000000"/>
            </a:solidFill>
            <a:ln>
              <a:noFill/>
            </a:ln>
          </p:spPr>
          <p:txBody>
            <a:bodyPr lIns="91425" tIns="91425" rIns="91425" bIns="91425" anchor="ctr" anchorCtr="0">
              <a:noAutofit/>
            </a:bodyPr>
            <a:lstStyle/>
            <a:p>
              <a:endParaRPr/>
            </a:p>
          </p:txBody>
        </p:sp>
        <p:sp>
          <p:nvSpPr>
            <p:cNvPr id="415" name="Shape 415"/>
            <p:cNvSpPr/>
            <p:nvPr/>
          </p:nvSpPr>
          <p:spPr>
            <a:xfrm>
              <a:off x="2443200" y="370675"/>
              <a:ext cx="36050" cy="54050"/>
            </a:xfrm>
            <a:custGeom>
              <a:avLst/>
              <a:gdLst/>
              <a:ahLst/>
              <a:cxnLst/>
              <a:rect l="0" t="0" r="0" b="0"/>
              <a:pathLst>
                <a:path w="1442" h="2162" extrusionOk="0">
                  <a:moveTo>
                    <a:pt x="1081" y="0"/>
                  </a:moveTo>
                  <a:lnTo>
                    <a:pt x="1" y="1981"/>
                  </a:lnTo>
                  <a:lnTo>
                    <a:pt x="481" y="2161"/>
                  </a:lnTo>
                  <a:lnTo>
                    <a:pt x="1442" y="481"/>
                  </a:lnTo>
                  <a:lnTo>
                    <a:pt x="1081" y="0"/>
                  </a:lnTo>
                  <a:close/>
                </a:path>
              </a:pathLst>
            </a:custGeom>
            <a:solidFill>
              <a:srgbClr val="000000"/>
            </a:solidFill>
            <a:ln>
              <a:noFill/>
            </a:ln>
          </p:spPr>
          <p:txBody>
            <a:bodyPr lIns="91425" tIns="91425" rIns="91425" bIns="91425" anchor="ctr" anchorCtr="0">
              <a:noAutofit/>
            </a:bodyPr>
            <a:lstStyle/>
            <a:p>
              <a:endParaRPr/>
            </a:p>
          </p:txBody>
        </p:sp>
        <p:sp>
          <p:nvSpPr>
            <p:cNvPr id="416" name="Shape 416"/>
            <p:cNvSpPr/>
            <p:nvPr/>
          </p:nvSpPr>
          <p:spPr>
            <a:xfrm>
              <a:off x="676825" y="217600"/>
              <a:ext cx="49550" cy="52550"/>
            </a:xfrm>
            <a:custGeom>
              <a:avLst/>
              <a:gdLst/>
              <a:ahLst/>
              <a:cxnLst/>
              <a:rect l="0" t="0" r="0" b="0"/>
              <a:pathLst>
                <a:path w="1982" h="2102" extrusionOk="0">
                  <a:moveTo>
                    <a:pt x="1" y="361"/>
                  </a:moveTo>
                  <a:lnTo>
                    <a:pt x="1801" y="2101"/>
                  </a:lnTo>
                  <a:lnTo>
                    <a:pt x="1982" y="1681"/>
                  </a:lnTo>
                  <a:lnTo>
                    <a:pt x="361" y="0"/>
                  </a:lnTo>
                  <a:lnTo>
                    <a:pt x="1" y="361"/>
                  </a:lnTo>
                  <a:close/>
                </a:path>
              </a:pathLst>
            </a:custGeom>
            <a:solidFill>
              <a:srgbClr val="000000"/>
            </a:solidFill>
            <a:ln>
              <a:noFill/>
            </a:ln>
          </p:spPr>
          <p:txBody>
            <a:bodyPr lIns="91425" tIns="91425" rIns="91425" bIns="91425" anchor="ctr" anchorCtr="0">
              <a:noAutofit/>
            </a:bodyPr>
            <a:lstStyle/>
            <a:p>
              <a:endParaRPr/>
            </a:p>
          </p:txBody>
        </p:sp>
        <p:sp>
          <p:nvSpPr>
            <p:cNvPr id="417" name="Shape 417"/>
            <p:cNvSpPr/>
            <p:nvPr/>
          </p:nvSpPr>
          <p:spPr>
            <a:xfrm>
              <a:off x="655825" y="244600"/>
              <a:ext cx="49550" cy="52550"/>
            </a:xfrm>
            <a:custGeom>
              <a:avLst/>
              <a:gdLst/>
              <a:ahLst/>
              <a:cxnLst/>
              <a:rect l="0" t="0" r="0" b="0"/>
              <a:pathLst>
                <a:path w="1982" h="2102" extrusionOk="0">
                  <a:moveTo>
                    <a:pt x="0" y="421"/>
                  </a:moveTo>
                  <a:lnTo>
                    <a:pt x="1741" y="2102"/>
                  </a:lnTo>
                  <a:lnTo>
                    <a:pt x="1981" y="1682"/>
                  </a:lnTo>
                  <a:lnTo>
                    <a:pt x="300" y="1"/>
                  </a:lnTo>
                  <a:lnTo>
                    <a:pt x="0" y="421"/>
                  </a:lnTo>
                  <a:close/>
                </a:path>
              </a:pathLst>
            </a:custGeom>
            <a:solidFill>
              <a:srgbClr val="000000"/>
            </a:solidFill>
            <a:ln>
              <a:noFill/>
            </a:ln>
          </p:spPr>
          <p:txBody>
            <a:bodyPr lIns="91425" tIns="91425" rIns="91425" bIns="91425" anchor="ctr" anchorCtr="0">
              <a:noAutofit/>
            </a:bodyPr>
            <a:lstStyle/>
            <a:p>
              <a:endParaRPr/>
            </a:p>
          </p:txBody>
        </p:sp>
        <p:sp>
          <p:nvSpPr>
            <p:cNvPr id="418" name="Shape 418"/>
            <p:cNvSpPr/>
            <p:nvPr/>
          </p:nvSpPr>
          <p:spPr>
            <a:xfrm>
              <a:off x="1463225" y="625800"/>
              <a:ext cx="1025025" cy="1548800"/>
            </a:xfrm>
            <a:custGeom>
              <a:avLst/>
              <a:gdLst/>
              <a:ahLst/>
              <a:cxnLst/>
              <a:rect l="0" t="0" r="0" b="0"/>
              <a:pathLst>
                <a:path w="41001" h="61952" extrusionOk="0">
                  <a:moveTo>
                    <a:pt x="16268" y="42862"/>
                  </a:moveTo>
                  <a:lnTo>
                    <a:pt x="17469" y="41001"/>
                  </a:lnTo>
                  <a:lnTo>
                    <a:pt x="18790" y="39380"/>
                  </a:lnTo>
                  <a:lnTo>
                    <a:pt x="20170" y="37939"/>
                  </a:lnTo>
                  <a:lnTo>
                    <a:pt x="21611" y="36619"/>
                  </a:lnTo>
                  <a:lnTo>
                    <a:pt x="23112" y="35538"/>
                  </a:lnTo>
                  <a:lnTo>
                    <a:pt x="24613" y="34518"/>
                  </a:lnTo>
                  <a:lnTo>
                    <a:pt x="26113" y="33617"/>
                  </a:lnTo>
                  <a:lnTo>
                    <a:pt x="27614" y="32777"/>
                  </a:lnTo>
                  <a:lnTo>
                    <a:pt x="29115" y="31997"/>
                  </a:lnTo>
                  <a:lnTo>
                    <a:pt x="30556" y="31216"/>
                  </a:lnTo>
                  <a:lnTo>
                    <a:pt x="31936" y="30436"/>
                  </a:lnTo>
                  <a:lnTo>
                    <a:pt x="33197" y="29595"/>
                  </a:lnTo>
                  <a:lnTo>
                    <a:pt x="34397" y="28755"/>
                  </a:lnTo>
                  <a:lnTo>
                    <a:pt x="35418" y="27794"/>
                  </a:lnTo>
                  <a:lnTo>
                    <a:pt x="36378" y="26714"/>
                  </a:lnTo>
                  <a:lnTo>
                    <a:pt x="37159" y="25513"/>
                  </a:lnTo>
                  <a:lnTo>
                    <a:pt x="38119" y="23172"/>
                  </a:lnTo>
                  <a:lnTo>
                    <a:pt x="38900" y="20231"/>
                  </a:lnTo>
                  <a:lnTo>
                    <a:pt x="39560" y="16869"/>
                  </a:lnTo>
                  <a:lnTo>
                    <a:pt x="40100" y="13267"/>
                  </a:lnTo>
                  <a:lnTo>
                    <a:pt x="40460" y="9605"/>
                  </a:lnTo>
                  <a:lnTo>
                    <a:pt x="40701" y="6124"/>
                  </a:lnTo>
                  <a:lnTo>
                    <a:pt x="40881" y="2942"/>
                  </a:lnTo>
                  <a:lnTo>
                    <a:pt x="41001" y="241"/>
                  </a:lnTo>
                  <a:lnTo>
                    <a:pt x="39380" y="1"/>
                  </a:lnTo>
                  <a:lnTo>
                    <a:pt x="39260" y="1621"/>
                  </a:lnTo>
                  <a:lnTo>
                    <a:pt x="39020" y="4203"/>
                  </a:lnTo>
                  <a:lnTo>
                    <a:pt x="38720" y="7384"/>
                  </a:lnTo>
                  <a:lnTo>
                    <a:pt x="38179" y="11046"/>
                  </a:lnTo>
                  <a:lnTo>
                    <a:pt x="37579" y="14708"/>
                  </a:lnTo>
                  <a:lnTo>
                    <a:pt x="36739" y="18250"/>
                  </a:lnTo>
                  <a:lnTo>
                    <a:pt x="35718" y="21251"/>
                  </a:lnTo>
                  <a:lnTo>
                    <a:pt x="34457" y="23532"/>
                  </a:lnTo>
                  <a:lnTo>
                    <a:pt x="33677" y="24433"/>
                  </a:lnTo>
                  <a:lnTo>
                    <a:pt x="32717" y="25273"/>
                  </a:lnTo>
                  <a:lnTo>
                    <a:pt x="31696" y="26054"/>
                  </a:lnTo>
                  <a:lnTo>
                    <a:pt x="30556" y="26714"/>
                  </a:lnTo>
                  <a:lnTo>
                    <a:pt x="29355" y="27374"/>
                  </a:lnTo>
                  <a:lnTo>
                    <a:pt x="28034" y="27975"/>
                  </a:lnTo>
                  <a:lnTo>
                    <a:pt x="26714" y="28575"/>
                  </a:lnTo>
                  <a:lnTo>
                    <a:pt x="25393" y="29115"/>
                  </a:lnTo>
                  <a:lnTo>
                    <a:pt x="24012" y="29655"/>
                  </a:lnTo>
                  <a:lnTo>
                    <a:pt x="22692" y="30196"/>
                  </a:lnTo>
                  <a:lnTo>
                    <a:pt x="21311" y="30796"/>
                  </a:lnTo>
                  <a:lnTo>
                    <a:pt x="20050" y="31336"/>
                  </a:lnTo>
                  <a:lnTo>
                    <a:pt x="18790" y="31997"/>
                  </a:lnTo>
                  <a:lnTo>
                    <a:pt x="17589" y="32657"/>
                  </a:lnTo>
                  <a:lnTo>
                    <a:pt x="16448" y="33377"/>
                  </a:lnTo>
                  <a:lnTo>
                    <a:pt x="15428" y="34158"/>
                  </a:lnTo>
                  <a:lnTo>
                    <a:pt x="14468" y="34938"/>
                  </a:lnTo>
                  <a:lnTo>
                    <a:pt x="13567" y="35778"/>
                  </a:lnTo>
                  <a:lnTo>
                    <a:pt x="12667" y="36559"/>
                  </a:lnTo>
                  <a:lnTo>
                    <a:pt x="11826" y="37399"/>
                  </a:lnTo>
                  <a:lnTo>
                    <a:pt x="11046" y="38240"/>
                  </a:lnTo>
                  <a:lnTo>
                    <a:pt x="10265" y="39080"/>
                  </a:lnTo>
                  <a:lnTo>
                    <a:pt x="9485" y="39981"/>
                  </a:lnTo>
                  <a:lnTo>
                    <a:pt x="8765" y="40881"/>
                  </a:lnTo>
                  <a:lnTo>
                    <a:pt x="8044" y="41901"/>
                  </a:lnTo>
                  <a:lnTo>
                    <a:pt x="7384" y="42922"/>
                  </a:lnTo>
                  <a:lnTo>
                    <a:pt x="6724" y="43942"/>
                  </a:lnTo>
                  <a:lnTo>
                    <a:pt x="6123" y="45083"/>
                  </a:lnTo>
                  <a:lnTo>
                    <a:pt x="5523" y="46284"/>
                  </a:lnTo>
                  <a:lnTo>
                    <a:pt x="4923" y="47544"/>
                  </a:lnTo>
                  <a:lnTo>
                    <a:pt x="4322" y="48925"/>
                  </a:lnTo>
                  <a:lnTo>
                    <a:pt x="3782" y="50366"/>
                  </a:lnTo>
                  <a:lnTo>
                    <a:pt x="3002" y="52467"/>
                  </a:lnTo>
                  <a:lnTo>
                    <a:pt x="2281" y="54328"/>
                  </a:lnTo>
                  <a:lnTo>
                    <a:pt x="1681" y="55948"/>
                  </a:lnTo>
                  <a:lnTo>
                    <a:pt x="1201" y="57389"/>
                  </a:lnTo>
                  <a:lnTo>
                    <a:pt x="781" y="58590"/>
                  </a:lnTo>
                  <a:lnTo>
                    <a:pt x="420" y="59550"/>
                  </a:lnTo>
                  <a:lnTo>
                    <a:pt x="180" y="60331"/>
                  </a:lnTo>
                  <a:lnTo>
                    <a:pt x="0" y="60871"/>
                  </a:lnTo>
                  <a:lnTo>
                    <a:pt x="1141" y="61111"/>
                  </a:lnTo>
                  <a:lnTo>
                    <a:pt x="2161" y="61291"/>
                  </a:lnTo>
                  <a:lnTo>
                    <a:pt x="3182" y="61411"/>
                  </a:lnTo>
                  <a:lnTo>
                    <a:pt x="4142" y="61591"/>
                  </a:lnTo>
                  <a:lnTo>
                    <a:pt x="4983" y="61711"/>
                  </a:lnTo>
                  <a:lnTo>
                    <a:pt x="5823" y="61771"/>
                  </a:lnTo>
                  <a:lnTo>
                    <a:pt x="6604" y="61891"/>
                  </a:lnTo>
                  <a:lnTo>
                    <a:pt x="7324" y="61951"/>
                  </a:lnTo>
                  <a:lnTo>
                    <a:pt x="7924" y="59430"/>
                  </a:lnTo>
                  <a:lnTo>
                    <a:pt x="8705" y="57089"/>
                  </a:lnTo>
                  <a:lnTo>
                    <a:pt x="9605" y="54808"/>
                  </a:lnTo>
                  <a:lnTo>
                    <a:pt x="10686" y="52587"/>
                  </a:lnTo>
                  <a:lnTo>
                    <a:pt x="11886" y="50306"/>
                  </a:lnTo>
                  <a:lnTo>
                    <a:pt x="13267" y="47965"/>
                  </a:lnTo>
                  <a:lnTo>
                    <a:pt x="14708" y="45503"/>
                  </a:lnTo>
                  <a:lnTo>
                    <a:pt x="16268" y="42862"/>
                  </a:lnTo>
                  <a:close/>
                </a:path>
              </a:pathLst>
            </a:custGeom>
            <a:solidFill>
              <a:srgbClr val="CCCCCC"/>
            </a:solidFill>
            <a:ln>
              <a:noFill/>
            </a:ln>
          </p:spPr>
          <p:txBody>
            <a:bodyPr lIns="91425" tIns="91425" rIns="91425" bIns="91425" anchor="ctr" anchorCtr="0">
              <a:noAutofit/>
            </a:bodyPr>
            <a:lstStyle/>
            <a:p>
              <a:endParaRPr/>
            </a:p>
          </p:txBody>
        </p:sp>
        <p:sp>
          <p:nvSpPr>
            <p:cNvPr id="419" name="Shape 419"/>
            <p:cNvSpPr/>
            <p:nvPr/>
          </p:nvSpPr>
          <p:spPr>
            <a:xfrm>
              <a:off x="190575" y="412700"/>
              <a:ext cx="1752900" cy="972500"/>
            </a:xfrm>
            <a:custGeom>
              <a:avLst/>
              <a:gdLst/>
              <a:ahLst/>
              <a:cxnLst/>
              <a:rect l="0" t="0" r="0" b="0"/>
              <a:pathLst>
                <a:path w="70116" h="38900" extrusionOk="0">
                  <a:moveTo>
                    <a:pt x="68975" y="0"/>
                  </a:moveTo>
                  <a:lnTo>
                    <a:pt x="56849" y="11106"/>
                  </a:lnTo>
                  <a:lnTo>
                    <a:pt x="51807" y="5463"/>
                  </a:lnTo>
                  <a:lnTo>
                    <a:pt x="51206" y="4803"/>
                  </a:lnTo>
                  <a:lnTo>
                    <a:pt x="50606" y="5463"/>
                  </a:lnTo>
                  <a:lnTo>
                    <a:pt x="25153" y="32176"/>
                  </a:lnTo>
                  <a:lnTo>
                    <a:pt x="18190" y="20831"/>
                  </a:lnTo>
                  <a:lnTo>
                    <a:pt x="17650" y="19930"/>
                  </a:lnTo>
                  <a:lnTo>
                    <a:pt x="16869" y="20651"/>
                  </a:lnTo>
                  <a:lnTo>
                    <a:pt x="1" y="37699"/>
                  </a:lnTo>
                  <a:lnTo>
                    <a:pt x="1201" y="38900"/>
                  </a:lnTo>
                  <a:lnTo>
                    <a:pt x="17349" y="22572"/>
                  </a:lnTo>
                  <a:lnTo>
                    <a:pt x="24253" y="33977"/>
                  </a:lnTo>
                  <a:lnTo>
                    <a:pt x="24853" y="34938"/>
                  </a:lnTo>
                  <a:lnTo>
                    <a:pt x="25574" y="34157"/>
                  </a:lnTo>
                  <a:lnTo>
                    <a:pt x="51146" y="7264"/>
                  </a:lnTo>
                  <a:lnTo>
                    <a:pt x="56189" y="12847"/>
                  </a:lnTo>
                  <a:lnTo>
                    <a:pt x="56789" y="13447"/>
                  </a:lnTo>
                  <a:lnTo>
                    <a:pt x="57390" y="12907"/>
                  </a:lnTo>
                  <a:lnTo>
                    <a:pt x="70116" y="1261"/>
                  </a:lnTo>
                  <a:lnTo>
                    <a:pt x="68975" y="0"/>
                  </a:lnTo>
                  <a:close/>
                </a:path>
              </a:pathLst>
            </a:custGeom>
            <a:solidFill>
              <a:srgbClr val="FF007F"/>
            </a:solidFill>
            <a:ln>
              <a:noFill/>
            </a:ln>
          </p:spPr>
          <p:txBody>
            <a:bodyPr lIns="91425" tIns="91425" rIns="91425" bIns="91425" anchor="ctr" anchorCtr="0">
              <a:noAutofit/>
            </a:bodyPr>
            <a:lstStyle/>
            <a:p>
              <a:endParaRPr/>
            </a:p>
          </p:txBody>
        </p:sp>
        <p:sp>
          <p:nvSpPr>
            <p:cNvPr id="420" name="Shape 420"/>
            <p:cNvSpPr/>
            <p:nvPr/>
          </p:nvSpPr>
          <p:spPr>
            <a:xfrm>
              <a:off x="735350" y="330150"/>
              <a:ext cx="1712375" cy="1817425"/>
            </a:xfrm>
            <a:custGeom>
              <a:avLst/>
              <a:gdLst/>
              <a:ahLst/>
              <a:cxnLst/>
              <a:rect l="0" t="0" r="0" b="0"/>
              <a:pathLst>
                <a:path w="68495" h="72697" extrusionOk="0">
                  <a:moveTo>
                    <a:pt x="65493" y="11346"/>
                  </a:moveTo>
                  <a:lnTo>
                    <a:pt x="65253" y="12607"/>
                  </a:lnTo>
                  <a:lnTo>
                    <a:pt x="64893" y="13988"/>
                  </a:lnTo>
                  <a:lnTo>
                    <a:pt x="64533" y="15548"/>
                  </a:lnTo>
                  <a:lnTo>
                    <a:pt x="64113" y="17169"/>
                  </a:lnTo>
                  <a:lnTo>
                    <a:pt x="63633" y="18850"/>
                  </a:lnTo>
                  <a:lnTo>
                    <a:pt x="63032" y="20651"/>
                  </a:lnTo>
                  <a:lnTo>
                    <a:pt x="62432" y="22392"/>
                  </a:lnTo>
                  <a:lnTo>
                    <a:pt x="61772" y="24133"/>
                  </a:lnTo>
                  <a:lnTo>
                    <a:pt x="60991" y="25814"/>
                  </a:lnTo>
                  <a:lnTo>
                    <a:pt x="60211" y="27494"/>
                  </a:lnTo>
                  <a:lnTo>
                    <a:pt x="59310" y="28995"/>
                  </a:lnTo>
                  <a:lnTo>
                    <a:pt x="58350" y="30376"/>
                  </a:lnTo>
                  <a:lnTo>
                    <a:pt x="57329" y="31576"/>
                  </a:lnTo>
                  <a:lnTo>
                    <a:pt x="56249" y="32597"/>
                  </a:lnTo>
                  <a:lnTo>
                    <a:pt x="55108" y="33377"/>
                  </a:lnTo>
                  <a:lnTo>
                    <a:pt x="53848" y="33918"/>
                  </a:lnTo>
                  <a:lnTo>
                    <a:pt x="53067" y="34158"/>
                  </a:lnTo>
                  <a:lnTo>
                    <a:pt x="52287" y="34338"/>
                  </a:lnTo>
                  <a:lnTo>
                    <a:pt x="51506" y="34518"/>
                  </a:lnTo>
                  <a:lnTo>
                    <a:pt x="50786" y="34698"/>
                  </a:lnTo>
                  <a:lnTo>
                    <a:pt x="50066" y="34818"/>
                  </a:lnTo>
                  <a:lnTo>
                    <a:pt x="49345" y="34938"/>
                  </a:lnTo>
                  <a:lnTo>
                    <a:pt x="48625" y="35058"/>
                  </a:lnTo>
                  <a:lnTo>
                    <a:pt x="47965" y="35118"/>
                  </a:lnTo>
                  <a:lnTo>
                    <a:pt x="47244" y="35178"/>
                  </a:lnTo>
                  <a:lnTo>
                    <a:pt x="46584" y="35238"/>
                  </a:lnTo>
                  <a:lnTo>
                    <a:pt x="45864" y="35238"/>
                  </a:lnTo>
                  <a:lnTo>
                    <a:pt x="45203" y="35238"/>
                  </a:lnTo>
                  <a:lnTo>
                    <a:pt x="44543" y="35178"/>
                  </a:lnTo>
                  <a:lnTo>
                    <a:pt x="43883" y="35178"/>
                  </a:lnTo>
                  <a:lnTo>
                    <a:pt x="43222" y="35118"/>
                  </a:lnTo>
                  <a:lnTo>
                    <a:pt x="42562" y="34998"/>
                  </a:lnTo>
                  <a:lnTo>
                    <a:pt x="42442" y="34878"/>
                  </a:lnTo>
                  <a:lnTo>
                    <a:pt x="42262" y="34698"/>
                  </a:lnTo>
                  <a:lnTo>
                    <a:pt x="42142" y="34578"/>
                  </a:lnTo>
                  <a:lnTo>
                    <a:pt x="41962" y="34398"/>
                  </a:lnTo>
                  <a:lnTo>
                    <a:pt x="41902" y="34278"/>
                  </a:lnTo>
                  <a:lnTo>
                    <a:pt x="41902" y="34218"/>
                  </a:lnTo>
                  <a:lnTo>
                    <a:pt x="41842" y="34098"/>
                  </a:lnTo>
                  <a:lnTo>
                    <a:pt x="41782" y="33918"/>
                  </a:lnTo>
                  <a:lnTo>
                    <a:pt x="33978" y="38480"/>
                  </a:lnTo>
                  <a:lnTo>
                    <a:pt x="34338" y="32117"/>
                  </a:lnTo>
                  <a:lnTo>
                    <a:pt x="33858" y="31877"/>
                  </a:lnTo>
                  <a:lnTo>
                    <a:pt x="33377" y="31636"/>
                  </a:lnTo>
                  <a:lnTo>
                    <a:pt x="32897" y="31336"/>
                  </a:lnTo>
                  <a:lnTo>
                    <a:pt x="32417" y="31096"/>
                  </a:lnTo>
                  <a:lnTo>
                    <a:pt x="31877" y="30796"/>
                  </a:lnTo>
                  <a:lnTo>
                    <a:pt x="31396" y="30556"/>
                  </a:lnTo>
                  <a:lnTo>
                    <a:pt x="30916" y="30256"/>
                  </a:lnTo>
                  <a:lnTo>
                    <a:pt x="30376" y="29956"/>
                  </a:lnTo>
                  <a:lnTo>
                    <a:pt x="29355" y="29295"/>
                  </a:lnTo>
                  <a:lnTo>
                    <a:pt x="28395" y="28755"/>
                  </a:lnTo>
                  <a:lnTo>
                    <a:pt x="27494" y="28155"/>
                  </a:lnTo>
                  <a:lnTo>
                    <a:pt x="26654" y="27614"/>
                  </a:lnTo>
                  <a:lnTo>
                    <a:pt x="25934" y="27134"/>
                  </a:lnTo>
                  <a:lnTo>
                    <a:pt x="25153" y="26594"/>
                  </a:lnTo>
                  <a:lnTo>
                    <a:pt x="24493" y="26054"/>
                  </a:lnTo>
                  <a:lnTo>
                    <a:pt x="23833" y="25573"/>
                  </a:lnTo>
                  <a:lnTo>
                    <a:pt x="23172" y="25033"/>
                  </a:lnTo>
                  <a:lnTo>
                    <a:pt x="22512" y="24493"/>
                  </a:lnTo>
                  <a:lnTo>
                    <a:pt x="21792" y="23893"/>
                  </a:lnTo>
                  <a:lnTo>
                    <a:pt x="21131" y="23292"/>
                  </a:lnTo>
                  <a:lnTo>
                    <a:pt x="20411" y="22692"/>
                  </a:lnTo>
                  <a:lnTo>
                    <a:pt x="19691" y="21972"/>
                  </a:lnTo>
                  <a:lnTo>
                    <a:pt x="18850" y="21251"/>
                  </a:lnTo>
                  <a:lnTo>
                    <a:pt x="18010" y="20411"/>
                  </a:lnTo>
                  <a:lnTo>
                    <a:pt x="17229" y="19630"/>
                  </a:lnTo>
                  <a:lnTo>
                    <a:pt x="16389" y="18670"/>
                  </a:lnTo>
                  <a:lnTo>
                    <a:pt x="15488" y="17589"/>
                  </a:lnTo>
                  <a:lnTo>
                    <a:pt x="14468" y="16329"/>
                  </a:lnTo>
                  <a:lnTo>
                    <a:pt x="13447" y="15008"/>
                  </a:lnTo>
                  <a:lnTo>
                    <a:pt x="12427" y="13567"/>
                  </a:lnTo>
                  <a:lnTo>
                    <a:pt x="11346" y="12067"/>
                  </a:lnTo>
                  <a:lnTo>
                    <a:pt x="10326" y="10566"/>
                  </a:lnTo>
                  <a:lnTo>
                    <a:pt x="9245" y="9005"/>
                  </a:lnTo>
                  <a:lnTo>
                    <a:pt x="8225" y="7504"/>
                  </a:lnTo>
                  <a:lnTo>
                    <a:pt x="7204" y="6004"/>
                  </a:lnTo>
                  <a:lnTo>
                    <a:pt x="6304" y="4623"/>
                  </a:lnTo>
                  <a:lnTo>
                    <a:pt x="5403" y="3242"/>
                  </a:lnTo>
                  <a:lnTo>
                    <a:pt x="4623" y="2042"/>
                  </a:lnTo>
                  <a:lnTo>
                    <a:pt x="3903" y="961"/>
                  </a:lnTo>
                  <a:lnTo>
                    <a:pt x="3302" y="1"/>
                  </a:lnTo>
                  <a:lnTo>
                    <a:pt x="1" y="2282"/>
                  </a:lnTo>
                  <a:lnTo>
                    <a:pt x="721" y="3903"/>
                  </a:lnTo>
                  <a:lnTo>
                    <a:pt x="1742" y="6004"/>
                  </a:lnTo>
                  <a:lnTo>
                    <a:pt x="2882" y="8405"/>
                  </a:lnTo>
                  <a:lnTo>
                    <a:pt x="4143" y="11046"/>
                  </a:lnTo>
                  <a:lnTo>
                    <a:pt x="5463" y="13687"/>
                  </a:lnTo>
                  <a:lnTo>
                    <a:pt x="6784" y="16149"/>
                  </a:lnTo>
                  <a:lnTo>
                    <a:pt x="8045" y="18370"/>
                  </a:lnTo>
                  <a:lnTo>
                    <a:pt x="9185" y="20111"/>
                  </a:lnTo>
                  <a:lnTo>
                    <a:pt x="9846" y="21071"/>
                  </a:lnTo>
                  <a:lnTo>
                    <a:pt x="10626" y="22032"/>
                  </a:lnTo>
                  <a:lnTo>
                    <a:pt x="11466" y="23112"/>
                  </a:lnTo>
                  <a:lnTo>
                    <a:pt x="12367" y="24253"/>
                  </a:lnTo>
                  <a:lnTo>
                    <a:pt x="13327" y="25393"/>
                  </a:lnTo>
                  <a:lnTo>
                    <a:pt x="14288" y="26534"/>
                  </a:lnTo>
                  <a:lnTo>
                    <a:pt x="15248" y="27614"/>
                  </a:lnTo>
                  <a:lnTo>
                    <a:pt x="16209" y="28695"/>
                  </a:lnTo>
                  <a:lnTo>
                    <a:pt x="17049" y="29715"/>
                  </a:lnTo>
                  <a:lnTo>
                    <a:pt x="17890" y="30676"/>
                  </a:lnTo>
                  <a:lnTo>
                    <a:pt x="18670" y="31516"/>
                  </a:lnTo>
                  <a:lnTo>
                    <a:pt x="19330" y="32297"/>
                  </a:lnTo>
                  <a:lnTo>
                    <a:pt x="19871" y="32897"/>
                  </a:lnTo>
                  <a:lnTo>
                    <a:pt x="20291" y="33317"/>
                  </a:lnTo>
                  <a:lnTo>
                    <a:pt x="20531" y="33617"/>
                  </a:lnTo>
                  <a:lnTo>
                    <a:pt x="20651" y="33737"/>
                  </a:lnTo>
                  <a:lnTo>
                    <a:pt x="18430" y="39500"/>
                  </a:lnTo>
                  <a:lnTo>
                    <a:pt x="17890" y="41781"/>
                  </a:lnTo>
                  <a:lnTo>
                    <a:pt x="17169" y="44483"/>
                  </a:lnTo>
                  <a:lnTo>
                    <a:pt x="16269" y="47484"/>
                  </a:lnTo>
                  <a:lnTo>
                    <a:pt x="15248" y="50786"/>
                  </a:lnTo>
                  <a:lnTo>
                    <a:pt x="14168" y="54328"/>
                  </a:lnTo>
                  <a:lnTo>
                    <a:pt x="13027" y="57930"/>
                  </a:lnTo>
                  <a:lnTo>
                    <a:pt x="11827" y="61531"/>
                  </a:lnTo>
                  <a:lnTo>
                    <a:pt x="10686" y="65133"/>
                  </a:lnTo>
                  <a:lnTo>
                    <a:pt x="11406" y="65613"/>
                  </a:lnTo>
                  <a:lnTo>
                    <a:pt x="12187" y="66034"/>
                  </a:lnTo>
                  <a:lnTo>
                    <a:pt x="12967" y="66514"/>
                  </a:lnTo>
                  <a:lnTo>
                    <a:pt x="13808" y="66994"/>
                  </a:lnTo>
                  <a:lnTo>
                    <a:pt x="14648" y="67534"/>
                  </a:lnTo>
                  <a:lnTo>
                    <a:pt x="15548" y="68015"/>
                  </a:lnTo>
                  <a:lnTo>
                    <a:pt x="16449" y="68435"/>
                  </a:lnTo>
                  <a:lnTo>
                    <a:pt x="17409" y="68915"/>
                  </a:lnTo>
                  <a:lnTo>
                    <a:pt x="18370" y="69395"/>
                  </a:lnTo>
                  <a:lnTo>
                    <a:pt x="19390" y="69816"/>
                  </a:lnTo>
                  <a:lnTo>
                    <a:pt x="20411" y="70236"/>
                  </a:lnTo>
                  <a:lnTo>
                    <a:pt x="21431" y="70656"/>
                  </a:lnTo>
                  <a:lnTo>
                    <a:pt x="22452" y="71016"/>
                  </a:lnTo>
                  <a:lnTo>
                    <a:pt x="23532" y="71316"/>
                  </a:lnTo>
                  <a:lnTo>
                    <a:pt x="24553" y="71676"/>
                  </a:lnTo>
                  <a:lnTo>
                    <a:pt x="25634" y="71917"/>
                  </a:lnTo>
                  <a:lnTo>
                    <a:pt x="26054" y="72037"/>
                  </a:lnTo>
                  <a:lnTo>
                    <a:pt x="26534" y="72157"/>
                  </a:lnTo>
                  <a:lnTo>
                    <a:pt x="26954" y="72217"/>
                  </a:lnTo>
                  <a:lnTo>
                    <a:pt x="27374" y="72337"/>
                  </a:lnTo>
                  <a:lnTo>
                    <a:pt x="27855" y="72397"/>
                  </a:lnTo>
                  <a:lnTo>
                    <a:pt x="28275" y="72517"/>
                  </a:lnTo>
                  <a:lnTo>
                    <a:pt x="28695" y="72577"/>
                  </a:lnTo>
                  <a:lnTo>
                    <a:pt x="29115" y="72697"/>
                  </a:lnTo>
                  <a:lnTo>
                    <a:pt x="29295" y="72157"/>
                  </a:lnTo>
                  <a:lnTo>
                    <a:pt x="29535" y="71376"/>
                  </a:lnTo>
                  <a:lnTo>
                    <a:pt x="29896" y="70416"/>
                  </a:lnTo>
                  <a:lnTo>
                    <a:pt x="30316" y="69215"/>
                  </a:lnTo>
                  <a:lnTo>
                    <a:pt x="30796" y="67774"/>
                  </a:lnTo>
                  <a:lnTo>
                    <a:pt x="31396" y="66154"/>
                  </a:lnTo>
                  <a:lnTo>
                    <a:pt x="32117" y="64293"/>
                  </a:lnTo>
                  <a:lnTo>
                    <a:pt x="32897" y="62192"/>
                  </a:lnTo>
                  <a:lnTo>
                    <a:pt x="33437" y="60751"/>
                  </a:lnTo>
                  <a:lnTo>
                    <a:pt x="34038" y="59370"/>
                  </a:lnTo>
                  <a:lnTo>
                    <a:pt x="34638" y="58110"/>
                  </a:lnTo>
                  <a:lnTo>
                    <a:pt x="35238" y="56909"/>
                  </a:lnTo>
                  <a:lnTo>
                    <a:pt x="35839" y="55768"/>
                  </a:lnTo>
                  <a:lnTo>
                    <a:pt x="36499" y="54748"/>
                  </a:lnTo>
                  <a:lnTo>
                    <a:pt x="37159" y="53727"/>
                  </a:lnTo>
                  <a:lnTo>
                    <a:pt x="37880" y="52707"/>
                  </a:lnTo>
                  <a:lnTo>
                    <a:pt x="38600" y="51807"/>
                  </a:lnTo>
                  <a:lnTo>
                    <a:pt x="39380" y="50906"/>
                  </a:lnTo>
                  <a:lnTo>
                    <a:pt x="40161" y="50066"/>
                  </a:lnTo>
                  <a:lnTo>
                    <a:pt x="40941" y="49225"/>
                  </a:lnTo>
                  <a:lnTo>
                    <a:pt x="41782" y="48385"/>
                  </a:lnTo>
                  <a:lnTo>
                    <a:pt x="42682" y="47604"/>
                  </a:lnTo>
                  <a:lnTo>
                    <a:pt x="43583" y="46764"/>
                  </a:lnTo>
                  <a:lnTo>
                    <a:pt x="44543" y="45984"/>
                  </a:lnTo>
                  <a:lnTo>
                    <a:pt x="45563" y="45203"/>
                  </a:lnTo>
                  <a:lnTo>
                    <a:pt x="46704" y="44483"/>
                  </a:lnTo>
                  <a:lnTo>
                    <a:pt x="47905" y="43823"/>
                  </a:lnTo>
                  <a:lnTo>
                    <a:pt x="49165" y="43162"/>
                  </a:lnTo>
                  <a:lnTo>
                    <a:pt x="50426" y="42622"/>
                  </a:lnTo>
                  <a:lnTo>
                    <a:pt x="51807" y="42022"/>
                  </a:lnTo>
                  <a:lnTo>
                    <a:pt x="53127" y="41481"/>
                  </a:lnTo>
                  <a:lnTo>
                    <a:pt x="54508" y="40941"/>
                  </a:lnTo>
                  <a:lnTo>
                    <a:pt x="55829" y="40401"/>
                  </a:lnTo>
                  <a:lnTo>
                    <a:pt x="57149" y="39801"/>
                  </a:lnTo>
                  <a:lnTo>
                    <a:pt x="58470" y="39200"/>
                  </a:lnTo>
                  <a:lnTo>
                    <a:pt x="59671" y="38540"/>
                  </a:lnTo>
                  <a:lnTo>
                    <a:pt x="60811" y="37880"/>
                  </a:lnTo>
                  <a:lnTo>
                    <a:pt x="61832" y="37099"/>
                  </a:lnTo>
                  <a:lnTo>
                    <a:pt x="62792" y="36259"/>
                  </a:lnTo>
                  <a:lnTo>
                    <a:pt x="63572" y="35358"/>
                  </a:lnTo>
                  <a:lnTo>
                    <a:pt x="64833" y="33077"/>
                  </a:lnTo>
                  <a:lnTo>
                    <a:pt x="65854" y="30076"/>
                  </a:lnTo>
                  <a:lnTo>
                    <a:pt x="66694" y="26534"/>
                  </a:lnTo>
                  <a:lnTo>
                    <a:pt x="67294" y="22872"/>
                  </a:lnTo>
                  <a:lnTo>
                    <a:pt x="67835" y="19210"/>
                  </a:lnTo>
                  <a:lnTo>
                    <a:pt x="68135" y="16029"/>
                  </a:lnTo>
                  <a:lnTo>
                    <a:pt x="68375" y="13447"/>
                  </a:lnTo>
                  <a:lnTo>
                    <a:pt x="68495" y="11827"/>
                  </a:lnTo>
                  <a:lnTo>
                    <a:pt x="65493" y="11346"/>
                  </a:lnTo>
                  <a:close/>
                </a:path>
              </a:pathLst>
            </a:custGeom>
            <a:solidFill>
              <a:srgbClr val="FFFFFF"/>
            </a:solidFill>
            <a:ln>
              <a:noFill/>
            </a:ln>
          </p:spPr>
          <p:txBody>
            <a:bodyPr lIns="91425" tIns="91425" rIns="91425" bIns="91425" anchor="ctr" anchorCtr="0">
              <a:noAutofit/>
            </a:bodyPr>
            <a:lstStyle/>
            <a:p>
              <a:endParaRPr/>
            </a:p>
          </p:txBody>
        </p:sp>
        <p:sp>
          <p:nvSpPr>
            <p:cNvPr id="421" name="Shape 421"/>
            <p:cNvSpPr/>
            <p:nvPr/>
          </p:nvSpPr>
          <p:spPr>
            <a:xfrm>
              <a:off x="717350" y="387175"/>
              <a:ext cx="534300" cy="930500"/>
            </a:xfrm>
            <a:custGeom>
              <a:avLst/>
              <a:gdLst/>
              <a:ahLst/>
              <a:cxnLst/>
              <a:rect l="0" t="0" r="0" b="0"/>
              <a:pathLst>
                <a:path w="21372" h="37220" extrusionOk="0">
                  <a:moveTo>
                    <a:pt x="9905" y="17830"/>
                  </a:moveTo>
                  <a:lnTo>
                    <a:pt x="8765" y="16089"/>
                  </a:lnTo>
                  <a:lnTo>
                    <a:pt x="7504" y="13868"/>
                  </a:lnTo>
                  <a:lnTo>
                    <a:pt x="6183" y="11406"/>
                  </a:lnTo>
                  <a:lnTo>
                    <a:pt x="4863" y="8765"/>
                  </a:lnTo>
                  <a:lnTo>
                    <a:pt x="3602" y="6124"/>
                  </a:lnTo>
                  <a:lnTo>
                    <a:pt x="2462" y="3723"/>
                  </a:lnTo>
                  <a:lnTo>
                    <a:pt x="1441" y="1622"/>
                  </a:lnTo>
                  <a:lnTo>
                    <a:pt x="721" y="1"/>
                  </a:lnTo>
                  <a:lnTo>
                    <a:pt x="0" y="481"/>
                  </a:lnTo>
                  <a:lnTo>
                    <a:pt x="421" y="1441"/>
                  </a:lnTo>
                  <a:lnTo>
                    <a:pt x="841" y="2402"/>
                  </a:lnTo>
                  <a:lnTo>
                    <a:pt x="1321" y="3482"/>
                  </a:lnTo>
                  <a:lnTo>
                    <a:pt x="1801" y="4623"/>
                  </a:lnTo>
                  <a:lnTo>
                    <a:pt x="2342" y="5824"/>
                  </a:lnTo>
                  <a:lnTo>
                    <a:pt x="2942" y="7084"/>
                  </a:lnTo>
                  <a:lnTo>
                    <a:pt x="3542" y="8345"/>
                  </a:lnTo>
                  <a:lnTo>
                    <a:pt x="4142" y="9666"/>
                  </a:lnTo>
                  <a:lnTo>
                    <a:pt x="4803" y="10986"/>
                  </a:lnTo>
                  <a:lnTo>
                    <a:pt x="5463" y="12307"/>
                  </a:lnTo>
                  <a:lnTo>
                    <a:pt x="6123" y="13628"/>
                  </a:lnTo>
                  <a:lnTo>
                    <a:pt x="6844" y="14948"/>
                  </a:lnTo>
                  <a:lnTo>
                    <a:pt x="7564" y="16269"/>
                  </a:lnTo>
                  <a:lnTo>
                    <a:pt x="8284" y="17530"/>
                  </a:lnTo>
                  <a:lnTo>
                    <a:pt x="9065" y="18790"/>
                  </a:lnTo>
                  <a:lnTo>
                    <a:pt x="9785" y="19991"/>
                  </a:lnTo>
                  <a:lnTo>
                    <a:pt x="10866" y="21612"/>
                  </a:lnTo>
                  <a:lnTo>
                    <a:pt x="11826" y="23112"/>
                  </a:lnTo>
                  <a:lnTo>
                    <a:pt x="12787" y="24433"/>
                  </a:lnTo>
                  <a:lnTo>
                    <a:pt x="13687" y="25574"/>
                  </a:lnTo>
                  <a:lnTo>
                    <a:pt x="14528" y="26654"/>
                  </a:lnTo>
                  <a:lnTo>
                    <a:pt x="15308" y="27615"/>
                  </a:lnTo>
                  <a:lnTo>
                    <a:pt x="16028" y="28455"/>
                  </a:lnTo>
                  <a:lnTo>
                    <a:pt x="16749" y="29175"/>
                  </a:lnTo>
                  <a:lnTo>
                    <a:pt x="17289" y="29896"/>
                  </a:lnTo>
                  <a:lnTo>
                    <a:pt x="17829" y="30556"/>
                  </a:lnTo>
                  <a:lnTo>
                    <a:pt x="18310" y="31156"/>
                  </a:lnTo>
                  <a:lnTo>
                    <a:pt x="18730" y="31757"/>
                  </a:lnTo>
                  <a:lnTo>
                    <a:pt x="19030" y="32357"/>
                  </a:lnTo>
                  <a:lnTo>
                    <a:pt x="19270" y="32957"/>
                  </a:lnTo>
                  <a:lnTo>
                    <a:pt x="19450" y="33558"/>
                  </a:lnTo>
                  <a:lnTo>
                    <a:pt x="19510" y="34218"/>
                  </a:lnTo>
                  <a:lnTo>
                    <a:pt x="19510" y="34758"/>
                  </a:lnTo>
                  <a:lnTo>
                    <a:pt x="19450" y="35418"/>
                  </a:lnTo>
                  <a:lnTo>
                    <a:pt x="19330" y="36259"/>
                  </a:lnTo>
                  <a:lnTo>
                    <a:pt x="19150" y="37219"/>
                  </a:lnTo>
                  <a:lnTo>
                    <a:pt x="21371" y="31456"/>
                  </a:lnTo>
                  <a:lnTo>
                    <a:pt x="21251" y="31336"/>
                  </a:lnTo>
                  <a:lnTo>
                    <a:pt x="21011" y="31036"/>
                  </a:lnTo>
                  <a:lnTo>
                    <a:pt x="20591" y="30616"/>
                  </a:lnTo>
                  <a:lnTo>
                    <a:pt x="20050" y="30016"/>
                  </a:lnTo>
                  <a:lnTo>
                    <a:pt x="19390" y="29235"/>
                  </a:lnTo>
                  <a:lnTo>
                    <a:pt x="18610" y="28395"/>
                  </a:lnTo>
                  <a:lnTo>
                    <a:pt x="17769" y="27434"/>
                  </a:lnTo>
                  <a:lnTo>
                    <a:pt x="16929" y="26414"/>
                  </a:lnTo>
                  <a:lnTo>
                    <a:pt x="15968" y="25333"/>
                  </a:lnTo>
                  <a:lnTo>
                    <a:pt x="15008" y="24253"/>
                  </a:lnTo>
                  <a:lnTo>
                    <a:pt x="14047" y="23112"/>
                  </a:lnTo>
                  <a:lnTo>
                    <a:pt x="13087" y="21972"/>
                  </a:lnTo>
                  <a:lnTo>
                    <a:pt x="12186" y="20831"/>
                  </a:lnTo>
                  <a:lnTo>
                    <a:pt x="11346" y="19751"/>
                  </a:lnTo>
                  <a:lnTo>
                    <a:pt x="10566" y="18790"/>
                  </a:lnTo>
                  <a:lnTo>
                    <a:pt x="9905" y="17830"/>
                  </a:lnTo>
                  <a:close/>
                </a:path>
              </a:pathLst>
            </a:custGeom>
            <a:solidFill>
              <a:srgbClr val="CCCCCC"/>
            </a:solidFill>
            <a:ln>
              <a:noFill/>
            </a:ln>
          </p:spPr>
          <p:txBody>
            <a:bodyPr lIns="91425" tIns="91425" rIns="91425" bIns="91425" anchor="ctr" anchorCtr="0">
              <a:noAutofit/>
            </a:bodyPr>
            <a:lstStyle/>
            <a:p>
              <a:endParaRPr/>
            </a:p>
          </p:txBody>
        </p:sp>
        <p:sp>
          <p:nvSpPr>
            <p:cNvPr id="422" name="Shape 422"/>
            <p:cNvSpPr/>
            <p:nvPr/>
          </p:nvSpPr>
          <p:spPr>
            <a:xfrm>
              <a:off x="1500750" y="1413700"/>
              <a:ext cx="402225" cy="792425"/>
            </a:xfrm>
            <a:custGeom>
              <a:avLst/>
              <a:gdLst/>
              <a:ahLst/>
              <a:cxnLst/>
              <a:rect l="0" t="0" r="0" b="0"/>
              <a:pathLst>
                <a:path w="16089" h="31697" extrusionOk="0">
                  <a:moveTo>
                    <a:pt x="1861" y="0"/>
                  </a:moveTo>
                  <a:lnTo>
                    <a:pt x="1861" y="420"/>
                  </a:lnTo>
                  <a:lnTo>
                    <a:pt x="1801" y="1621"/>
                  </a:lnTo>
                  <a:lnTo>
                    <a:pt x="1801" y="3422"/>
                  </a:lnTo>
                  <a:lnTo>
                    <a:pt x="1921" y="5643"/>
                  </a:lnTo>
                  <a:lnTo>
                    <a:pt x="2101" y="8104"/>
                  </a:lnTo>
                  <a:lnTo>
                    <a:pt x="2401" y="10566"/>
                  </a:lnTo>
                  <a:lnTo>
                    <a:pt x="2941" y="12967"/>
                  </a:lnTo>
                  <a:lnTo>
                    <a:pt x="3722" y="15068"/>
                  </a:lnTo>
                  <a:lnTo>
                    <a:pt x="4202" y="16028"/>
                  </a:lnTo>
                  <a:lnTo>
                    <a:pt x="4802" y="16929"/>
                  </a:lnTo>
                  <a:lnTo>
                    <a:pt x="5463" y="17889"/>
                  </a:lnTo>
                  <a:lnTo>
                    <a:pt x="6243" y="18790"/>
                  </a:lnTo>
                  <a:lnTo>
                    <a:pt x="7024" y="19630"/>
                  </a:lnTo>
                  <a:lnTo>
                    <a:pt x="7804" y="20531"/>
                  </a:lnTo>
                  <a:lnTo>
                    <a:pt x="8644" y="21311"/>
                  </a:lnTo>
                  <a:lnTo>
                    <a:pt x="9485" y="22091"/>
                  </a:lnTo>
                  <a:lnTo>
                    <a:pt x="10265" y="22752"/>
                  </a:lnTo>
                  <a:lnTo>
                    <a:pt x="10986" y="23412"/>
                  </a:lnTo>
                  <a:lnTo>
                    <a:pt x="11646" y="23952"/>
                  </a:lnTo>
                  <a:lnTo>
                    <a:pt x="12246" y="24432"/>
                  </a:lnTo>
                  <a:lnTo>
                    <a:pt x="12726" y="24793"/>
                  </a:lnTo>
                  <a:lnTo>
                    <a:pt x="13147" y="25093"/>
                  </a:lnTo>
                  <a:lnTo>
                    <a:pt x="13387" y="25273"/>
                  </a:lnTo>
                  <a:lnTo>
                    <a:pt x="13447" y="25333"/>
                  </a:lnTo>
                  <a:lnTo>
                    <a:pt x="16088" y="31696"/>
                  </a:lnTo>
                  <a:lnTo>
                    <a:pt x="9245" y="29835"/>
                  </a:lnTo>
                  <a:lnTo>
                    <a:pt x="8824" y="29475"/>
                  </a:lnTo>
                  <a:lnTo>
                    <a:pt x="7744" y="28394"/>
                  </a:lnTo>
                  <a:lnTo>
                    <a:pt x="6243" y="26774"/>
                  </a:lnTo>
                  <a:lnTo>
                    <a:pt x="4562" y="24673"/>
                  </a:lnTo>
                  <a:lnTo>
                    <a:pt x="2821" y="22211"/>
                  </a:lnTo>
                  <a:lnTo>
                    <a:pt x="1321" y="19450"/>
                  </a:lnTo>
                  <a:lnTo>
                    <a:pt x="300" y="16629"/>
                  </a:lnTo>
                  <a:lnTo>
                    <a:pt x="0" y="13747"/>
                  </a:lnTo>
                  <a:lnTo>
                    <a:pt x="180" y="10926"/>
                  </a:lnTo>
                  <a:lnTo>
                    <a:pt x="420" y="8344"/>
                  </a:lnTo>
                  <a:lnTo>
                    <a:pt x="720" y="6003"/>
                  </a:lnTo>
                  <a:lnTo>
                    <a:pt x="1021" y="3962"/>
                  </a:lnTo>
                  <a:lnTo>
                    <a:pt x="1381" y="2341"/>
                  </a:lnTo>
                  <a:lnTo>
                    <a:pt x="1621" y="1081"/>
                  </a:lnTo>
                  <a:lnTo>
                    <a:pt x="1801" y="300"/>
                  </a:lnTo>
                  <a:lnTo>
                    <a:pt x="1861" y="0"/>
                  </a:lnTo>
                  <a:close/>
                </a:path>
              </a:pathLst>
            </a:custGeom>
            <a:solidFill>
              <a:srgbClr val="7C0000"/>
            </a:solidFill>
            <a:ln>
              <a:noFill/>
            </a:ln>
          </p:spPr>
          <p:txBody>
            <a:bodyPr lIns="91425" tIns="91425" rIns="91425" bIns="91425" anchor="ctr" anchorCtr="0">
              <a:noAutofit/>
            </a:bodyPr>
            <a:lstStyle/>
            <a:p>
              <a:endParaRPr/>
            </a:p>
          </p:txBody>
        </p:sp>
        <p:sp>
          <p:nvSpPr>
            <p:cNvPr id="423" name="Shape 423"/>
            <p:cNvSpPr/>
            <p:nvPr/>
          </p:nvSpPr>
          <p:spPr>
            <a:xfrm>
              <a:off x="1527750" y="1313150"/>
              <a:ext cx="63050" cy="114075"/>
            </a:xfrm>
            <a:custGeom>
              <a:avLst/>
              <a:gdLst/>
              <a:ahLst/>
              <a:cxnLst/>
              <a:rect l="0" t="0" r="0" b="0"/>
              <a:pathLst>
                <a:path w="2522" h="4563" extrusionOk="0">
                  <a:moveTo>
                    <a:pt x="661" y="4563"/>
                  </a:moveTo>
                  <a:lnTo>
                    <a:pt x="1" y="1621"/>
                  </a:lnTo>
                  <a:lnTo>
                    <a:pt x="1561" y="0"/>
                  </a:lnTo>
                  <a:lnTo>
                    <a:pt x="2522" y="2041"/>
                  </a:lnTo>
                  <a:lnTo>
                    <a:pt x="661" y="4563"/>
                  </a:lnTo>
                  <a:close/>
                </a:path>
              </a:pathLst>
            </a:custGeom>
            <a:solidFill>
              <a:srgbClr val="7C0000"/>
            </a:solidFill>
            <a:ln>
              <a:noFill/>
            </a:ln>
          </p:spPr>
          <p:txBody>
            <a:bodyPr lIns="91425" tIns="91425" rIns="91425" bIns="91425" anchor="ctr" anchorCtr="0">
              <a:noAutofit/>
            </a:bodyPr>
            <a:lstStyle/>
            <a:p>
              <a:endParaRPr/>
            </a:p>
          </p:txBody>
        </p:sp>
        <p:sp>
          <p:nvSpPr>
            <p:cNvPr id="424" name="Shape 424"/>
            <p:cNvSpPr/>
            <p:nvPr/>
          </p:nvSpPr>
          <p:spPr>
            <a:xfrm>
              <a:off x="1590775" y="2168575"/>
              <a:ext cx="55550" cy="9025"/>
            </a:xfrm>
            <a:custGeom>
              <a:avLst/>
              <a:gdLst/>
              <a:ahLst/>
              <a:cxnLst/>
              <a:rect l="0" t="0" r="0" b="0"/>
              <a:pathLst>
                <a:path w="2222" h="361" extrusionOk="0">
                  <a:moveTo>
                    <a:pt x="2222" y="240"/>
                  </a:moveTo>
                  <a:lnTo>
                    <a:pt x="1982" y="240"/>
                  </a:lnTo>
                  <a:lnTo>
                    <a:pt x="1682" y="180"/>
                  </a:lnTo>
                  <a:lnTo>
                    <a:pt x="1442" y="180"/>
                  </a:lnTo>
                  <a:lnTo>
                    <a:pt x="1141" y="120"/>
                  </a:lnTo>
                  <a:lnTo>
                    <a:pt x="901" y="60"/>
                  </a:lnTo>
                  <a:lnTo>
                    <a:pt x="601" y="60"/>
                  </a:lnTo>
                  <a:lnTo>
                    <a:pt x="301" y="0"/>
                  </a:lnTo>
                  <a:lnTo>
                    <a:pt x="1" y="0"/>
                  </a:lnTo>
                  <a:lnTo>
                    <a:pt x="301" y="60"/>
                  </a:lnTo>
                  <a:lnTo>
                    <a:pt x="601" y="60"/>
                  </a:lnTo>
                  <a:lnTo>
                    <a:pt x="901" y="120"/>
                  </a:lnTo>
                  <a:lnTo>
                    <a:pt x="1201" y="180"/>
                  </a:lnTo>
                  <a:lnTo>
                    <a:pt x="1442" y="240"/>
                  </a:lnTo>
                  <a:lnTo>
                    <a:pt x="1682" y="240"/>
                  </a:lnTo>
                  <a:lnTo>
                    <a:pt x="1922" y="301"/>
                  </a:lnTo>
                  <a:lnTo>
                    <a:pt x="2162" y="361"/>
                  </a:lnTo>
                  <a:lnTo>
                    <a:pt x="2162" y="301"/>
                  </a:lnTo>
                  <a:lnTo>
                    <a:pt x="2162" y="301"/>
                  </a:lnTo>
                  <a:lnTo>
                    <a:pt x="2162" y="240"/>
                  </a:lnTo>
                  <a:lnTo>
                    <a:pt x="2222" y="240"/>
                  </a:lnTo>
                  <a:close/>
                </a:path>
              </a:pathLst>
            </a:custGeom>
            <a:solidFill>
              <a:srgbClr val="3F3FFF"/>
            </a:solidFill>
            <a:ln>
              <a:noFill/>
            </a:ln>
          </p:spPr>
          <p:txBody>
            <a:bodyPr lIns="91425" tIns="91425" rIns="91425" bIns="91425" anchor="ctr" anchorCtr="0">
              <a:noAutofit/>
            </a:bodyPr>
            <a:lstStyle/>
            <a:p>
              <a:endParaRPr/>
            </a:p>
          </p:txBody>
        </p:sp>
        <p:sp>
          <p:nvSpPr>
            <p:cNvPr id="425" name="Shape 425"/>
            <p:cNvSpPr/>
            <p:nvPr/>
          </p:nvSpPr>
          <p:spPr>
            <a:xfrm>
              <a:off x="1463225" y="2147550"/>
              <a:ext cx="127575" cy="21050"/>
            </a:xfrm>
            <a:custGeom>
              <a:avLst/>
              <a:gdLst/>
              <a:ahLst/>
              <a:cxnLst/>
              <a:rect l="0" t="0" r="0" b="0"/>
              <a:pathLst>
                <a:path w="5103" h="842" extrusionOk="0">
                  <a:moveTo>
                    <a:pt x="0" y="1"/>
                  </a:moveTo>
                  <a:lnTo>
                    <a:pt x="721" y="121"/>
                  </a:lnTo>
                  <a:lnTo>
                    <a:pt x="1381" y="241"/>
                  </a:lnTo>
                  <a:lnTo>
                    <a:pt x="2101" y="361"/>
                  </a:lnTo>
                  <a:lnTo>
                    <a:pt x="2762" y="481"/>
                  </a:lnTo>
                  <a:lnTo>
                    <a:pt x="3362" y="601"/>
                  </a:lnTo>
                  <a:lnTo>
                    <a:pt x="3962" y="661"/>
                  </a:lnTo>
                  <a:lnTo>
                    <a:pt x="4563" y="781"/>
                  </a:lnTo>
                  <a:lnTo>
                    <a:pt x="5103" y="841"/>
                  </a:lnTo>
                  <a:lnTo>
                    <a:pt x="4563" y="721"/>
                  </a:lnTo>
                  <a:lnTo>
                    <a:pt x="4022" y="661"/>
                  </a:lnTo>
                  <a:lnTo>
                    <a:pt x="3482" y="541"/>
                  </a:lnTo>
                  <a:lnTo>
                    <a:pt x="2822" y="421"/>
                  </a:lnTo>
                  <a:lnTo>
                    <a:pt x="2161" y="361"/>
                  </a:lnTo>
                  <a:lnTo>
                    <a:pt x="1501" y="241"/>
                  </a:lnTo>
                  <a:lnTo>
                    <a:pt x="781" y="121"/>
                  </a:lnTo>
                  <a:lnTo>
                    <a:pt x="0" y="1"/>
                  </a:lnTo>
                  <a:close/>
                </a:path>
              </a:pathLst>
            </a:custGeom>
            <a:solidFill>
              <a:srgbClr val="000000"/>
            </a:solidFill>
            <a:ln>
              <a:noFill/>
            </a:ln>
          </p:spPr>
          <p:txBody>
            <a:bodyPr lIns="91425" tIns="91425" rIns="91425" bIns="91425" anchor="ctr" anchorCtr="0">
              <a:noAutofit/>
            </a:bodyPr>
            <a:lstStyle/>
            <a:p>
              <a:endParaRPr/>
            </a:p>
          </p:txBody>
        </p:sp>
        <p:sp>
          <p:nvSpPr>
            <p:cNvPr id="426" name="Shape 426"/>
            <p:cNvSpPr/>
            <p:nvPr/>
          </p:nvSpPr>
          <p:spPr>
            <a:xfrm>
              <a:off x="651325" y="82525"/>
              <a:ext cx="39025" cy="39050"/>
            </a:xfrm>
            <a:custGeom>
              <a:avLst/>
              <a:gdLst/>
              <a:ahLst/>
              <a:cxnLst/>
              <a:rect l="0" t="0" r="0" b="0"/>
              <a:pathLst>
                <a:path w="1561" h="1562" extrusionOk="0">
                  <a:moveTo>
                    <a:pt x="1321" y="1261"/>
                  </a:moveTo>
                  <a:lnTo>
                    <a:pt x="1381" y="1081"/>
                  </a:lnTo>
                  <a:lnTo>
                    <a:pt x="1441" y="961"/>
                  </a:lnTo>
                  <a:lnTo>
                    <a:pt x="1501" y="841"/>
                  </a:lnTo>
                  <a:lnTo>
                    <a:pt x="1561" y="721"/>
                  </a:lnTo>
                  <a:lnTo>
                    <a:pt x="1441" y="601"/>
                  </a:lnTo>
                  <a:lnTo>
                    <a:pt x="1321" y="481"/>
                  </a:lnTo>
                  <a:lnTo>
                    <a:pt x="1201" y="421"/>
                  </a:lnTo>
                  <a:lnTo>
                    <a:pt x="1081" y="301"/>
                  </a:lnTo>
                  <a:lnTo>
                    <a:pt x="540" y="1"/>
                  </a:lnTo>
                  <a:lnTo>
                    <a:pt x="180" y="61"/>
                  </a:lnTo>
                  <a:lnTo>
                    <a:pt x="0" y="361"/>
                  </a:lnTo>
                  <a:lnTo>
                    <a:pt x="60" y="841"/>
                  </a:lnTo>
                  <a:lnTo>
                    <a:pt x="180" y="1081"/>
                  </a:lnTo>
                  <a:lnTo>
                    <a:pt x="240" y="1261"/>
                  </a:lnTo>
                  <a:lnTo>
                    <a:pt x="360" y="1441"/>
                  </a:lnTo>
                  <a:lnTo>
                    <a:pt x="480" y="1561"/>
                  </a:lnTo>
                  <a:lnTo>
                    <a:pt x="720" y="1561"/>
                  </a:lnTo>
                  <a:lnTo>
                    <a:pt x="961" y="1561"/>
                  </a:lnTo>
                  <a:lnTo>
                    <a:pt x="1141" y="1441"/>
                  </a:lnTo>
                  <a:lnTo>
                    <a:pt x="1321" y="1261"/>
                  </a:lnTo>
                  <a:close/>
                </a:path>
              </a:pathLst>
            </a:custGeom>
            <a:solidFill>
              <a:srgbClr val="AA7C63"/>
            </a:solidFill>
            <a:ln>
              <a:noFill/>
            </a:ln>
          </p:spPr>
          <p:txBody>
            <a:bodyPr lIns="91425" tIns="91425" rIns="91425" bIns="91425" anchor="ctr" anchorCtr="0">
              <a:noAutofit/>
            </a:bodyPr>
            <a:lstStyle/>
            <a:p>
              <a:endParaRPr/>
            </a:p>
          </p:txBody>
        </p:sp>
        <p:sp>
          <p:nvSpPr>
            <p:cNvPr id="427" name="Shape 427"/>
            <p:cNvSpPr/>
            <p:nvPr/>
          </p:nvSpPr>
          <p:spPr>
            <a:xfrm>
              <a:off x="609300" y="138050"/>
              <a:ext cx="109575" cy="133600"/>
            </a:xfrm>
            <a:custGeom>
              <a:avLst/>
              <a:gdLst/>
              <a:ahLst/>
              <a:cxnLst/>
              <a:rect l="0" t="0" r="0" b="0"/>
              <a:pathLst>
                <a:path w="4383" h="5344" extrusionOk="0">
                  <a:moveTo>
                    <a:pt x="0" y="3963"/>
                  </a:moveTo>
                  <a:lnTo>
                    <a:pt x="1381" y="5343"/>
                  </a:lnTo>
                  <a:lnTo>
                    <a:pt x="4382" y="1261"/>
                  </a:lnTo>
                  <a:lnTo>
                    <a:pt x="2581" y="1"/>
                  </a:lnTo>
                  <a:lnTo>
                    <a:pt x="0" y="3963"/>
                  </a:lnTo>
                  <a:close/>
                </a:path>
              </a:pathLst>
            </a:custGeom>
            <a:solidFill>
              <a:srgbClr val="AA7C63"/>
            </a:solidFill>
            <a:ln>
              <a:noFill/>
            </a:ln>
          </p:spPr>
          <p:txBody>
            <a:bodyPr lIns="91425" tIns="91425" rIns="91425" bIns="91425" anchor="ctr" anchorCtr="0">
              <a:noAutofit/>
            </a:bodyPr>
            <a:lstStyle/>
            <a:p>
              <a:endParaRPr/>
            </a:p>
          </p:txBody>
        </p:sp>
        <p:sp>
          <p:nvSpPr>
            <p:cNvPr id="428" name="Shape 428"/>
            <p:cNvSpPr/>
            <p:nvPr/>
          </p:nvSpPr>
          <p:spPr>
            <a:xfrm>
              <a:off x="712850" y="138050"/>
              <a:ext cx="120075" cy="246150"/>
            </a:xfrm>
            <a:custGeom>
              <a:avLst/>
              <a:gdLst/>
              <a:ahLst/>
              <a:cxnLst/>
              <a:rect l="0" t="0" r="0" b="0"/>
              <a:pathLst>
                <a:path w="4803" h="9846" extrusionOk="0">
                  <a:moveTo>
                    <a:pt x="4142" y="2822"/>
                  </a:moveTo>
                  <a:lnTo>
                    <a:pt x="4442" y="1441"/>
                  </a:lnTo>
                  <a:lnTo>
                    <a:pt x="4683" y="661"/>
                  </a:lnTo>
                  <a:lnTo>
                    <a:pt x="4803" y="301"/>
                  </a:lnTo>
                  <a:lnTo>
                    <a:pt x="4623" y="61"/>
                  </a:lnTo>
                  <a:lnTo>
                    <a:pt x="4262" y="1"/>
                  </a:lnTo>
                  <a:lnTo>
                    <a:pt x="3902" y="121"/>
                  </a:lnTo>
                  <a:lnTo>
                    <a:pt x="3482" y="481"/>
                  </a:lnTo>
                  <a:lnTo>
                    <a:pt x="3122" y="1141"/>
                  </a:lnTo>
                  <a:lnTo>
                    <a:pt x="3002" y="1441"/>
                  </a:lnTo>
                  <a:lnTo>
                    <a:pt x="2942" y="1622"/>
                  </a:lnTo>
                  <a:lnTo>
                    <a:pt x="2882" y="1742"/>
                  </a:lnTo>
                  <a:lnTo>
                    <a:pt x="2882" y="1862"/>
                  </a:lnTo>
                  <a:lnTo>
                    <a:pt x="2702" y="1682"/>
                  </a:lnTo>
                  <a:lnTo>
                    <a:pt x="2341" y="1321"/>
                  </a:lnTo>
                  <a:lnTo>
                    <a:pt x="1921" y="961"/>
                  </a:lnTo>
                  <a:lnTo>
                    <a:pt x="1381" y="481"/>
                  </a:lnTo>
                  <a:lnTo>
                    <a:pt x="480" y="1441"/>
                  </a:lnTo>
                  <a:lnTo>
                    <a:pt x="360" y="1381"/>
                  </a:lnTo>
                  <a:lnTo>
                    <a:pt x="1561" y="2942"/>
                  </a:lnTo>
                  <a:lnTo>
                    <a:pt x="1501" y="3122"/>
                  </a:lnTo>
                  <a:lnTo>
                    <a:pt x="1321" y="3603"/>
                  </a:lnTo>
                  <a:lnTo>
                    <a:pt x="1021" y="4263"/>
                  </a:lnTo>
                  <a:lnTo>
                    <a:pt x="541" y="4983"/>
                  </a:lnTo>
                  <a:lnTo>
                    <a:pt x="180" y="5644"/>
                  </a:lnTo>
                  <a:lnTo>
                    <a:pt x="0" y="6184"/>
                  </a:lnTo>
                  <a:lnTo>
                    <a:pt x="0" y="6664"/>
                  </a:lnTo>
                  <a:lnTo>
                    <a:pt x="180" y="7204"/>
                  </a:lnTo>
                  <a:lnTo>
                    <a:pt x="420" y="7805"/>
                  </a:lnTo>
                  <a:lnTo>
                    <a:pt x="721" y="8585"/>
                  </a:lnTo>
                  <a:lnTo>
                    <a:pt x="1021" y="9305"/>
                  </a:lnTo>
                  <a:lnTo>
                    <a:pt x="1261" y="9846"/>
                  </a:lnTo>
                  <a:lnTo>
                    <a:pt x="4262" y="7805"/>
                  </a:lnTo>
                  <a:lnTo>
                    <a:pt x="4022" y="7324"/>
                  </a:lnTo>
                  <a:lnTo>
                    <a:pt x="3782" y="6964"/>
                  </a:lnTo>
                  <a:lnTo>
                    <a:pt x="3542" y="6604"/>
                  </a:lnTo>
                  <a:lnTo>
                    <a:pt x="3362" y="6364"/>
                  </a:lnTo>
                  <a:lnTo>
                    <a:pt x="3482" y="5824"/>
                  </a:lnTo>
                  <a:lnTo>
                    <a:pt x="3662" y="5043"/>
                  </a:lnTo>
                  <a:lnTo>
                    <a:pt x="3902" y="4083"/>
                  </a:lnTo>
                  <a:lnTo>
                    <a:pt x="4142" y="2822"/>
                  </a:lnTo>
                  <a:close/>
                </a:path>
              </a:pathLst>
            </a:custGeom>
            <a:solidFill>
              <a:srgbClr val="AA7C63"/>
            </a:solidFill>
            <a:ln>
              <a:noFill/>
            </a:ln>
          </p:spPr>
          <p:txBody>
            <a:bodyPr lIns="91425" tIns="91425" rIns="91425" bIns="91425" anchor="ctr" anchorCtr="0">
              <a:noAutofit/>
            </a:bodyPr>
            <a:lstStyle/>
            <a:p>
              <a:endParaRPr/>
            </a:p>
          </p:txBody>
        </p:sp>
        <p:sp>
          <p:nvSpPr>
            <p:cNvPr id="429" name="Shape 429"/>
            <p:cNvSpPr/>
            <p:nvPr/>
          </p:nvSpPr>
          <p:spPr>
            <a:xfrm>
              <a:off x="718850" y="169575"/>
              <a:ext cx="3025" cy="3025"/>
            </a:xfrm>
            <a:custGeom>
              <a:avLst/>
              <a:gdLst/>
              <a:ahLst/>
              <a:cxnLst/>
              <a:rect l="0" t="0" r="0" b="0"/>
              <a:pathLst>
                <a:path w="121" h="121" extrusionOk="0">
                  <a:moveTo>
                    <a:pt x="0" y="0"/>
                  </a:moveTo>
                  <a:lnTo>
                    <a:pt x="120" y="120"/>
                  </a:lnTo>
                  <a:lnTo>
                    <a:pt x="0" y="0"/>
                  </a:lnTo>
                  <a:lnTo>
                    <a:pt x="0" y="0"/>
                  </a:lnTo>
                  <a:close/>
                </a:path>
              </a:pathLst>
            </a:custGeom>
            <a:solidFill>
              <a:srgbClr val="A54966"/>
            </a:solidFill>
            <a:ln>
              <a:noFill/>
            </a:ln>
          </p:spPr>
          <p:txBody>
            <a:bodyPr lIns="91425" tIns="91425" rIns="91425" bIns="91425" anchor="ctr" anchorCtr="0">
              <a:noAutofit/>
            </a:bodyPr>
            <a:lstStyle/>
            <a:p>
              <a:endParaRPr/>
            </a:p>
          </p:txBody>
        </p:sp>
        <p:sp>
          <p:nvSpPr>
            <p:cNvPr id="430" name="Shape 430"/>
            <p:cNvSpPr/>
            <p:nvPr/>
          </p:nvSpPr>
          <p:spPr>
            <a:xfrm>
              <a:off x="663325" y="100550"/>
              <a:ext cx="84050" cy="73550"/>
            </a:xfrm>
            <a:custGeom>
              <a:avLst/>
              <a:gdLst/>
              <a:ahLst/>
              <a:cxnLst/>
              <a:rect l="0" t="0" r="0" b="0"/>
              <a:pathLst>
                <a:path w="3362" h="2942" extrusionOk="0">
                  <a:moveTo>
                    <a:pt x="3362" y="1981"/>
                  </a:moveTo>
                  <a:lnTo>
                    <a:pt x="3062" y="1681"/>
                  </a:lnTo>
                  <a:lnTo>
                    <a:pt x="2762" y="1441"/>
                  </a:lnTo>
                  <a:lnTo>
                    <a:pt x="2461" y="1141"/>
                  </a:lnTo>
                  <a:lnTo>
                    <a:pt x="2161" y="900"/>
                  </a:lnTo>
                  <a:lnTo>
                    <a:pt x="1861" y="660"/>
                  </a:lnTo>
                  <a:lnTo>
                    <a:pt x="1561" y="420"/>
                  </a:lnTo>
                  <a:lnTo>
                    <a:pt x="1321" y="180"/>
                  </a:lnTo>
                  <a:lnTo>
                    <a:pt x="1081" y="0"/>
                  </a:lnTo>
                  <a:lnTo>
                    <a:pt x="1021" y="120"/>
                  </a:lnTo>
                  <a:lnTo>
                    <a:pt x="961" y="240"/>
                  </a:lnTo>
                  <a:lnTo>
                    <a:pt x="901" y="360"/>
                  </a:lnTo>
                  <a:lnTo>
                    <a:pt x="841" y="540"/>
                  </a:lnTo>
                  <a:lnTo>
                    <a:pt x="661" y="720"/>
                  </a:lnTo>
                  <a:lnTo>
                    <a:pt x="481" y="840"/>
                  </a:lnTo>
                  <a:lnTo>
                    <a:pt x="240" y="840"/>
                  </a:lnTo>
                  <a:lnTo>
                    <a:pt x="0" y="840"/>
                  </a:lnTo>
                  <a:lnTo>
                    <a:pt x="180" y="1081"/>
                  </a:lnTo>
                  <a:lnTo>
                    <a:pt x="360" y="1261"/>
                  </a:lnTo>
                  <a:lnTo>
                    <a:pt x="420" y="1321"/>
                  </a:lnTo>
                  <a:lnTo>
                    <a:pt x="481" y="1381"/>
                  </a:lnTo>
                  <a:lnTo>
                    <a:pt x="420" y="1501"/>
                  </a:lnTo>
                  <a:lnTo>
                    <a:pt x="2221" y="2761"/>
                  </a:lnTo>
                  <a:lnTo>
                    <a:pt x="2221" y="2761"/>
                  </a:lnTo>
                  <a:lnTo>
                    <a:pt x="2341" y="2881"/>
                  </a:lnTo>
                  <a:lnTo>
                    <a:pt x="2461" y="2941"/>
                  </a:lnTo>
                  <a:lnTo>
                    <a:pt x="3362" y="1981"/>
                  </a:lnTo>
                  <a:close/>
                </a:path>
              </a:pathLst>
            </a:custGeom>
            <a:solidFill>
              <a:srgbClr val="703D23"/>
            </a:solidFill>
            <a:ln>
              <a:noFill/>
            </a:ln>
          </p:spPr>
          <p:txBody>
            <a:bodyPr lIns="91425" tIns="91425" rIns="91425" bIns="91425" anchor="ctr" anchorCtr="0">
              <a:noAutofit/>
            </a:bodyPr>
            <a:lstStyle/>
            <a:p>
              <a:endParaRPr/>
            </a:p>
          </p:txBody>
        </p:sp>
        <p:sp>
          <p:nvSpPr>
            <p:cNvPr id="431" name="Shape 431"/>
            <p:cNvSpPr/>
            <p:nvPr/>
          </p:nvSpPr>
          <p:spPr>
            <a:xfrm>
              <a:off x="1607300" y="1278625"/>
              <a:ext cx="124575" cy="90075"/>
            </a:xfrm>
            <a:custGeom>
              <a:avLst/>
              <a:gdLst/>
              <a:ahLst/>
              <a:cxnLst/>
              <a:rect l="0" t="0" r="0" b="0"/>
              <a:pathLst>
                <a:path w="4983" h="3603" extrusionOk="0">
                  <a:moveTo>
                    <a:pt x="4803" y="1"/>
                  </a:moveTo>
                  <a:lnTo>
                    <a:pt x="1681" y="3002"/>
                  </a:lnTo>
                  <a:lnTo>
                    <a:pt x="360" y="961"/>
                  </a:lnTo>
                  <a:lnTo>
                    <a:pt x="0" y="1201"/>
                  </a:lnTo>
                  <a:lnTo>
                    <a:pt x="1501" y="3362"/>
                  </a:lnTo>
                  <a:lnTo>
                    <a:pt x="1621" y="3602"/>
                  </a:lnTo>
                  <a:lnTo>
                    <a:pt x="1801" y="3422"/>
                  </a:lnTo>
                  <a:lnTo>
                    <a:pt x="4983" y="361"/>
                  </a:lnTo>
                  <a:lnTo>
                    <a:pt x="4803" y="1"/>
                  </a:lnTo>
                  <a:close/>
                </a:path>
              </a:pathLst>
            </a:custGeom>
            <a:solidFill>
              <a:srgbClr val="7F7FFF"/>
            </a:solidFill>
            <a:ln>
              <a:noFill/>
            </a:ln>
          </p:spPr>
          <p:txBody>
            <a:bodyPr lIns="91425" tIns="91425" rIns="91425" bIns="91425" anchor="ctr" anchorCtr="0">
              <a:noAutofit/>
            </a:bodyPr>
            <a:lstStyle/>
            <a:p>
              <a:endParaRPr/>
            </a:p>
          </p:txBody>
        </p:sp>
        <p:sp>
          <p:nvSpPr>
            <p:cNvPr id="432" name="Shape 432"/>
            <p:cNvSpPr/>
            <p:nvPr/>
          </p:nvSpPr>
          <p:spPr>
            <a:xfrm>
              <a:off x="1496225" y="1241100"/>
              <a:ext cx="63075" cy="79575"/>
            </a:xfrm>
            <a:custGeom>
              <a:avLst/>
              <a:gdLst/>
              <a:ahLst/>
              <a:cxnLst/>
              <a:rect l="0" t="0" r="0" b="0"/>
              <a:pathLst>
                <a:path w="2523" h="3183" extrusionOk="0">
                  <a:moveTo>
                    <a:pt x="2522" y="1502"/>
                  </a:moveTo>
                  <a:lnTo>
                    <a:pt x="661" y="2342"/>
                  </a:lnTo>
                  <a:lnTo>
                    <a:pt x="1562" y="1"/>
                  </a:lnTo>
                  <a:lnTo>
                    <a:pt x="1141" y="1"/>
                  </a:lnTo>
                  <a:lnTo>
                    <a:pt x="61" y="2822"/>
                  </a:lnTo>
                  <a:lnTo>
                    <a:pt x="1" y="3182"/>
                  </a:lnTo>
                  <a:lnTo>
                    <a:pt x="361" y="3062"/>
                  </a:lnTo>
                  <a:lnTo>
                    <a:pt x="2342" y="2042"/>
                  </a:lnTo>
                  <a:lnTo>
                    <a:pt x="2522" y="1502"/>
                  </a:lnTo>
                  <a:close/>
                </a:path>
              </a:pathLst>
            </a:custGeom>
            <a:solidFill>
              <a:srgbClr val="7F7FFF"/>
            </a:solidFill>
            <a:ln>
              <a:noFill/>
            </a:ln>
          </p:spPr>
          <p:txBody>
            <a:bodyPr lIns="91425" tIns="91425" rIns="91425" bIns="91425" anchor="ctr" anchorCtr="0">
              <a:noAutofit/>
            </a:bodyPr>
            <a:lstStyle/>
            <a:p>
              <a:endParaRPr/>
            </a:p>
          </p:txBody>
        </p:sp>
        <p:sp>
          <p:nvSpPr>
            <p:cNvPr id="433" name="Shape 433"/>
            <p:cNvSpPr/>
            <p:nvPr/>
          </p:nvSpPr>
          <p:spPr>
            <a:xfrm>
              <a:off x="774375" y="432200"/>
              <a:ext cx="115575" cy="84075"/>
            </a:xfrm>
            <a:custGeom>
              <a:avLst/>
              <a:gdLst/>
              <a:ahLst/>
              <a:cxnLst/>
              <a:rect l="0" t="0" r="0" b="0"/>
              <a:pathLst>
                <a:path w="4623" h="3363" extrusionOk="0">
                  <a:moveTo>
                    <a:pt x="301" y="3362"/>
                  </a:moveTo>
                  <a:lnTo>
                    <a:pt x="301" y="3362"/>
                  </a:lnTo>
                  <a:lnTo>
                    <a:pt x="481" y="3242"/>
                  </a:lnTo>
                  <a:lnTo>
                    <a:pt x="781" y="3002"/>
                  </a:lnTo>
                  <a:lnTo>
                    <a:pt x="1321" y="2642"/>
                  </a:lnTo>
                  <a:lnTo>
                    <a:pt x="1921" y="2222"/>
                  </a:lnTo>
                  <a:lnTo>
                    <a:pt x="2582" y="1802"/>
                  </a:lnTo>
                  <a:lnTo>
                    <a:pt x="3302" y="1321"/>
                  </a:lnTo>
                  <a:lnTo>
                    <a:pt x="3962" y="841"/>
                  </a:lnTo>
                  <a:lnTo>
                    <a:pt x="4623" y="361"/>
                  </a:lnTo>
                  <a:lnTo>
                    <a:pt x="4443" y="1"/>
                  </a:lnTo>
                  <a:lnTo>
                    <a:pt x="3962" y="361"/>
                  </a:lnTo>
                  <a:lnTo>
                    <a:pt x="3362" y="781"/>
                  </a:lnTo>
                  <a:lnTo>
                    <a:pt x="2642" y="1261"/>
                  </a:lnTo>
                  <a:lnTo>
                    <a:pt x="1861" y="1742"/>
                  </a:lnTo>
                  <a:lnTo>
                    <a:pt x="1201" y="2222"/>
                  </a:lnTo>
                  <a:lnTo>
                    <a:pt x="601" y="2642"/>
                  </a:lnTo>
                  <a:lnTo>
                    <a:pt x="181" y="2942"/>
                  </a:lnTo>
                  <a:lnTo>
                    <a:pt x="0" y="3122"/>
                  </a:lnTo>
                  <a:lnTo>
                    <a:pt x="301" y="3362"/>
                  </a:lnTo>
                  <a:close/>
                </a:path>
              </a:pathLst>
            </a:custGeom>
            <a:solidFill>
              <a:srgbClr val="7F7FFF"/>
            </a:solidFill>
            <a:ln>
              <a:noFill/>
            </a:ln>
          </p:spPr>
          <p:txBody>
            <a:bodyPr lIns="91425" tIns="91425" rIns="91425" bIns="91425" anchor="ctr" anchorCtr="0">
              <a:noAutofit/>
            </a:bodyPr>
            <a:lstStyle/>
            <a:p>
              <a:endParaRPr/>
            </a:p>
          </p:txBody>
        </p:sp>
        <p:sp>
          <p:nvSpPr>
            <p:cNvPr id="434" name="Shape 434"/>
            <p:cNvSpPr/>
            <p:nvPr/>
          </p:nvSpPr>
          <p:spPr>
            <a:xfrm>
              <a:off x="786375" y="442700"/>
              <a:ext cx="21050" cy="21050"/>
            </a:xfrm>
            <a:custGeom>
              <a:avLst/>
              <a:gdLst/>
              <a:ahLst/>
              <a:cxnLst/>
              <a:rect l="0" t="0" r="0" b="0"/>
              <a:pathLst>
                <a:path w="842" h="842" extrusionOk="0">
                  <a:moveTo>
                    <a:pt x="421" y="841"/>
                  </a:moveTo>
                  <a:lnTo>
                    <a:pt x="541" y="781"/>
                  </a:lnTo>
                  <a:lnTo>
                    <a:pt x="721" y="721"/>
                  </a:lnTo>
                  <a:lnTo>
                    <a:pt x="781" y="601"/>
                  </a:lnTo>
                  <a:lnTo>
                    <a:pt x="841" y="421"/>
                  </a:lnTo>
                  <a:lnTo>
                    <a:pt x="781" y="241"/>
                  </a:lnTo>
                  <a:lnTo>
                    <a:pt x="721" y="121"/>
                  </a:lnTo>
                  <a:lnTo>
                    <a:pt x="541" y="61"/>
                  </a:lnTo>
                  <a:lnTo>
                    <a:pt x="421" y="1"/>
                  </a:lnTo>
                  <a:lnTo>
                    <a:pt x="241" y="61"/>
                  </a:lnTo>
                  <a:lnTo>
                    <a:pt x="121" y="121"/>
                  </a:lnTo>
                  <a:lnTo>
                    <a:pt x="61" y="241"/>
                  </a:lnTo>
                  <a:lnTo>
                    <a:pt x="1" y="421"/>
                  </a:lnTo>
                  <a:lnTo>
                    <a:pt x="61" y="601"/>
                  </a:lnTo>
                  <a:lnTo>
                    <a:pt x="121" y="721"/>
                  </a:lnTo>
                  <a:lnTo>
                    <a:pt x="241" y="781"/>
                  </a:lnTo>
                  <a:lnTo>
                    <a:pt x="421" y="841"/>
                  </a:lnTo>
                  <a:close/>
                </a:path>
              </a:pathLst>
            </a:custGeom>
            <a:solidFill>
              <a:srgbClr val="7F7FFF"/>
            </a:solidFill>
            <a:ln>
              <a:noFill/>
            </a:ln>
          </p:spPr>
          <p:txBody>
            <a:bodyPr lIns="91425" tIns="91425" rIns="91425" bIns="91425" anchor="ctr" anchorCtr="0">
              <a:noAutofit/>
            </a:bodyPr>
            <a:lstStyle/>
            <a:p>
              <a:endParaRPr/>
            </a:p>
          </p:txBody>
        </p:sp>
        <p:sp>
          <p:nvSpPr>
            <p:cNvPr id="435" name="Shape 435"/>
            <p:cNvSpPr/>
            <p:nvPr/>
          </p:nvSpPr>
          <p:spPr>
            <a:xfrm>
              <a:off x="2347150" y="717350"/>
              <a:ext cx="133600" cy="36050"/>
            </a:xfrm>
            <a:custGeom>
              <a:avLst/>
              <a:gdLst/>
              <a:ahLst/>
              <a:cxnLst/>
              <a:rect l="0" t="0" r="0" b="0"/>
              <a:pathLst>
                <a:path w="5344" h="1442" extrusionOk="0">
                  <a:moveTo>
                    <a:pt x="1" y="361"/>
                  </a:moveTo>
                  <a:lnTo>
                    <a:pt x="1" y="361"/>
                  </a:lnTo>
                  <a:lnTo>
                    <a:pt x="181" y="361"/>
                  </a:lnTo>
                  <a:lnTo>
                    <a:pt x="601" y="481"/>
                  </a:lnTo>
                  <a:lnTo>
                    <a:pt x="1202" y="601"/>
                  </a:lnTo>
                  <a:lnTo>
                    <a:pt x="1922" y="721"/>
                  </a:lnTo>
                  <a:lnTo>
                    <a:pt x="2762" y="901"/>
                  </a:lnTo>
                  <a:lnTo>
                    <a:pt x="3603" y="1081"/>
                  </a:lnTo>
                  <a:lnTo>
                    <a:pt x="4443" y="1261"/>
                  </a:lnTo>
                  <a:lnTo>
                    <a:pt x="5224" y="1441"/>
                  </a:lnTo>
                  <a:lnTo>
                    <a:pt x="5344" y="1021"/>
                  </a:lnTo>
                  <a:lnTo>
                    <a:pt x="4803" y="901"/>
                  </a:lnTo>
                  <a:lnTo>
                    <a:pt x="4023" y="781"/>
                  </a:lnTo>
                  <a:lnTo>
                    <a:pt x="3183" y="601"/>
                  </a:lnTo>
                  <a:lnTo>
                    <a:pt x="2342" y="421"/>
                  </a:lnTo>
                  <a:lnTo>
                    <a:pt x="1502" y="240"/>
                  </a:lnTo>
                  <a:lnTo>
                    <a:pt x="781" y="120"/>
                  </a:lnTo>
                  <a:lnTo>
                    <a:pt x="241" y="60"/>
                  </a:lnTo>
                  <a:lnTo>
                    <a:pt x="1" y="0"/>
                  </a:lnTo>
                  <a:lnTo>
                    <a:pt x="1" y="361"/>
                  </a:lnTo>
                  <a:close/>
                </a:path>
              </a:pathLst>
            </a:custGeom>
            <a:solidFill>
              <a:srgbClr val="7F7FFF"/>
            </a:solidFill>
            <a:ln>
              <a:noFill/>
            </a:ln>
          </p:spPr>
          <p:txBody>
            <a:bodyPr lIns="91425" tIns="91425" rIns="91425" bIns="91425" anchor="ctr" anchorCtr="0">
              <a:noAutofit/>
            </a:bodyPr>
            <a:lstStyle/>
            <a:p>
              <a:endParaRPr/>
            </a:p>
          </p:txBody>
        </p:sp>
        <p:sp>
          <p:nvSpPr>
            <p:cNvPr id="436" name="Shape 436"/>
            <p:cNvSpPr/>
            <p:nvPr/>
          </p:nvSpPr>
          <p:spPr>
            <a:xfrm>
              <a:off x="2405700" y="682825"/>
              <a:ext cx="21025" cy="21050"/>
            </a:xfrm>
            <a:custGeom>
              <a:avLst/>
              <a:gdLst/>
              <a:ahLst/>
              <a:cxnLst/>
              <a:rect l="0" t="0" r="0" b="0"/>
              <a:pathLst>
                <a:path w="841" h="842" extrusionOk="0">
                  <a:moveTo>
                    <a:pt x="120" y="721"/>
                  </a:moveTo>
                  <a:lnTo>
                    <a:pt x="240" y="841"/>
                  </a:lnTo>
                  <a:lnTo>
                    <a:pt x="420" y="841"/>
                  </a:lnTo>
                  <a:lnTo>
                    <a:pt x="600" y="841"/>
                  </a:lnTo>
                  <a:lnTo>
                    <a:pt x="720" y="721"/>
                  </a:lnTo>
                  <a:lnTo>
                    <a:pt x="841" y="601"/>
                  </a:lnTo>
                  <a:lnTo>
                    <a:pt x="841" y="421"/>
                  </a:lnTo>
                  <a:lnTo>
                    <a:pt x="841" y="301"/>
                  </a:lnTo>
                  <a:lnTo>
                    <a:pt x="720" y="121"/>
                  </a:lnTo>
                  <a:lnTo>
                    <a:pt x="600" y="61"/>
                  </a:lnTo>
                  <a:lnTo>
                    <a:pt x="420" y="1"/>
                  </a:lnTo>
                  <a:lnTo>
                    <a:pt x="240" y="61"/>
                  </a:lnTo>
                  <a:lnTo>
                    <a:pt x="120" y="121"/>
                  </a:lnTo>
                  <a:lnTo>
                    <a:pt x="0" y="241"/>
                  </a:lnTo>
                  <a:lnTo>
                    <a:pt x="0" y="421"/>
                  </a:lnTo>
                  <a:lnTo>
                    <a:pt x="0" y="601"/>
                  </a:lnTo>
                  <a:lnTo>
                    <a:pt x="120" y="721"/>
                  </a:lnTo>
                  <a:close/>
                </a:path>
              </a:pathLst>
            </a:custGeom>
            <a:solidFill>
              <a:srgbClr val="7F7FFF"/>
            </a:solidFill>
            <a:ln>
              <a:noFill/>
            </a:ln>
          </p:spPr>
          <p:txBody>
            <a:bodyPr lIns="91425" tIns="91425" rIns="91425" bIns="91425" anchor="ctr" anchorCtr="0">
              <a:noAutofit/>
            </a:bodyPr>
            <a:lstStyle/>
            <a:p>
              <a:endParaRPr/>
            </a:p>
          </p:txBody>
        </p:sp>
        <p:sp>
          <p:nvSpPr>
            <p:cNvPr id="437" name="Shape 437"/>
            <p:cNvSpPr/>
            <p:nvPr/>
          </p:nvSpPr>
          <p:spPr>
            <a:xfrm>
              <a:off x="184575" y="2137050"/>
              <a:ext cx="561300" cy="703875"/>
            </a:xfrm>
            <a:custGeom>
              <a:avLst/>
              <a:gdLst/>
              <a:ahLst/>
              <a:cxnLst/>
              <a:rect l="0" t="0" r="0" b="0"/>
              <a:pathLst>
                <a:path w="22452" h="28155" extrusionOk="0">
                  <a:moveTo>
                    <a:pt x="181" y="28155"/>
                  </a:moveTo>
                  <a:lnTo>
                    <a:pt x="181" y="25574"/>
                  </a:lnTo>
                  <a:lnTo>
                    <a:pt x="1" y="20771"/>
                  </a:lnTo>
                  <a:lnTo>
                    <a:pt x="1" y="15789"/>
                  </a:lnTo>
                  <a:lnTo>
                    <a:pt x="661" y="12427"/>
                  </a:lnTo>
                  <a:lnTo>
                    <a:pt x="1381" y="11527"/>
                  </a:lnTo>
                  <a:lnTo>
                    <a:pt x="2462" y="10806"/>
                  </a:lnTo>
                  <a:lnTo>
                    <a:pt x="3663" y="10146"/>
                  </a:lnTo>
                  <a:lnTo>
                    <a:pt x="4983" y="9606"/>
                  </a:lnTo>
                  <a:lnTo>
                    <a:pt x="6304" y="9125"/>
                  </a:lnTo>
                  <a:lnTo>
                    <a:pt x="7444" y="8645"/>
                  </a:lnTo>
                  <a:lnTo>
                    <a:pt x="8405" y="8165"/>
                  </a:lnTo>
                  <a:lnTo>
                    <a:pt x="9005" y="7685"/>
                  </a:lnTo>
                  <a:lnTo>
                    <a:pt x="9245" y="7084"/>
                  </a:lnTo>
                  <a:lnTo>
                    <a:pt x="9245" y="6364"/>
                  </a:lnTo>
                  <a:lnTo>
                    <a:pt x="9005" y="5463"/>
                  </a:lnTo>
                  <a:lnTo>
                    <a:pt x="8705" y="4563"/>
                  </a:lnTo>
                  <a:lnTo>
                    <a:pt x="8465" y="3603"/>
                  </a:lnTo>
                  <a:lnTo>
                    <a:pt x="8285" y="2642"/>
                  </a:lnTo>
                  <a:lnTo>
                    <a:pt x="8285" y="1802"/>
                  </a:lnTo>
                  <a:lnTo>
                    <a:pt x="8585" y="1081"/>
                  </a:lnTo>
                  <a:lnTo>
                    <a:pt x="9185" y="541"/>
                  </a:lnTo>
                  <a:lnTo>
                    <a:pt x="9966" y="181"/>
                  </a:lnTo>
                  <a:lnTo>
                    <a:pt x="10866" y="1"/>
                  </a:lnTo>
                  <a:lnTo>
                    <a:pt x="11827" y="61"/>
                  </a:lnTo>
                  <a:lnTo>
                    <a:pt x="12727" y="301"/>
                  </a:lnTo>
                  <a:lnTo>
                    <a:pt x="13447" y="781"/>
                  </a:lnTo>
                  <a:lnTo>
                    <a:pt x="13988" y="1501"/>
                  </a:lnTo>
                  <a:lnTo>
                    <a:pt x="14168" y="2522"/>
                  </a:lnTo>
                  <a:lnTo>
                    <a:pt x="13928" y="4623"/>
                  </a:lnTo>
                  <a:lnTo>
                    <a:pt x="13567" y="6124"/>
                  </a:lnTo>
                  <a:lnTo>
                    <a:pt x="13327" y="7144"/>
                  </a:lnTo>
                  <a:lnTo>
                    <a:pt x="13628" y="7805"/>
                  </a:lnTo>
                  <a:lnTo>
                    <a:pt x="14228" y="8165"/>
                  </a:lnTo>
                  <a:lnTo>
                    <a:pt x="15308" y="8645"/>
                  </a:lnTo>
                  <a:lnTo>
                    <a:pt x="16689" y="9245"/>
                  </a:lnTo>
                  <a:lnTo>
                    <a:pt x="18130" y="9966"/>
                  </a:lnTo>
                  <a:lnTo>
                    <a:pt x="19570" y="10746"/>
                  </a:lnTo>
                  <a:lnTo>
                    <a:pt x="20831" y="11587"/>
                  </a:lnTo>
                  <a:lnTo>
                    <a:pt x="21732" y="12427"/>
                  </a:lnTo>
                  <a:lnTo>
                    <a:pt x="22092" y="13207"/>
                  </a:lnTo>
                  <a:lnTo>
                    <a:pt x="22212" y="16329"/>
                  </a:lnTo>
                  <a:lnTo>
                    <a:pt x="22332" y="21131"/>
                  </a:lnTo>
                  <a:lnTo>
                    <a:pt x="22392" y="25574"/>
                  </a:lnTo>
                  <a:lnTo>
                    <a:pt x="22452" y="27494"/>
                  </a:lnTo>
                  <a:lnTo>
                    <a:pt x="181" y="28155"/>
                  </a:lnTo>
                  <a:close/>
                </a:path>
              </a:pathLst>
            </a:custGeom>
            <a:solidFill>
              <a:srgbClr val="000000"/>
            </a:solidFill>
            <a:ln>
              <a:noFill/>
            </a:ln>
          </p:spPr>
          <p:txBody>
            <a:bodyPr lIns="91425" tIns="91425" rIns="91425" bIns="91425" anchor="ctr" anchorCtr="0">
              <a:noAutofit/>
            </a:bodyPr>
            <a:lstStyle/>
            <a:p>
              <a:endParaRPr/>
            </a:p>
          </p:txBody>
        </p:sp>
        <p:sp>
          <p:nvSpPr>
            <p:cNvPr id="438" name="Shape 438"/>
            <p:cNvSpPr/>
            <p:nvPr/>
          </p:nvSpPr>
          <p:spPr>
            <a:xfrm>
              <a:off x="456225" y="2218100"/>
              <a:ext cx="454750" cy="568800"/>
            </a:xfrm>
            <a:custGeom>
              <a:avLst/>
              <a:gdLst/>
              <a:ahLst/>
              <a:cxnLst/>
              <a:rect l="0" t="0" r="0" b="0"/>
              <a:pathLst>
                <a:path w="18190" h="22752" extrusionOk="0">
                  <a:moveTo>
                    <a:pt x="120" y="22752"/>
                  </a:moveTo>
                  <a:lnTo>
                    <a:pt x="120" y="20651"/>
                  </a:lnTo>
                  <a:lnTo>
                    <a:pt x="0" y="16809"/>
                  </a:lnTo>
                  <a:lnTo>
                    <a:pt x="0" y="12727"/>
                  </a:lnTo>
                  <a:lnTo>
                    <a:pt x="540" y="10025"/>
                  </a:lnTo>
                  <a:lnTo>
                    <a:pt x="1141" y="9305"/>
                  </a:lnTo>
                  <a:lnTo>
                    <a:pt x="1981" y="8705"/>
                  </a:lnTo>
                  <a:lnTo>
                    <a:pt x="3002" y="8224"/>
                  </a:lnTo>
                  <a:lnTo>
                    <a:pt x="4022" y="7744"/>
                  </a:lnTo>
                  <a:lnTo>
                    <a:pt x="5103" y="7324"/>
                  </a:lnTo>
                  <a:lnTo>
                    <a:pt x="6003" y="6964"/>
                  </a:lnTo>
                  <a:lnTo>
                    <a:pt x="6784" y="6604"/>
                  </a:lnTo>
                  <a:lnTo>
                    <a:pt x="7264" y="6183"/>
                  </a:lnTo>
                  <a:lnTo>
                    <a:pt x="7444" y="5703"/>
                  </a:lnTo>
                  <a:lnTo>
                    <a:pt x="7444" y="5103"/>
                  </a:lnTo>
                  <a:lnTo>
                    <a:pt x="7264" y="4383"/>
                  </a:lnTo>
                  <a:lnTo>
                    <a:pt x="7024" y="3602"/>
                  </a:lnTo>
                  <a:lnTo>
                    <a:pt x="6844" y="2882"/>
                  </a:lnTo>
                  <a:lnTo>
                    <a:pt x="6723" y="2101"/>
                  </a:lnTo>
                  <a:lnTo>
                    <a:pt x="6723" y="1441"/>
                  </a:lnTo>
                  <a:lnTo>
                    <a:pt x="6964" y="841"/>
                  </a:lnTo>
                  <a:lnTo>
                    <a:pt x="7444" y="421"/>
                  </a:lnTo>
                  <a:lnTo>
                    <a:pt x="8044" y="120"/>
                  </a:lnTo>
                  <a:lnTo>
                    <a:pt x="8825" y="0"/>
                  </a:lnTo>
                  <a:lnTo>
                    <a:pt x="9605" y="0"/>
                  </a:lnTo>
                  <a:lnTo>
                    <a:pt x="10265" y="180"/>
                  </a:lnTo>
                  <a:lnTo>
                    <a:pt x="10926" y="601"/>
                  </a:lnTo>
                  <a:lnTo>
                    <a:pt x="11286" y="1201"/>
                  </a:lnTo>
                  <a:lnTo>
                    <a:pt x="11466" y="2041"/>
                  </a:lnTo>
                  <a:lnTo>
                    <a:pt x="11286" y="3722"/>
                  </a:lnTo>
                  <a:lnTo>
                    <a:pt x="10986" y="4923"/>
                  </a:lnTo>
                  <a:lnTo>
                    <a:pt x="10806" y="5763"/>
                  </a:lnTo>
                  <a:lnTo>
                    <a:pt x="11046" y="6304"/>
                  </a:lnTo>
                  <a:lnTo>
                    <a:pt x="11526" y="6604"/>
                  </a:lnTo>
                  <a:lnTo>
                    <a:pt x="12426" y="6964"/>
                  </a:lnTo>
                  <a:lnTo>
                    <a:pt x="13507" y="7444"/>
                  </a:lnTo>
                  <a:lnTo>
                    <a:pt x="14707" y="8044"/>
                  </a:lnTo>
                  <a:lnTo>
                    <a:pt x="15848" y="8705"/>
                  </a:lnTo>
                  <a:lnTo>
                    <a:pt x="16869" y="9365"/>
                  </a:lnTo>
                  <a:lnTo>
                    <a:pt x="17589" y="10025"/>
                  </a:lnTo>
                  <a:lnTo>
                    <a:pt x="17889" y="10686"/>
                  </a:lnTo>
                  <a:lnTo>
                    <a:pt x="17949" y="13207"/>
                  </a:lnTo>
                  <a:lnTo>
                    <a:pt x="18069" y="17049"/>
                  </a:lnTo>
                  <a:lnTo>
                    <a:pt x="18129" y="20651"/>
                  </a:lnTo>
                  <a:lnTo>
                    <a:pt x="18189" y="22211"/>
                  </a:lnTo>
                  <a:lnTo>
                    <a:pt x="120" y="22752"/>
                  </a:lnTo>
                  <a:close/>
                </a:path>
              </a:pathLst>
            </a:custGeom>
            <a:solidFill>
              <a:srgbClr val="000000"/>
            </a:solidFill>
            <a:ln>
              <a:noFill/>
            </a:ln>
          </p:spPr>
          <p:txBody>
            <a:bodyPr lIns="91425" tIns="91425" rIns="91425" bIns="91425" anchor="ctr" anchorCtr="0">
              <a:noAutofit/>
            </a:bodyPr>
            <a:lstStyle/>
            <a:p>
              <a:endParaRPr/>
            </a:p>
          </p:txBody>
        </p:sp>
        <p:sp>
          <p:nvSpPr>
            <p:cNvPr id="439" name="Shape 439"/>
            <p:cNvSpPr/>
            <p:nvPr/>
          </p:nvSpPr>
          <p:spPr>
            <a:xfrm>
              <a:off x="2369675" y="2158075"/>
              <a:ext cx="453250" cy="570300"/>
            </a:xfrm>
            <a:custGeom>
              <a:avLst/>
              <a:gdLst/>
              <a:ahLst/>
              <a:cxnLst/>
              <a:rect l="0" t="0" r="0" b="0"/>
              <a:pathLst>
                <a:path w="18130" h="22812" extrusionOk="0">
                  <a:moveTo>
                    <a:pt x="60" y="22812"/>
                  </a:moveTo>
                  <a:lnTo>
                    <a:pt x="120" y="20711"/>
                  </a:lnTo>
                  <a:lnTo>
                    <a:pt x="0" y="16869"/>
                  </a:lnTo>
                  <a:lnTo>
                    <a:pt x="0" y="12787"/>
                  </a:lnTo>
                  <a:lnTo>
                    <a:pt x="481" y="10085"/>
                  </a:lnTo>
                  <a:lnTo>
                    <a:pt x="1081" y="9365"/>
                  </a:lnTo>
                  <a:lnTo>
                    <a:pt x="1921" y="8765"/>
                  </a:lnTo>
                  <a:lnTo>
                    <a:pt x="2942" y="8224"/>
                  </a:lnTo>
                  <a:lnTo>
                    <a:pt x="3962" y="7804"/>
                  </a:lnTo>
                  <a:lnTo>
                    <a:pt x="5043" y="7384"/>
                  </a:lnTo>
                  <a:lnTo>
                    <a:pt x="6003" y="6964"/>
                  </a:lnTo>
                  <a:lnTo>
                    <a:pt x="6784" y="6603"/>
                  </a:lnTo>
                  <a:lnTo>
                    <a:pt x="7264" y="6243"/>
                  </a:lnTo>
                  <a:lnTo>
                    <a:pt x="7444" y="5763"/>
                  </a:lnTo>
                  <a:lnTo>
                    <a:pt x="7444" y="5163"/>
                  </a:lnTo>
                  <a:lnTo>
                    <a:pt x="7264" y="4442"/>
                  </a:lnTo>
                  <a:lnTo>
                    <a:pt x="7024" y="3662"/>
                  </a:lnTo>
                  <a:lnTo>
                    <a:pt x="6784" y="2882"/>
                  </a:lnTo>
                  <a:lnTo>
                    <a:pt x="6664" y="2161"/>
                  </a:lnTo>
                  <a:lnTo>
                    <a:pt x="6664" y="1441"/>
                  </a:lnTo>
                  <a:lnTo>
                    <a:pt x="6904" y="841"/>
                  </a:lnTo>
                  <a:lnTo>
                    <a:pt x="7384" y="420"/>
                  </a:lnTo>
                  <a:lnTo>
                    <a:pt x="7984" y="120"/>
                  </a:lnTo>
                  <a:lnTo>
                    <a:pt x="8765" y="0"/>
                  </a:lnTo>
                  <a:lnTo>
                    <a:pt x="9545" y="0"/>
                  </a:lnTo>
                  <a:lnTo>
                    <a:pt x="10206" y="180"/>
                  </a:lnTo>
                  <a:lnTo>
                    <a:pt x="10866" y="600"/>
                  </a:lnTo>
                  <a:lnTo>
                    <a:pt x="11226" y="1201"/>
                  </a:lnTo>
                  <a:lnTo>
                    <a:pt x="11406" y="2041"/>
                  </a:lnTo>
                  <a:lnTo>
                    <a:pt x="11226" y="3722"/>
                  </a:lnTo>
                  <a:lnTo>
                    <a:pt x="10926" y="4923"/>
                  </a:lnTo>
                  <a:lnTo>
                    <a:pt x="10746" y="5763"/>
                  </a:lnTo>
                  <a:lnTo>
                    <a:pt x="10986" y="6303"/>
                  </a:lnTo>
                  <a:lnTo>
                    <a:pt x="11466" y="6603"/>
                  </a:lnTo>
                  <a:lnTo>
                    <a:pt x="12367" y="6964"/>
                  </a:lnTo>
                  <a:lnTo>
                    <a:pt x="13447" y="7504"/>
                  </a:lnTo>
                  <a:lnTo>
                    <a:pt x="14648" y="8044"/>
                  </a:lnTo>
                  <a:lnTo>
                    <a:pt x="15788" y="8705"/>
                  </a:lnTo>
                  <a:lnTo>
                    <a:pt x="16809" y="9365"/>
                  </a:lnTo>
                  <a:lnTo>
                    <a:pt x="17529" y="10025"/>
                  </a:lnTo>
                  <a:lnTo>
                    <a:pt x="17829" y="10686"/>
                  </a:lnTo>
                  <a:lnTo>
                    <a:pt x="17949" y="13207"/>
                  </a:lnTo>
                  <a:lnTo>
                    <a:pt x="18009" y="17109"/>
                  </a:lnTo>
                  <a:lnTo>
                    <a:pt x="18129" y="20711"/>
                  </a:lnTo>
                  <a:lnTo>
                    <a:pt x="18129" y="22271"/>
                  </a:lnTo>
                  <a:lnTo>
                    <a:pt x="60" y="22812"/>
                  </a:lnTo>
                  <a:close/>
                </a:path>
              </a:pathLst>
            </a:custGeom>
            <a:solidFill>
              <a:srgbClr val="000000"/>
            </a:solidFill>
            <a:ln>
              <a:noFill/>
            </a:ln>
          </p:spPr>
          <p:txBody>
            <a:bodyPr lIns="91425" tIns="91425" rIns="91425" bIns="91425" anchor="ctr" anchorCtr="0">
              <a:noAutofit/>
            </a:bodyPr>
            <a:lstStyle/>
            <a:p>
              <a:endParaRPr/>
            </a:p>
          </p:txBody>
        </p:sp>
        <p:sp>
          <p:nvSpPr>
            <p:cNvPr id="440" name="Shape 440"/>
            <p:cNvSpPr/>
            <p:nvPr/>
          </p:nvSpPr>
          <p:spPr>
            <a:xfrm>
              <a:off x="1377675" y="2147550"/>
              <a:ext cx="321175" cy="774425"/>
            </a:xfrm>
            <a:custGeom>
              <a:avLst/>
              <a:gdLst/>
              <a:ahLst/>
              <a:cxnLst/>
              <a:rect l="0" t="0" r="0" b="0"/>
              <a:pathLst>
                <a:path w="12847" h="30977" extrusionOk="0">
                  <a:moveTo>
                    <a:pt x="2822" y="4983"/>
                  </a:moveTo>
                  <a:lnTo>
                    <a:pt x="2942" y="4983"/>
                  </a:lnTo>
                  <a:lnTo>
                    <a:pt x="3302" y="5104"/>
                  </a:lnTo>
                  <a:lnTo>
                    <a:pt x="3782" y="5164"/>
                  </a:lnTo>
                  <a:lnTo>
                    <a:pt x="4323" y="5344"/>
                  </a:lnTo>
                  <a:lnTo>
                    <a:pt x="4803" y="5524"/>
                  </a:lnTo>
                  <a:lnTo>
                    <a:pt x="5283" y="5704"/>
                  </a:lnTo>
                  <a:lnTo>
                    <a:pt x="5643" y="5884"/>
                  </a:lnTo>
                  <a:lnTo>
                    <a:pt x="5763" y="6124"/>
                  </a:lnTo>
                  <a:lnTo>
                    <a:pt x="5583" y="6304"/>
                  </a:lnTo>
                  <a:lnTo>
                    <a:pt x="5103" y="6424"/>
                  </a:lnTo>
                  <a:lnTo>
                    <a:pt x="4443" y="6484"/>
                  </a:lnTo>
                  <a:lnTo>
                    <a:pt x="3722" y="6484"/>
                  </a:lnTo>
                  <a:lnTo>
                    <a:pt x="2942" y="6424"/>
                  </a:lnTo>
                  <a:lnTo>
                    <a:pt x="2282" y="6424"/>
                  </a:lnTo>
                  <a:lnTo>
                    <a:pt x="1801" y="6364"/>
                  </a:lnTo>
                  <a:lnTo>
                    <a:pt x="1621" y="6364"/>
                  </a:lnTo>
                  <a:lnTo>
                    <a:pt x="1501" y="6424"/>
                  </a:lnTo>
                  <a:lnTo>
                    <a:pt x="1201" y="6544"/>
                  </a:lnTo>
                  <a:lnTo>
                    <a:pt x="841" y="6724"/>
                  </a:lnTo>
                  <a:lnTo>
                    <a:pt x="421" y="6904"/>
                  </a:lnTo>
                  <a:lnTo>
                    <a:pt x="121" y="7145"/>
                  </a:lnTo>
                  <a:lnTo>
                    <a:pt x="1" y="7445"/>
                  </a:lnTo>
                  <a:lnTo>
                    <a:pt x="181" y="7685"/>
                  </a:lnTo>
                  <a:lnTo>
                    <a:pt x="661" y="7925"/>
                  </a:lnTo>
                  <a:lnTo>
                    <a:pt x="1501" y="8105"/>
                  </a:lnTo>
                  <a:lnTo>
                    <a:pt x="2462" y="8225"/>
                  </a:lnTo>
                  <a:lnTo>
                    <a:pt x="3542" y="8285"/>
                  </a:lnTo>
                  <a:lnTo>
                    <a:pt x="4563" y="8405"/>
                  </a:lnTo>
                  <a:lnTo>
                    <a:pt x="5463" y="8585"/>
                  </a:lnTo>
                  <a:lnTo>
                    <a:pt x="6244" y="8825"/>
                  </a:lnTo>
                  <a:lnTo>
                    <a:pt x="6784" y="9306"/>
                  </a:lnTo>
                  <a:lnTo>
                    <a:pt x="6964" y="9906"/>
                  </a:lnTo>
                  <a:lnTo>
                    <a:pt x="6784" y="10506"/>
                  </a:lnTo>
                  <a:lnTo>
                    <a:pt x="6304" y="10866"/>
                  </a:lnTo>
                  <a:lnTo>
                    <a:pt x="5583" y="11046"/>
                  </a:lnTo>
                  <a:lnTo>
                    <a:pt x="4803" y="11046"/>
                  </a:lnTo>
                  <a:lnTo>
                    <a:pt x="4023" y="11046"/>
                  </a:lnTo>
                  <a:lnTo>
                    <a:pt x="3302" y="11107"/>
                  </a:lnTo>
                  <a:lnTo>
                    <a:pt x="2822" y="11227"/>
                  </a:lnTo>
                  <a:lnTo>
                    <a:pt x="2642" y="11467"/>
                  </a:lnTo>
                  <a:lnTo>
                    <a:pt x="2762" y="12247"/>
                  </a:lnTo>
                  <a:lnTo>
                    <a:pt x="3002" y="13928"/>
                  </a:lnTo>
                  <a:lnTo>
                    <a:pt x="3362" y="16209"/>
                  </a:lnTo>
                  <a:lnTo>
                    <a:pt x="3842" y="18970"/>
                  </a:lnTo>
                  <a:lnTo>
                    <a:pt x="4383" y="22032"/>
                  </a:lnTo>
                  <a:lnTo>
                    <a:pt x="4923" y="25214"/>
                  </a:lnTo>
                  <a:lnTo>
                    <a:pt x="5463" y="28215"/>
                  </a:lnTo>
                  <a:lnTo>
                    <a:pt x="5944" y="30976"/>
                  </a:lnTo>
                  <a:lnTo>
                    <a:pt x="12847" y="30976"/>
                  </a:lnTo>
                  <a:lnTo>
                    <a:pt x="12547" y="29716"/>
                  </a:lnTo>
                  <a:lnTo>
                    <a:pt x="12187" y="28335"/>
                  </a:lnTo>
                  <a:lnTo>
                    <a:pt x="11826" y="26654"/>
                  </a:lnTo>
                  <a:lnTo>
                    <a:pt x="11526" y="24733"/>
                  </a:lnTo>
                  <a:lnTo>
                    <a:pt x="11166" y="22392"/>
                  </a:lnTo>
                  <a:lnTo>
                    <a:pt x="10806" y="19631"/>
                  </a:lnTo>
                  <a:lnTo>
                    <a:pt x="10506" y="16389"/>
                  </a:lnTo>
                  <a:lnTo>
                    <a:pt x="10206" y="12607"/>
                  </a:lnTo>
                  <a:lnTo>
                    <a:pt x="10086" y="9366"/>
                  </a:lnTo>
                  <a:lnTo>
                    <a:pt x="10086" y="6364"/>
                  </a:lnTo>
                  <a:lnTo>
                    <a:pt x="10326" y="3663"/>
                  </a:lnTo>
                  <a:lnTo>
                    <a:pt x="10686" y="1202"/>
                  </a:lnTo>
                  <a:lnTo>
                    <a:pt x="10446" y="1142"/>
                  </a:lnTo>
                  <a:lnTo>
                    <a:pt x="10206" y="1081"/>
                  </a:lnTo>
                  <a:lnTo>
                    <a:pt x="9966" y="1081"/>
                  </a:lnTo>
                  <a:lnTo>
                    <a:pt x="9725" y="1021"/>
                  </a:lnTo>
                  <a:lnTo>
                    <a:pt x="9425" y="961"/>
                  </a:lnTo>
                  <a:lnTo>
                    <a:pt x="9125" y="901"/>
                  </a:lnTo>
                  <a:lnTo>
                    <a:pt x="8825" y="901"/>
                  </a:lnTo>
                  <a:lnTo>
                    <a:pt x="8525" y="841"/>
                  </a:lnTo>
                  <a:lnTo>
                    <a:pt x="7985" y="781"/>
                  </a:lnTo>
                  <a:lnTo>
                    <a:pt x="7384" y="661"/>
                  </a:lnTo>
                  <a:lnTo>
                    <a:pt x="6784" y="601"/>
                  </a:lnTo>
                  <a:lnTo>
                    <a:pt x="6184" y="481"/>
                  </a:lnTo>
                  <a:lnTo>
                    <a:pt x="5523" y="361"/>
                  </a:lnTo>
                  <a:lnTo>
                    <a:pt x="4803" y="241"/>
                  </a:lnTo>
                  <a:lnTo>
                    <a:pt x="4143" y="121"/>
                  </a:lnTo>
                  <a:lnTo>
                    <a:pt x="3422" y="1"/>
                  </a:lnTo>
                  <a:lnTo>
                    <a:pt x="3422" y="1"/>
                  </a:lnTo>
                  <a:lnTo>
                    <a:pt x="3422" y="1"/>
                  </a:lnTo>
                  <a:lnTo>
                    <a:pt x="3422" y="1"/>
                  </a:lnTo>
                  <a:lnTo>
                    <a:pt x="3422" y="1"/>
                  </a:lnTo>
                  <a:lnTo>
                    <a:pt x="2822" y="4983"/>
                  </a:lnTo>
                  <a:close/>
                </a:path>
              </a:pathLst>
            </a:custGeom>
            <a:solidFill>
              <a:srgbClr val="000000"/>
            </a:solidFill>
            <a:ln>
              <a:noFill/>
            </a:ln>
          </p:spPr>
          <p:txBody>
            <a:bodyPr lIns="91425" tIns="91425" rIns="91425" bIns="91425" anchor="ctr" anchorCtr="0">
              <a:noAutofit/>
            </a:bodyPr>
            <a:lstStyle/>
            <a:p>
              <a:endParaRPr/>
            </a:p>
          </p:txBody>
        </p:sp>
        <p:sp>
          <p:nvSpPr>
            <p:cNvPr id="441" name="Shape 441"/>
            <p:cNvSpPr/>
            <p:nvPr/>
          </p:nvSpPr>
          <p:spPr>
            <a:xfrm>
              <a:off x="813400" y="1958475"/>
              <a:ext cx="738400" cy="966500"/>
            </a:xfrm>
            <a:custGeom>
              <a:avLst/>
              <a:gdLst/>
              <a:ahLst/>
              <a:cxnLst/>
              <a:rect l="0" t="0" r="0" b="0"/>
              <a:pathLst>
                <a:path w="29536" h="38660" extrusionOk="0">
                  <a:moveTo>
                    <a:pt x="25213" y="19030"/>
                  </a:moveTo>
                  <a:lnTo>
                    <a:pt x="25393" y="18790"/>
                  </a:lnTo>
                  <a:lnTo>
                    <a:pt x="25873" y="18670"/>
                  </a:lnTo>
                  <a:lnTo>
                    <a:pt x="26594" y="18609"/>
                  </a:lnTo>
                  <a:lnTo>
                    <a:pt x="27374" y="18609"/>
                  </a:lnTo>
                  <a:lnTo>
                    <a:pt x="28154" y="18609"/>
                  </a:lnTo>
                  <a:lnTo>
                    <a:pt x="28875" y="18429"/>
                  </a:lnTo>
                  <a:lnTo>
                    <a:pt x="29355" y="18069"/>
                  </a:lnTo>
                  <a:lnTo>
                    <a:pt x="29535" y="17469"/>
                  </a:lnTo>
                  <a:lnTo>
                    <a:pt x="29355" y="16869"/>
                  </a:lnTo>
                  <a:lnTo>
                    <a:pt x="28815" y="16388"/>
                  </a:lnTo>
                  <a:lnTo>
                    <a:pt x="28034" y="16148"/>
                  </a:lnTo>
                  <a:lnTo>
                    <a:pt x="27134" y="15968"/>
                  </a:lnTo>
                  <a:lnTo>
                    <a:pt x="26113" y="15848"/>
                  </a:lnTo>
                  <a:lnTo>
                    <a:pt x="25033" y="15788"/>
                  </a:lnTo>
                  <a:lnTo>
                    <a:pt x="24072" y="15668"/>
                  </a:lnTo>
                  <a:lnTo>
                    <a:pt x="23232" y="15488"/>
                  </a:lnTo>
                  <a:lnTo>
                    <a:pt x="22752" y="15248"/>
                  </a:lnTo>
                  <a:lnTo>
                    <a:pt x="22572" y="15008"/>
                  </a:lnTo>
                  <a:lnTo>
                    <a:pt x="22692" y="14708"/>
                  </a:lnTo>
                  <a:lnTo>
                    <a:pt x="22992" y="14467"/>
                  </a:lnTo>
                  <a:lnTo>
                    <a:pt x="23412" y="14287"/>
                  </a:lnTo>
                  <a:lnTo>
                    <a:pt x="23772" y="14107"/>
                  </a:lnTo>
                  <a:lnTo>
                    <a:pt x="24072" y="13987"/>
                  </a:lnTo>
                  <a:lnTo>
                    <a:pt x="24192" y="13927"/>
                  </a:lnTo>
                  <a:lnTo>
                    <a:pt x="24372" y="13927"/>
                  </a:lnTo>
                  <a:lnTo>
                    <a:pt x="24853" y="13987"/>
                  </a:lnTo>
                  <a:lnTo>
                    <a:pt x="25513" y="13987"/>
                  </a:lnTo>
                  <a:lnTo>
                    <a:pt x="26293" y="14047"/>
                  </a:lnTo>
                  <a:lnTo>
                    <a:pt x="27014" y="14047"/>
                  </a:lnTo>
                  <a:lnTo>
                    <a:pt x="27674" y="13987"/>
                  </a:lnTo>
                  <a:lnTo>
                    <a:pt x="28154" y="13867"/>
                  </a:lnTo>
                  <a:lnTo>
                    <a:pt x="28334" y="13687"/>
                  </a:lnTo>
                  <a:lnTo>
                    <a:pt x="28214" y="13447"/>
                  </a:lnTo>
                  <a:lnTo>
                    <a:pt x="27854" y="13267"/>
                  </a:lnTo>
                  <a:lnTo>
                    <a:pt x="27374" y="13087"/>
                  </a:lnTo>
                  <a:lnTo>
                    <a:pt x="26894" y="12907"/>
                  </a:lnTo>
                  <a:lnTo>
                    <a:pt x="26353" y="12727"/>
                  </a:lnTo>
                  <a:lnTo>
                    <a:pt x="25873" y="12667"/>
                  </a:lnTo>
                  <a:lnTo>
                    <a:pt x="25513" y="12546"/>
                  </a:lnTo>
                  <a:lnTo>
                    <a:pt x="25393" y="12546"/>
                  </a:lnTo>
                  <a:lnTo>
                    <a:pt x="25993" y="7564"/>
                  </a:lnTo>
                  <a:lnTo>
                    <a:pt x="25993" y="7564"/>
                  </a:lnTo>
                  <a:lnTo>
                    <a:pt x="25993" y="7564"/>
                  </a:lnTo>
                  <a:lnTo>
                    <a:pt x="25993" y="7564"/>
                  </a:lnTo>
                  <a:lnTo>
                    <a:pt x="25993" y="7564"/>
                  </a:lnTo>
                  <a:lnTo>
                    <a:pt x="25573" y="7444"/>
                  </a:lnTo>
                  <a:lnTo>
                    <a:pt x="25153" y="7384"/>
                  </a:lnTo>
                  <a:lnTo>
                    <a:pt x="24733" y="7264"/>
                  </a:lnTo>
                  <a:lnTo>
                    <a:pt x="24252" y="7204"/>
                  </a:lnTo>
                  <a:lnTo>
                    <a:pt x="23832" y="7084"/>
                  </a:lnTo>
                  <a:lnTo>
                    <a:pt x="23412" y="7024"/>
                  </a:lnTo>
                  <a:lnTo>
                    <a:pt x="22932" y="6904"/>
                  </a:lnTo>
                  <a:lnTo>
                    <a:pt x="22512" y="6784"/>
                  </a:lnTo>
                  <a:lnTo>
                    <a:pt x="21431" y="6543"/>
                  </a:lnTo>
                  <a:lnTo>
                    <a:pt x="20410" y="6183"/>
                  </a:lnTo>
                  <a:lnTo>
                    <a:pt x="19330" y="5883"/>
                  </a:lnTo>
                  <a:lnTo>
                    <a:pt x="18309" y="5523"/>
                  </a:lnTo>
                  <a:lnTo>
                    <a:pt x="17289" y="5103"/>
                  </a:lnTo>
                  <a:lnTo>
                    <a:pt x="16268" y="4683"/>
                  </a:lnTo>
                  <a:lnTo>
                    <a:pt x="15248" y="4262"/>
                  </a:lnTo>
                  <a:lnTo>
                    <a:pt x="14287" y="3782"/>
                  </a:lnTo>
                  <a:lnTo>
                    <a:pt x="13327" y="3302"/>
                  </a:lnTo>
                  <a:lnTo>
                    <a:pt x="12426" y="2882"/>
                  </a:lnTo>
                  <a:lnTo>
                    <a:pt x="11526" y="2401"/>
                  </a:lnTo>
                  <a:lnTo>
                    <a:pt x="10686" y="1861"/>
                  </a:lnTo>
                  <a:lnTo>
                    <a:pt x="9845" y="1381"/>
                  </a:lnTo>
                  <a:lnTo>
                    <a:pt x="9065" y="901"/>
                  </a:lnTo>
                  <a:lnTo>
                    <a:pt x="8284" y="480"/>
                  </a:lnTo>
                  <a:lnTo>
                    <a:pt x="7564" y="0"/>
                  </a:lnTo>
                  <a:lnTo>
                    <a:pt x="7204" y="961"/>
                  </a:lnTo>
                  <a:lnTo>
                    <a:pt x="6904" y="1981"/>
                  </a:lnTo>
                  <a:lnTo>
                    <a:pt x="6604" y="2942"/>
                  </a:lnTo>
                  <a:lnTo>
                    <a:pt x="6303" y="3902"/>
                  </a:lnTo>
                  <a:lnTo>
                    <a:pt x="6003" y="4803"/>
                  </a:lnTo>
                  <a:lnTo>
                    <a:pt x="5703" y="5763"/>
                  </a:lnTo>
                  <a:lnTo>
                    <a:pt x="5403" y="6664"/>
                  </a:lnTo>
                  <a:lnTo>
                    <a:pt x="5103" y="7504"/>
                  </a:lnTo>
                  <a:lnTo>
                    <a:pt x="3962" y="11706"/>
                  </a:lnTo>
                  <a:lnTo>
                    <a:pt x="2942" y="16328"/>
                  </a:lnTo>
                  <a:lnTo>
                    <a:pt x="2101" y="21191"/>
                  </a:lnTo>
                  <a:lnTo>
                    <a:pt x="1381" y="25933"/>
                  </a:lnTo>
                  <a:lnTo>
                    <a:pt x="841" y="30375"/>
                  </a:lnTo>
                  <a:lnTo>
                    <a:pt x="420" y="34157"/>
                  </a:lnTo>
                  <a:lnTo>
                    <a:pt x="120" y="36979"/>
                  </a:lnTo>
                  <a:lnTo>
                    <a:pt x="0" y="38660"/>
                  </a:lnTo>
                  <a:lnTo>
                    <a:pt x="10566" y="38660"/>
                  </a:lnTo>
                  <a:lnTo>
                    <a:pt x="10626" y="38419"/>
                  </a:lnTo>
                  <a:lnTo>
                    <a:pt x="10926" y="37639"/>
                  </a:lnTo>
                  <a:lnTo>
                    <a:pt x="11286" y="36258"/>
                  </a:lnTo>
                  <a:lnTo>
                    <a:pt x="11766" y="34277"/>
                  </a:lnTo>
                  <a:lnTo>
                    <a:pt x="12547" y="30736"/>
                  </a:lnTo>
                  <a:lnTo>
                    <a:pt x="13147" y="27614"/>
                  </a:lnTo>
                  <a:lnTo>
                    <a:pt x="13567" y="25033"/>
                  </a:lnTo>
                  <a:lnTo>
                    <a:pt x="13867" y="22872"/>
                  </a:lnTo>
                  <a:lnTo>
                    <a:pt x="14047" y="21191"/>
                  </a:lnTo>
                  <a:lnTo>
                    <a:pt x="14107" y="19990"/>
                  </a:lnTo>
                  <a:lnTo>
                    <a:pt x="14167" y="19270"/>
                  </a:lnTo>
                  <a:lnTo>
                    <a:pt x="14167" y="19030"/>
                  </a:lnTo>
                  <a:lnTo>
                    <a:pt x="15968" y="30736"/>
                  </a:lnTo>
                  <a:lnTo>
                    <a:pt x="18610" y="38539"/>
                  </a:lnTo>
                  <a:lnTo>
                    <a:pt x="28515" y="38539"/>
                  </a:lnTo>
                  <a:lnTo>
                    <a:pt x="28274" y="36739"/>
                  </a:lnTo>
                  <a:lnTo>
                    <a:pt x="27854" y="34157"/>
                  </a:lnTo>
                  <a:lnTo>
                    <a:pt x="27314" y="31036"/>
                  </a:lnTo>
                  <a:lnTo>
                    <a:pt x="26714" y="27794"/>
                  </a:lnTo>
                  <a:lnTo>
                    <a:pt x="26173" y="24612"/>
                  </a:lnTo>
                  <a:lnTo>
                    <a:pt x="25693" y="21911"/>
                  </a:lnTo>
                  <a:lnTo>
                    <a:pt x="25333" y="19930"/>
                  </a:lnTo>
                  <a:lnTo>
                    <a:pt x="25213" y="19030"/>
                  </a:lnTo>
                  <a:close/>
                </a:path>
              </a:pathLst>
            </a:custGeom>
            <a:solidFill>
              <a:srgbClr val="424242"/>
            </a:solidFill>
            <a:ln>
              <a:noFill/>
            </a:ln>
          </p:spPr>
          <p:txBody>
            <a:bodyPr lIns="91425" tIns="91425" rIns="91425" bIns="91425" anchor="ctr" anchorCtr="0">
              <a:noAutofit/>
            </a:bodyPr>
            <a:lstStyle/>
            <a:p>
              <a:endParaRPr/>
            </a:p>
          </p:txBody>
        </p:sp>
        <p:sp>
          <p:nvSpPr>
            <p:cNvPr id="442" name="Shape 442"/>
            <p:cNvSpPr/>
            <p:nvPr/>
          </p:nvSpPr>
          <p:spPr>
            <a:xfrm>
              <a:off x="1077525" y="2434200"/>
              <a:ext cx="145600" cy="490775"/>
            </a:xfrm>
            <a:custGeom>
              <a:avLst/>
              <a:gdLst/>
              <a:ahLst/>
              <a:cxnLst/>
              <a:rect l="0" t="0" r="0" b="0"/>
              <a:pathLst>
                <a:path w="5824" h="19631" extrusionOk="0">
                  <a:moveTo>
                    <a:pt x="5403" y="11707"/>
                  </a:moveTo>
                  <a:lnTo>
                    <a:pt x="5043" y="10146"/>
                  </a:lnTo>
                  <a:lnTo>
                    <a:pt x="4743" y="8345"/>
                  </a:lnTo>
                  <a:lnTo>
                    <a:pt x="4383" y="6424"/>
                  </a:lnTo>
                  <a:lnTo>
                    <a:pt x="4143" y="4503"/>
                  </a:lnTo>
                  <a:lnTo>
                    <a:pt x="3903" y="2762"/>
                  </a:lnTo>
                  <a:lnTo>
                    <a:pt x="3722" y="1321"/>
                  </a:lnTo>
                  <a:lnTo>
                    <a:pt x="3662" y="361"/>
                  </a:lnTo>
                  <a:lnTo>
                    <a:pt x="3602" y="1"/>
                  </a:lnTo>
                  <a:lnTo>
                    <a:pt x="3602" y="241"/>
                  </a:lnTo>
                  <a:lnTo>
                    <a:pt x="3542" y="961"/>
                  </a:lnTo>
                  <a:lnTo>
                    <a:pt x="3482" y="2162"/>
                  </a:lnTo>
                  <a:lnTo>
                    <a:pt x="3302" y="3843"/>
                  </a:lnTo>
                  <a:lnTo>
                    <a:pt x="3002" y="6004"/>
                  </a:lnTo>
                  <a:lnTo>
                    <a:pt x="2582" y="8585"/>
                  </a:lnTo>
                  <a:lnTo>
                    <a:pt x="1982" y="11707"/>
                  </a:lnTo>
                  <a:lnTo>
                    <a:pt x="1201" y="15248"/>
                  </a:lnTo>
                  <a:lnTo>
                    <a:pt x="841" y="16989"/>
                  </a:lnTo>
                  <a:lnTo>
                    <a:pt x="601" y="17890"/>
                  </a:lnTo>
                  <a:lnTo>
                    <a:pt x="421" y="18550"/>
                  </a:lnTo>
                  <a:lnTo>
                    <a:pt x="1" y="19631"/>
                  </a:lnTo>
                  <a:lnTo>
                    <a:pt x="3482" y="19631"/>
                  </a:lnTo>
                  <a:lnTo>
                    <a:pt x="5403" y="11707"/>
                  </a:lnTo>
                  <a:lnTo>
                    <a:pt x="5523" y="12247"/>
                  </a:lnTo>
                  <a:lnTo>
                    <a:pt x="5763" y="13087"/>
                  </a:lnTo>
                  <a:lnTo>
                    <a:pt x="5823" y="13267"/>
                  </a:lnTo>
                  <a:lnTo>
                    <a:pt x="5403" y="11707"/>
                  </a:lnTo>
                  <a:close/>
                </a:path>
              </a:pathLst>
            </a:custGeom>
            <a:solidFill>
              <a:srgbClr val="000000"/>
            </a:solidFill>
            <a:ln>
              <a:noFill/>
            </a:ln>
          </p:spPr>
          <p:txBody>
            <a:bodyPr lIns="91425" tIns="91425" rIns="91425" bIns="91425" anchor="ctr" anchorCtr="0">
              <a:noAutofit/>
            </a:bodyPr>
            <a:lstStyle/>
            <a:p>
              <a:endParaRPr/>
            </a:p>
          </p:txBody>
        </p:sp>
        <p:sp>
          <p:nvSpPr>
            <p:cNvPr id="443" name="Shape 443"/>
            <p:cNvSpPr/>
            <p:nvPr/>
          </p:nvSpPr>
          <p:spPr>
            <a:xfrm>
              <a:off x="1817400" y="369175"/>
              <a:ext cx="171100" cy="177100"/>
            </a:xfrm>
            <a:custGeom>
              <a:avLst/>
              <a:gdLst/>
              <a:ahLst/>
              <a:cxnLst/>
              <a:rect l="0" t="0" r="0" b="0"/>
              <a:pathLst>
                <a:path w="6844" h="7084" extrusionOk="0">
                  <a:moveTo>
                    <a:pt x="0" y="1261"/>
                  </a:moveTo>
                  <a:lnTo>
                    <a:pt x="5823" y="7084"/>
                  </a:lnTo>
                  <a:lnTo>
                    <a:pt x="6844" y="0"/>
                  </a:lnTo>
                  <a:lnTo>
                    <a:pt x="0" y="1261"/>
                  </a:lnTo>
                  <a:close/>
                </a:path>
              </a:pathLst>
            </a:custGeom>
            <a:solidFill>
              <a:srgbClr val="FF007F"/>
            </a:solidFill>
            <a:ln>
              <a:noFill/>
            </a:ln>
          </p:spPr>
          <p:txBody>
            <a:bodyPr lIns="91425" tIns="91425" rIns="91425" bIns="91425" anchor="ctr" anchorCtr="0">
              <a:noAutofit/>
            </a:bodyPr>
            <a:lstStyle/>
            <a:p>
              <a:endParaRP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p:nvPr/>
        </p:nvSpPr>
        <p:spPr>
          <a:xfrm>
            <a:off x="457200" y="500062"/>
            <a:ext cx="8229600" cy="5626100"/>
          </a:xfrm>
          <a:prstGeom prst="rect">
            <a:avLst/>
          </a:prstGeom>
          <a:noFill/>
          <a:ln>
            <a:noFill/>
          </a:ln>
        </p:spPr>
        <p:txBody>
          <a:bodyPr lIns="91425" tIns="45700" rIns="91425" bIns="45700" anchor="t" anchorCtr="0">
            <a:noAutofit/>
          </a:bodyPr>
          <a:lstStyle/>
          <a:p>
            <a:pPr marL="609600" marR="0" lvl="0" indent="-609600" algn="l" rtl="0">
              <a:lnSpc>
                <a:spcPct val="90000"/>
              </a:lnSpc>
              <a:spcBef>
                <a:spcPts val="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Debe contener una pregunta como orientación dicha pregunta corresponde a un </a:t>
            </a:r>
            <a:r>
              <a:rPr lang="en-US" sz="2800" b="1" i="0" u="none" strike="noStrike" cap="none" baseline="0">
                <a:solidFill>
                  <a:schemeClr val="dk1"/>
                </a:solidFill>
                <a:latin typeface="Comic Sans MS"/>
                <a:ea typeface="Comic Sans MS"/>
                <a:cs typeface="Comic Sans MS"/>
                <a:sym typeface="Comic Sans MS"/>
              </a:rPr>
              <a:t>“QUE”  </a:t>
            </a:r>
            <a:r>
              <a:rPr lang="en-US" sz="2800" b="0" i="0" u="none" strike="noStrike" cap="none" baseline="0">
                <a:solidFill>
                  <a:schemeClr val="dk1"/>
                </a:solidFill>
                <a:latin typeface="Comic Sans MS"/>
                <a:ea typeface="Comic Sans MS"/>
                <a:cs typeface="Comic Sans MS"/>
                <a:sym typeface="Comic Sans MS"/>
              </a:rPr>
              <a:t>es lo que se quiere Solucionar”.</a:t>
            </a:r>
          </a:p>
          <a:p>
            <a:pPr marL="609600" marR="0" lvl="0" indent="-609600" algn="l" rtl="0">
              <a:lnSpc>
                <a:spcPct val="9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El problema debe ser </a:t>
            </a:r>
            <a:r>
              <a:rPr lang="en-US" sz="2800" b="1" i="0" u="none" strike="noStrike" cap="none" baseline="0">
                <a:solidFill>
                  <a:schemeClr val="dk1"/>
                </a:solidFill>
                <a:latin typeface="Comic Sans MS"/>
                <a:ea typeface="Comic Sans MS"/>
                <a:cs typeface="Comic Sans MS"/>
                <a:sym typeface="Comic Sans MS"/>
              </a:rPr>
              <a:t>concreto</a:t>
            </a:r>
            <a:r>
              <a:rPr lang="en-US" sz="2800" b="0" i="0" u="none" strike="noStrike" cap="none" baseline="0">
                <a:solidFill>
                  <a:schemeClr val="dk1"/>
                </a:solidFill>
                <a:latin typeface="Comic Sans MS"/>
                <a:ea typeface="Comic Sans MS"/>
                <a:cs typeface="Comic Sans MS"/>
                <a:sym typeface="Comic Sans MS"/>
              </a:rPr>
              <a:t> y en principio debe tener una solución  aunque no sea la única para permitir un acertado proceso de evaluación.</a:t>
            </a:r>
          </a:p>
          <a:p>
            <a:pPr marL="609600" marR="0" lvl="0" indent="-609600" algn="l" rtl="0">
              <a:lnSpc>
                <a:spcPct val="9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Se recomienda hacer una descripción </a:t>
            </a:r>
            <a:r>
              <a:rPr lang="en-US" sz="2800" b="1" i="0" u="none" strike="noStrike" cap="none" baseline="0">
                <a:solidFill>
                  <a:schemeClr val="dk1"/>
                </a:solidFill>
                <a:latin typeface="Comic Sans MS"/>
                <a:ea typeface="Comic Sans MS"/>
                <a:cs typeface="Comic Sans MS"/>
                <a:sym typeface="Comic Sans MS"/>
              </a:rPr>
              <a:t>clara,</a:t>
            </a:r>
            <a:r>
              <a:rPr lang="en-US" sz="2800" b="0" i="0" u="none" strike="noStrike" cap="none" baseline="0">
                <a:solidFill>
                  <a:schemeClr val="dk1"/>
                </a:solidFill>
                <a:latin typeface="Comic Sans MS"/>
                <a:ea typeface="Comic Sans MS"/>
                <a:cs typeface="Comic Sans MS"/>
                <a:sym typeface="Comic Sans MS"/>
              </a:rPr>
              <a:t> </a:t>
            </a:r>
            <a:r>
              <a:rPr lang="en-US" sz="2800" b="1" i="0" u="none" strike="noStrike" cap="none" baseline="0">
                <a:solidFill>
                  <a:schemeClr val="dk1"/>
                </a:solidFill>
                <a:latin typeface="Comic Sans MS"/>
                <a:ea typeface="Comic Sans MS"/>
                <a:cs typeface="Comic Sans MS"/>
                <a:sym typeface="Comic Sans MS"/>
              </a:rPr>
              <a:t>completa y precisa </a:t>
            </a:r>
            <a:r>
              <a:rPr lang="en-US" sz="2800" b="0" i="0" u="none" strike="noStrike" cap="none" baseline="0">
                <a:solidFill>
                  <a:schemeClr val="dk1"/>
                </a:solidFill>
                <a:latin typeface="Comic Sans MS"/>
                <a:ea typeface="Comic Sans MS"/>
                <a:cs typeface="Comic Sans MS"/>
                <a:sym typeface="Comic Sans MS"/>
              </a:rPr>
              <a:t>de la naturaleza y magnitud del problema.</a:t>
            </a:r>
          </a:p>
          <a:p>
            <a:pPr marL="609600" marR="0" lvl="0" indent="-609600" algn="l" rtl="0">
              <a:lnSpc>
                <a:spcPct val="9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La existencia del problema debe estar justificada por un diagnostico previo del </a:t>
            </a:r>
            <a:r>
              <a:rPr lang="en-US" sz="2800" b="1" i="0" u="sng" strike="noStrike" cap="none" baseline="0">
                <a:solidFill>
                  <a:schemeClr val="dk1"/>
                </a:solidFill>
                <a:latin typeface="Comic Sans MS"/>
                <a:ea typeface="Comic Sans MS"/>
                <a:cs typeface="Comic Sans MS"/>
                <a:sym typeface="Comic Sans MS"/>
              </a:rPr>
              <a:t>entorno.</a:t>
            </a:r>
          </a:p>
          <a:p>
            <a:pPr marL="609600" marR="0" lvl="0" indent="-609600" algn="l" rtl="0">
              <a:lnSpc>
                <a:spcPct val="90000"/>
              </a:lnSpc>
              <a:spcBef>
                <a:spcPts val="14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p:nvPr/>
        </p:nvSpPr>
        <p:spPr>
          <a:xfrm>
            <a:off x="457200" y="274637"/>
            <a:ext cx="8229600" cy="725486"/>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000" b="1" i="0" u="none" strike="noStrike" cap="none" baseline="0">
                <a:solidFill>
                  <a:schemeClr val="folHlink"/>
                </a:solidFill>
                <a:latin typeface="Comic Sans MS"/>
                <a:ea typeface="Comic Sans MS"/>
                <a:cs typeface="Comic Sans MS"/>
                <a:sym typeface="Comic Sans MS"/>
              </a:rPr>
              <a:t>EJEMPLO:</a:t>
            </a:r>
          </a:p>
        </p:txBody>
      </p:sp>
      <p:sp>
        <p:nvSpPr>
          <p:cNvPr id="454" name="Shape 454"/>
          <p:cNvSpPr txBox="1"/>
          <p:nvPr/>
        </p:nvSpPr>
        <p:spPr>
          <a:xfrm>
            <a:off x="457200" y="1143000"/>
            <a:ext cx="8229600" cy="498316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Comic Sans MS"/>
              <a:buNone/>
            </a:pPr>
            <a:r>
              <a:rPr lang="en-US" sz="3200" b="1" i="0" u="none" strike="noStrike" cap="none" baseline="0">
                <a:solidFill>
                  <a:schemeClr val="dk1"/>
                </a:solidFill>
                <a:latin typeface="Comic Sans MS"/>
                <a:ea typeface="Comic Sans MS"/>
                <a:cs typeface="Comic Sans MS"/>
                <a:sym typeface="Comic Sans MS"/>
              </a:rPr>
              <a:t>“ La preparación de la Educación de proyectos que reciben los alumnos que se forman en instituciones superiores del País resulta insuficiente, por cuanto los contenidos vinculados con esta temática se abordan de forma dispersa y Esporádica, sin lograrse su integración en las diferentes asignaturas de los programas de las diferentes carreras.”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p:nvPr/>
        </p:nvSpPr>
        <p:spPr>
          <a:xfrm>
            <a:off x="395287" y="642937"/>
            <a:ext cx="8229600" cy="5511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rgbClr val="FF0000"/>
              </a:buClr>
              <a:buSzPct val="100000"/>
              <a:buFont typeface="Arial"/>
              <a:buChar char="•"/>
            </a:pPr>
            <a:r>
              <a:rPr lang="en-US" sz="2800" b="1" i="1" u="sng" strike="noStrike" cap="none" baseline="0">
                <a:solidFill>
                  <a:srgbClr val="FF0000"/>
                </a:solidFill>
                <a:latin typeface="Arial"/>
                <a:ea typeface="Arial"/>
                <a:cs typeface="Arial"/>
                <a:sym typeface="Arial"/>
              </a:rPr>
              <a:t>Se requiere de:</a:t>
            </a:r>
          </a:p>
          <a:p>
            <a:endParaRPr/>
          </a:p>
          <a:p>
            <a:pPr marL="342900" marR="0" lvl="0" indent="-342900" algn="l" rtl="0">
              <a:lnSpc>
                <a:spcPct val="80000"/>
              </a:lnSpc>
              <a:spcBef>
                <a:spcPts val="580"/>
              </a:spcBef>
              <a:spcAft>
                <a:spcPts val="0"/>
              </a:spcAft>
              <a:buClr>
                <a:schemeClr val="dk1"/>
              </a:buClr>
              <a:buSzPct val="100000"/>
              <a:buFont typeface="Arial"/>
              <a:buChar char="•"/>
            </a:pPr>
            <a:r>
              <a:rPr lang="en-US" sz="2900" b="0" i="1" u="none" strike="noStrike" cap="none" baseline="0">
                <a:solidFill>
                  <a:schemeClr val="dk1"/>
                </a:solidFill>
                <a:latin typeface="Arial"/>
                <a:ea typeface="Arial"/>
                <a:cs typeface="Arial"/>
                <a:sym typeface="Arial"/>
              </a:rPr>
              <a:t>De un perfeccionamiento en los diseños curriculares que permita la integración  activa de la educación por proyectos en las diferentes asignaturas de los currículos de formación profesional en la educación del País.  </a:t>
            </a:r>
          </a:p>
          <a:p>
            <a:endParaRPr/>
          </a:p>
          <a:p>
            <a:pPr marL="342900" marR="0" lvl="0" indent="-342900" algn="l" rtl="0">
              <a:lnSpc>
                <a:spcPct val="80000"/>
              </a:lnSpc>
              <a:spcBef>
                <a:spcPts val="560"/>
              </a:spcBef>
              <a:spcAft>
                <a:spcPts val="0"/>
              </a:spcAft>
              <a:buClr>
                <a:srgbClr val="FF0000"/>
              </a:buClr>
              <a:buSzPct val="25000"/>
              <a:buFont typeface="Arial"/>
              <a:buNone/>
            </a:pPr>
            <a:r>
              <a:rPr lang="en-US" sz="2800" b="1" i="1" u="sng" strike="noStrike" cap="none" baseline="0">
                <a:solidFill>
                  <a:srgbClr val="FF0000"/>
                </a:solidFill>
                <a:latin typeface="Arial"/>
                <a:ea typeface="Arial"/>
                <a:cs typeface="Arial"/>
                <a:sym typeface="Arial"/>
              </a:rPr>
              <a:t>PREGUNTA:</a:t>
            </a:r>
          </a:p>
          <a:p>
            <a:endParaRPr/>
          </a:p>
          <a:p>
            <a:pPr marL="342900" marR="0" lvl="0" indent="-342900" algn="l" rtl="0">
              <a:lnSpc>
                <a:spcPct val="80000"/>
              </a:lnSpc>
              <a:spcBef>
                <a:spcPts val="560"/>
              </a:spcBef>
              <a:spcAft>
                <a:spcPts val="0"/>
              </a:spcAft>
              <a:buClr>
                <a:schemeClr val="dk1"/>
              </a:buClr>
              <a:buSzPct val="25000"/>
              <a:buFont typeface="Arial"/>
              <a:buNone/>
            </a:pPr>
            <a:r>
              <a:rPr lang="en-US" sz="2800" b="1" i="1" u="none" strike="noStrike" cap="none" baseline="0">
                <a:solidFill>
                  <a:schemeClr val="dk1"/>
                </a:solidFill>
                <a:latin typeface="Arial"/>
                <a:ea typeface="Arial"/>
                <a:cs typeface="Arial"/>
                <a:sym typeface="Arial"/>
              </a:rPr>
              <a:t> ¿ Como Integrar los contenidos de la Educación por proyectos en el proceso de formación de los alumnos?</a:t>
            </a:r>
          </a:p>
          <a:p>
            <a:endParaRPr/>
          </a:p>
          <a:p>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p:nvPr/>
        </p:nvSpPr>
        <p:spPr>
          <a:xfrm>
            <a:off x="142875" y="274637"/>
            <a:ext cx="8858249" cy="939799"/>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000" b="1" i="0" u="none" strike="noStrike" cap="none" baseline="0">
                <a:solidFill>
                  <a:schemeClr val="folHlink"/>
                </a:solidFill>
                <a:latin typeface="Comic Sans MS"/>
                <a:ea typeface="Comic Sans MS"/>
                <a:cs typeface="Comic Sans MS"/>
                <a:sym typeface="Comic Sans MS"/>
              </a:rPr>
              <a:t>JUSTIFICACIÓN DEL PROYECTO</a:t>
            </a:r>
          </a:p>
        </p:txBody>
      </p:sp>
      <p:sp>
        <p:nvSpPr>
          <p:cNvPr id="465" name="Shape 465"/>
          <p:cNvSpPr txBox="1"/>
          <p:nvPr/>
        </p:nvSpPr>
        <p:spPr>
          <a:xfrm>
            <a:off x="214312" y="1214437"/>
            <a:ext cx="8715374" cy="491172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Comic Sans MS"/>
              <a:buChar char="•"/>
            </a:pPr>
            <a:r>
              <a:rPr lang="en-US" sz="2800" b="0" i="0" u="none" strike="noStrike" cap="none" baseline="0">
                <a:solidFill>
                  <a:schemeClr val="dk1"/>
                </a:solidFill>
                <a:latin typeface="Comic Sans MS"/>
                <a:ea typeface="Comic Sans MS"/>
                <a:cs typeface="Comic Sans MS"/>
                <a:sym typeface="Comic Sans MS"/>
              </a:rPr>
              <a:t>Contesta la pregunta de </a:t>
            </a:r>
            <a:r>
              <a:rPr lang="en-US" sz="2800" b="1" i="0" u="none" strike="noStrike" cap="none" baseline="0">
                <a:solidFill>
                  <a:schemeClr val="dk1"/>
                </a:solidFill>
                <a:latin typeface="Comic Sans MS"/>
                <a:ea typeface="Comic Sans MS"/>
                <a:cs typeface="Comic Sans MS"/>
                <a:sym typeface="Comic Sans MS"/>
              </a:rPr>
              <a:t>“POR QUE” </a:t>
            </a:r>
            <a:r>
              <a:rPr lang="en-US" sz="2800" b="0" i="0" u="none" strike="noStrike" cap="none" baseline="0">
                <a:solidFill>
                  <a:schemeClr val="dk1"/>
                </a:solidFill>
                <a:latin typeface="Comic Sans MS"/>
                <a:ea typeface="Comic Sans MS"/>
                <a:cs typeface="Comic Sans MS"/>
                <a:sym typeface="Comic Sans MS"/>
              </a:rPr>
              <a:t>se esta realizando</a:t>
            </a:r>
            <a:r>
              <a:rPr lang="en-US" sz="2800" b="1" i="0" u="none" strike="noStrike" cap="none" baseline="0">
                <a:solidFill>
                  <a:schemeClr val="dk1"/>
                </a:solidFill>
                <a:latin typeface="Comic Sans MS"/>
                <a:ea typeface="Comic Sans MS"/>
                <a:cs typeface="Comic Sans MS"/>
                <a:sym typeface="Comic Sans MS"/>
              </a:rPr>
              <a:t>, “CUAL” </a:t>
            </a:r>
            <a:r>
              <a:rPr lang="en-US" sz="2800" b="0" i="0" u="none" strike="noStrike" cap="none" baseline="0">
                <a:solidFill>
                  <a:schemeClr val="dk1"/>
                </a:solidFill>
                <a:latin typeface="Comic Sans MS"/>
                <a:ea typeface="Comic Sans MS"/>
                <a:cs typeface="Comic Sans MS"/>
                <a:sym typeface="Comic Sans MS"/>
              </a:rPr>
              <a:t>es su razón de ser, que ventajas y que beneficios ofrece frente a necesidades identificadas en el planteamiento del problema.</a:t>
            </a:r>
          </a:p>
          <a:p>
            <a:endParaRPr/>
          </a:p>
          <a:p>
            <a:pPr marL="342900" marR="0" lvl="0" indent="-342900" algn="l" rtl="0">
              <a:lnSpc>
                <a:spcPct val="100000"/>
              </a:lnSpc>
              <a:spcBef>
                <a:spcPts val="56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Para todos los proyectos que aportan a programas de </a:t>
            </a:r>
            <a:r>
              <a:rPr lang="en-US" sz="2800" b="1" i="0" u="none" strike="noStrike" cap="none" baseline="0">
                <a:solidFill>
                  <a:schemeClr val="dk1"/>
                </a:solidFill>
                <a:latin typeface="Comic Sans MS"/>
                <a:ea typeface="Comic Sans MS"/>
                <a:cs typeface="Comic Sans MS"/>
                <a:sym typeface="Comic Sans MS"/>
              </a:rPr>
              <a:t>Tecnólogos, </a:t>
            </a:r>
            <a:r>
              <a:rPr lang="en-US" sz="2800" b="0" i="0" u="none" strike="noStrike" cap="none" baseline="0">
                <a:solidFill>
                  <a:schemeClr val="dk1"/>
                </a:solidFill>
                <a:latin typeface="Comic Sans MS"/>
                <a:ea typeface="Comic Sans MS"/>
                <a:cs typeface="Comic Sans MS"/>
                <a:sym typeface="Comic Sans MS"/>
              </a:rPr>
              <a:t>o de nivel superior debe poder verificarse en la justificación la aplicación de los conocimientos técnicos y tecnológicos que soluciones problemas   estratégicos del área.</a:t>
            </a:r>
          </a:p>
        </p:txBody>
      </p:sp>
      <p:sp>
        <p:nvSpPr>
          <p:cNvPr id="466" name="Shape 466"/>
          <p:cNvSpPr/>
          <p:nvPr/>
        </p:nvSpPr>
        <p:spPr>
          <a:xfrm>
            <a:off x="7500936" y="6072187"/>
            <a:ext cx="1285874" cy="785811"/>
          </a:xfrm>
          <a:prstGeom prst="rightArrow">
            <a:avLst>
              <a:gd name="adj1" fmla="val 15000"/>
              <a:gd name="adj2" fmla="val 50000"/>
            </a:avLst>
          </a:prstGeom>
          <a:solidFill>
            <a:schemeClr val="accent1"/>
          </a:solidFill>
          <a:ln w="25400" cap="rnd">
            <a:solidFill>
              <a:srgbClr val="89A4A7"/>
            </a:solidFill>
            <a:prstDash val="solid"/>
            <a:miter/>
            <a:headEnd type="none" w="med" len="med"/>
            <a:tailEnd type="none" w="med" len="med"/>
          </a:ln>
        </p:spPr>
        <p:txBody>
          <a:bodyPr lIns="91425" tIns="45700" rIns="91425" bIns="45700" anchor="ctr" anchorCtr="0">
            <a:noAutofit/>
          </a:bodyPr>
          <a:lstStyle/>
          <a:p>
            <a:endParaRPr/>
          </a:p>
        </p:txBody>
      </p:sp>
      <p:pic>
        <p:nvPicPr>
          <p:cNvPr id="467" name="Shape 467"/>
          <p:cNvPicPr preferRelativeResize="0"/>
          <p:nvPr/>
        </p:nvPicPr>
        <p:blipFill>
          <a:blip r:embed="rId4"/>
          <a:stretch>
            <a:fillRect/>
          </a:stretch>
        </p:blipFill>
        <p:spPr>
          <a:xfrm>
            <a:off x="6215062" y="3071811"/>
            <a:ext cx="2071686" cy="10287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p:nvPr/>
        </p:nvSpPr>
        <p:spPr>
          <a:xfrm>
            <a:off x="457200" y="274637"/>
            <a:ext cx="8229600" cy="796924"/>
          </a:xfrm>
          <a:prstGeom prst="rect">
            <a:avLst/>
          </a:prstGeom>
          <a:noFill/>
          <a:ln>
            <a:noFill/>
          </a:ln>
        </p:spPr>
        <p:txBody>
          <a:bodyPr lIns="91425" tIns="45700" rIns="91425" bIns="45700" anchor="ctr" anchorCtr="0">
            <a:noAutofit/>
          </a:bodyPr>
          <a:lstStyle/>
          <a:p>
            <a:pPr marL="342900" marR="0" lvl="0" indent="-342900" algn="ctr" rtl="0">
              <a:lnSpc>
                <a:spcPct val="100000"/>
              </a:lnSpc>
              <a:spcBef>
                <a:spcPts val="0"/>
              </a:spcBef>
              <a:spcAft>
                <a:spcPts val="0"/>
              </a:spcAft>
              <a:buClr>
                <a:schemeClr val="folHlink"/>
              </a:buClr>
              <a:buSzPct val="25000"/>
              <a:buFont typeface="Comic Sans MS"/>
              <a:buNone/>
            </a:pPr>
            <a:r>
              <a:rPr lang="en-US" sz="4400" b="1" i="0" u="none" strike="noStrike" cap="none" baseline="0">
                <a:solidFill>
                  <a:schemeClr val="folHlink"/>
                </a:solidFill>
                <a:latin typeface="Comic Sans MS"/>
                <a:ea typeface="Comic Sans MS"/>
                <a:cs typeface="Comic Sans MS"/>
                <a:sym typeface="Comic Sans MS"/>
              </a:rPr>
              <a:t>OBJETIVO GENERAL</a:t>
            </a:r>
          </a:p>
        </p:txBody>
      </p:sp>
      <p:sp>
        <p:nvSpPr>
          <p:cNvPr id="473" name="Shape 473"/>
          <p:cNvSpPr txBox="1"/>
          <p:nvPr/>
        </p:nvSpPr>
        <p:spPr>
          <a:xfrm>
            <a:off x="457200" y="1143000"/>
            <a:ext cx="8229600" cy="498316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600"/>
              </a:spcBef>
              <a:spcAft>
                <a:spcPts val="0"/>
              </a:spcAft>
              <a:buClr>
                <a:schemeClr val="dk1"/>
              </a:buClr>
              <a:buSzPct val="25000"/>
              <a:buFont typeface="Comic Sans MS"/>
              <a:buNone/>
            </a:pPr>
            <a:r>
              <a:rPr lang="en-US" sz="1800" b="0" i="0" u="none" strike="noStrike" cap="none" baseline="0">
                <a:solidFill>
                  <a:schemeClr val="dk1"/>
                </a:solidFill>
                <a:latin typeface="Arial"/>
                <a:ea typeface="Arial"/>
                <a:cs typeface="Arial"/>
                <a:sym typeface="Arial"/>
              </a:rPr>
              <a:t>
</a:t>
            </a:r>
            <a:r>
              <a:rPr lang="en-US" sz="3000" b="0" i="0" u="none" strike="noStrike" cap="none" baseline="0">
                <a:solidFill>
                  <a:schemeClr val="dk1"/>
                </a:solidFill>
                <a:latin typeface="Comic Sans MS"/>
                <a:ea typeface="Comic Sans MS"/>
                <a:cs typeface="Comic Sans MS"/>
                <a:sym typeface="Comic Sans MS"/>
              </a:rPr>
              <a:t>Debe reflejar el propósito o intencionalidad del proyecto </a:t>
            </a:r>
            <a:r>
              <a:rPr lang="en-US" sz="3000" b="1" i="1" u="none" strike="noStrike" cap="none" baseline="0">
                <a:solidFill>
                  <a:schemeClr val="dk1"/>
                </a:solidFill>
                <a:latin typeface="Comic Sans MS"/>
                <a:ea typeface="Comic Sans MS"/>
                <a:cs typeface="Comic Sans MS"/>
                <a:sym typeface="Comic Sans MS"/>
              </a:rPr>
              <a:t>( El PARA QUE? ) </a:t>
            </a:r>
            <a:r>
              <a:rPr lang="en-US" sz="3000" b="0" i="0" u="none" strike="noStrike" cap="none" baseline="0">
                <a:solidFill>
                  <a:schemeClr val="dk1"/>
                </a:solidFill>
                <a:latin typeface="Comic Sans MS"/>
                <a:ea typeface="Comic Sans MS"/>
                <a:cs typeface="Comic Sans MS"/>
                <a:sym typeface="Comic Sans MS"/>
              </a:rPr>
              <a:t>es lo que se debe lograr para solucionar el problema.</a:t>
            </a:r>
          </a:p>
          <a:p>
            <a:endParaRPr/>
          </a:p>
          <a:p>
            <a:pPr marL="342900" marR="0" lvl="0" indent="-342900" algn="l" rtl="0">
              <a:lnSpc>
                <a:spcPct val="90000"/>
              </a:lnSpc>
              <a:spcBef>
                <a:spcPts val="600"/>
              </a:spcBef>
              <a:spcAft>
                <a:spcPts val="0"/>
              </a:spcAft>
              <a:buClr>
                <a:schemeClr val="dk1"/>
              </a:buClr>
              <a:buSzPct val="25000"/>
              <a:buFont typeface="Comic Sans MS"/>
              <a:buNone/>
            </a:pPr>
            <a:r>
              <a:rPr lang="en-US" sz="3000" b="0" i="0" u="none" strike="noStrike" cap="none" baseline="0">
                <a:solidFill>
                  <a:schemeClr val="dk1"/>
                </a:solidFill>
                <a:latin typeface="Comic Sans MS"/>
                <a:ea typeface="Comic Sans MS"/>
                <a:cs typeface="Comic Sans MS"/>
                <a:sym typeface="Comic Sans MS"/>
              </a:rPr>
              <a:t>Expresa los limites del problema y orienta el desarrollo del proyecto al precisar que se pretende.</a:t>
            </a:r>
          </a:p>
          <a:p>
            <a:endParaRPr/>
          </a:p>
          <a:p>
            <a:pPr marL="342900" marR="0" lvl="0" indent="-342900" algn="l" rtl="0">
              <a:lnSpc>
                <a:spcPct val="90000"/>
              </a:lnSpc>
              <a:spcBef>
                <a:spcPts val="600"/>
              </a:spcBef>
              <a:spcAft>
                <a:spcPts val="0"/>
              </a:spcAft>
              <a:buClr>
                <a:schemeClr val="dk1"/>
              </a:buClr>
              <a:buSzPct val="100000"/>
              <a:buFont typeface="Comic Sans MS"/>
              <a:buChar char="•"/>
            </a:pPr>
            <a:r>
              <a:rPr lang="en-US" sz="3000" b="0" i="0" u="none" strike="noStrike" cap="none" baseline="0">
                <a:solidFill>
                  <a:schemeClr val="dk1"/>
                </a:solidFill>
                <a:latin typeface="Comic Sans MS"/>
                <a:ea typeface="Comic Sans MS"/>
                <a:cs typeface="Comic Sans MS"/>
                <a:sym typeface="Comic Sans MS"/>
              </a:rPr>
              <a:t>El titulo debe surgir de el.</a:t>
            </a:r>
          </a:p>
        </p:txBody>
      </p:sp>
    </p:spTree>
  </p:cSld>
  <p:clrMapOvr>
    <a:masterClrMapping/>
  </p:clrMapOvr>
  <p:transition spd="slow">
    <p:cut/>
  </p:transition>
</p:sld>
</file>

<file path=ppt/theme/theme1.xml><?xml version="1.0" encoding="utf-8"?>
<a:theme xmlns:a="http://schemas.openxmlformats.org/drawingml/2006/main" name="11_Diseño predeterminado">
  <a:themeElements>
    <a:clrScheme name="1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iseño predeterminado">
  <a:themeElements>
    <a:clrScheme name="3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iseño predeterminado">
  <a:themeElements>
    <a:clrScheme name="4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iseño predeterminado">
  <a:themeElements>
    <a:clrScheme name="5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3_Diseño predeterminado">
  <a:themeElements>
    <a:clrScheme name="1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5_Diseño predeterminado">
  <a:themeElements>
    <a:clrScheme name="1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8_Diseño predeterminado">
  <a:themeElements>
    <a:clrScheme name="1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0.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1.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2.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3.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4.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5.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6.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7.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8.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19.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2.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20.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21.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3.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4.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5.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6.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7.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8.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ppt/theme/themeOverride9.xml><?xml version="1.0" encoding="utf-8"?>
<a:themeOverride xmlns:a="http://schemas.openxmlformats.org/drawingml/2006/main">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Presentación en pantalla (4:3)</PresentationFormat>
  <Paragraphs>115</Paragraphs>
  <Slides>21</Slides>
  <Notes>21</Notes>
  <HiddenSlides>0</HiddenSlides>
  <MMClips>0</MMClips>
  <ScaleCrop>false</ScaleCrop>
  <HeadingPairs>
    <vt:vector size="4" baseType="variant">
      <vt:variant>
        <vt:lpstr>Tema</vt:lpstr>
      </vt:variant>
      <vt:variant>
        <vt:i4>9</vt:i4>
      </vt:variant>
      <vt:variant>
        <vt:lpstr>Títulos de diapositiva</vt:lpstr>
      </vt:variant>
      <vt:variant>
        <vt:i4>21</vt:i4>
      </vt:variant>
    </vt:vector>
  </HeadingPairs>
  <TitlesOfParts>
    <vt:vector size="30" baseType="lpstr">
      <vt:lpstr>11_Diseño predeterminado</vt:lpstr>
      <vt:lpstr>Diseño predeterminado</vt:lpstr>
      <vt:lpstr>2_Diseño predeterminado</vt:lpstr>
      <vt:lpstr>3_Diseño predeterminado</vt:lpstr>
      <vt:lpstr>4_Diseño predeterminado</vt:lpstr>
      <vt:lpstr>5_Diseño predeterminado</vt:lpstr>
      <vt:lpstr>13_Diseño predeterminado</vt:lpstr>
      <vt:lpstr>15_Diseño predeterminado</vt:lpstr>
      <vt:lpstr>18_Diseño predeterminado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Amparo</dc:creator>
  <cp:lastModifiedBy>Amparo</cp:lastModifiedBy>
  <cp:revision>1</cp:revision>
  <dcterms:modified xsi:type="dcterms:W3CDTF">2014-01-18T13:39:10Z</dcterms:modified>
</cp:coreProperties>
</file>