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0" r:id="rId4"/>
    <p:sldId id="271" r:id="rId5"/>
    <p:sldId id="258" r:id="rId6"/>
    <p:sldId id="267" r:id="rId7"/>
    <p:sldId id="272" r:id="rId8"/>
    <p:sldId id="275" r:id="rId9"/>
    <p:sldId id="260" r:id="rId10"/>
    <p:sldId id="276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6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YGb7t75l2dMy0HGoTbwHPt4D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6764" autoAdjust="0"/>
  </p:normalViewPr>
  <p:slideViewPr>
    <p:cSldViewPr snapToGrid="0">
      <p:cViewPr varScale="1">
        <p:scale>
          <a:sx n="72" d="100"/>
          <a:sy n="72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 descr="metin içeren bir resim&#10;&#10;Açıklama otomatik olarak oluşturuld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3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4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">
  <p:cSld name="Single Content">
    <p:bg>
      <p:bgPr>
        <a:solidFill>
          <a:schemeClr val="lt1">
            <a:alpha val="22745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s">
  <p:cSld name="Double Content With Imag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>
            <a:spLocks noGrp="1"/>
          </p:cNvSpPr>
          <p:nvPr>
            <p:ph type="pic" idx="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5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Content">
  <p:cSld name="1_Double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5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 and Title">
  <p:cSld name="Double Content With Image and 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4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5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6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>
            <a:spLocks noGrp="1"/>
          </p:cNvSpPr>
          <p:nvPr>
            <p:ph type="pic" idx="7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iple Content">
  <p:cSld name="Triple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iple Content">
  <p:cSld name="1_Triple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3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4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5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6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7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423D3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5838" y="-123825"/>
            <a:ext cx="6412964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4316988" y="1955816"/>
            <a:ext cx="9700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BATCH 60-61-96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HTML PRACTICE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22.07.2022</a:t>
            </a:r>
            <a:endParaRPr lang="tr-TR" sz="44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FUNDAMENTALS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096191F-337E-4317-8AFB-CD997BA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789" y="129316"/>
            <a:ext cx="10004366" cy="660233"/>
          </a:xfrm>
        </p:spPr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UYGULAMA-7</a:t>
            </a:r>
            <a:r>
              <a:rPr lang="tr-TR" dirty="0"/>
              <a:t> </a:t>
            </a:r>
            <a:r>
              <a:rPr lang="tr-TR" sz="3200" dirty="0">
                <a:solidFill>
                  <a:srgbClr val="FF0000"/>
                </a:solidFill>
              </a:rPr>
              <a:t>(PART-2)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47FBB-8EB8-D689-9A91-5F2249C2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1" y="1204649"/>
            <a:ext cx="7211918" cy="54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E10BE99-AC90-2095-507B-370EA69CC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UYGULAMA-8</a:t>
            </a:r>
            <a:endParaRPr lang="tr-TR" sz="3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15FED95-A6BB-E73D-64EF-77A12353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4" y="1243012"/>
            <a:ext cx="5084111" cy="5376488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464B3685-44E8-6014-4439-9464CC04BD0D}"/>
              </a:ext>
            </a:extLst>
          </p:cNvPr>
          <p:cNvCxnSpPr>
            <a:cxnSpLocks/>
          </p:cNvCxnSpPr>
          <p:nvPr/>
        </p:nvCxnSpPr>
        <p:spPr>
          <a:xfrm>
            <a:off x="3260035" y="1577008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D7ECB29-CA43-2A7C-5B67-5C0DE71982B1}"/>
              </a:ext>
            </a:extLst>
          </p:cNvPr>
          <p:cNvSpPr txBox="1"/>
          <p:nvPr/>
        </p:nvSpPr>
        <p:spPr>
          <a:xfrm>
            <a:off x="7580245" y="145773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index.html sayfasına link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681156B-8105-2840-1860-D4E9408CF26C}"/>
              </a:ext>
            </a:extLst>
          </p:cNvPr>
          <p:cNvCxnSpPr/>
          <p:nvPr/>
        </p:nvCxnSpPr>
        <p:spPr>
          <a:xfrm>
            <a:off x="3260035" y="2120348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84D1DE2-9E3B-777A-21AD-18133A0A5D00}"/>
              </a:ext>
            </a:extLst>
          </p:cNvPr>
          <p:cNvSpPr txBox="1"/>
          <p:nvPr/>
        </p:nvSpPr>
        <p:spPr>
          <a:xfrm>
            <a:off x="6096000" y="1966460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Java başlığına link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B28A95-08B3-BD8C-9E8C-7F2F69759700}"/>
              </a:ext>
            </a:extLst>
          </p:cNvPr>
          <p:cNvCxnSpPr/>
          <p:nvPr/>
        </p:nvCxnSpPr>
        <p:spPr>
          <a:xfrm>
            <a:off x="3644348" y="2398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EBCE070-363B-1965-AC6C-9EC4AFEE12C3}"/>
              </a:ext>
            </a:extLst>
          </p:cNvPr>
          <p:cNvSpPr txBox="1"/>
          <p:nvPr/>
        </p:nvSpPr>
        <p:spPr>
          <a:xfrm>
            <a:off x="6102628" y="223812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Lambda başlığına link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1610667-672D-E2E7-C985-D316BE69854A}"/>
              </a:ext>
            </a:extLst>
          </p:cNvPr>
          <p:cNvCxnSpPr/>
          <p:nvPr/>
        </p:nvCxnSpPr>
        <p:spPr>
          <a:xfrm>
            <a:off x="3392557" y="2703444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1D3F81F-37B3-B9F2-4F70-4E38114B9AE0}"/>
              </a:ext>
            </a:extLst>
          </p:cNvPr>
          <p:cNvSpPr txBox="1"/>
          <p:nvPr/>
        </p:nvSpPr>
        <p:spPr>
          <a:xfrm>
            <a:off x="6102628" y="252967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SQL başlığına link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2FE5A098-23FC-6D70-AF09-C34650B315BB}"/>
              </a:ext>
            </a:extLst>
          </p:cNvPr>
          <p:cNvCxnSpPr/>
          <p:nvPr/>
        </p:nvCxnSpPr>
        <p:spPr>
          <a:xfrm>
            <a:off x="4081670" y="3025399"/>
            <a:ext cx="1921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9149459A-7C31-B144-F004-EC0103DBF940}"/>
              </a:ext>
            </a:extLst>
          </p:cNvPr>
          <p:cNvSpPr txBox="1"/>
          <p:nvPr/>
        </p:nvSpPr>
        <p:spPr>
          <a:xfrm>
            <a:off x="6102628" y="2860987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Spring Boot başlığına link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99FC376-3841-6BDD-C578-7A1C01625454}"/>
              </a:ext>
            </a:extLst>
          </p:cNvPr>
          <p:cNvCxnSpPr>
            <a:cxnSpLocks/>
          </p:cNvCxnSpPr>
          <p:nvPr/>
        </p:nvCxnSpPr>
        <p:spPr>
          <a:xfrm>
            <a:off x="3644348" y="3551583"/>
            <a:ext cx="245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CF780B4C-E8B8-AD16-9510-39C0918750D7}"/>
              </a:ext>
            </a:extLst>
          </p:cNvPr>
          <p:cNvCxnSpPr>
            <a:cxnSpLocks/>
          </p:cNvCxnSpPr>
          <p:nvPr/>
        </p:nvCxnSpPr>
        <p:spPr>
          <a:xfrm>
            <a:off x="3392557" y="3876262"/>
            <a:ext cx="270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6E2A21F-6BDC-EB52-7F23-3B128B5A77E3}"/>
              </a:ext>
            </a:extLst>
          </p:cNvPr>
          <p:cNvCxnSpPr>
            <a:cxnSpLocks/>
          </p:cNvCxnSpPr>
          <p:nvPr/>
        </p:nvCxnSpPr>
        <p:spPr>
          <a:xfrm>
            <a:off x="3876260" y="4200940"/>
            <a:ext cx="221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904BB342-4BC8-313F-7553-88C077849270}"/>
              </a:ext>
            </a:extLst>
          </p:cNvPr>
          <p:cNvCxnSpPr>
            <a:cxnSpLocks/>
          </p:cNvCxnSpPr>
          <p:nvPr/>
        </p:nvCxnSpPr>
        <p:spPr>
          <a:xfrm>
            <a:off x="3876260" y="4472609"/>
            <a:ext cx="222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5DA3AC94-59E2-F489-B755-D9BAC41F1F67}"/>
              </a:ext>
            </a:extLst>
          </p:cNvPr>
          <p:cNvCxnSpPr>
            <a:cxnSpLocks/>
          </p:cNvCxnSpPr>
          <p:nvPr/>
        </p:nvCxnSpPr>
        <p:spPr>
          <a:xfrm>
            <a:off x="3538335" y="4797289"/>
            <a:ext cx="255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7F813DD-0FFA-BC70-7616-BD1BC9746462}"/>
              </a:ext>
            </a:extLst>
          </p:cNvPr>
          <p:cNvSpPr txBox="1"/>
          <p:nvPr/>
        </p:nvSpPr>
        <p:spPr>
          <a:xfrm>
            <a:off x="6149012" y="3410950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HTML başlığına link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54C3A37-941C-A902-A6D2-8D6ED6921A65}"/>
              </a:ext>
            </a:extLst>
          </p:cNvPr>
          <p:cNvSpPr txBox="1"/>
          <p:nvPr/>
        </p:nvSpPr>
        <p:spPr>
          <a:xfrm>
            <a:off x="6155640" y="3722374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CSS başlığına link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CB95776-C148-72EE-FAE9-8A2AA5FB6CC5}"/>
              </a:ext>
            </a:extLst>
          </p:cNvPr>
          <p:cNvSpPr txBox="1"/>
          <p:nvPr/>
        </p:nvSpPr>
        <p:spPr>
          <a:xfrm>
            <a:off x="6162053" y="4036779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</a:t>
            </a:r>
            <a:r>
              <a:rPr lang="tr-TR" dirty="0" err="1"/>
              <a:t>Bootstrap</a:t>
            </a:r>
            <a:r>
              <a:rPr lang="tr-TR" dirty="0"/>
              <a:t> başlığına link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715FF2CA-1F8D-6C6B-F4FA-7E2FD4DD9AFE}"/>
              </a:ext>
            </a:extLst>
          </p:cNvPr>
          <p:cNvSpPr txBox="1"/>
          <p:nvPr/>
        </p:nvSpPr>
        <p:spPr>
          <a:xfrm>
            <a:off x="6162053" y="432400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Javascript başlığına link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62F4DCA-F4E8-A044-4B8E-F5DDD2169E9C}"/>
              </a:ext>
            </a:extLst>
          </p:cNvPr>
          <p:cNvSpPr txBox="1"/>
          <p:nvPr/>
        </p:nvSpPr>
        <p:spPr>
          <a:xfrm>
            <a:off x="6162053" y="4657752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</a:t>
            </a:r>
            <a:r>
              <a:rPr lang="tr-TR" dirty="0" err="1"/>
              <a:t>React</a:t>
            </a:r>
            <a:r>
              <a:rPr lang="tr-TR" dirty="0"/>
              <a:t> başlığına link</a:t>
            </a:r>
          </a:p>
        </p:txBody>
      </p:sp>
      <p:sp>
        <p:nvSpPr>
          <p:cNvPr id="41" name="Sağ Ayraç 40">
            <a:extLst>
              <a:ext uri="{FF2B5EF4-FFF2-40B4-BE49-F238E27FC236}">
                <a16:creationId xmlns:a16="http://schemas.microsoft.com/office/drawing/2014/main" id="{F6863C33-6C13-76BB-ED7C-19EBA84A3DF2}"/>
              </a:ext>
            </a:extLst>
          </p:cNvPr>
          <p:cNvSpPr/>
          <p:nvPr/>
        </p:nvSpPr>
        <p:spPr>
          <a:xfrm>
            <a:off x="6400800" y="5221357"/>
            <a:ext cx="344557" cy="954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2AD109C-87A0-87CE-4E59-72DE33B6494F}"/>
              </a:ext>
            </a:extLst>
          </p:cNvPr>
          <p:cNvSpPr txBox="1"/>
          <p:nvPr/>
        </p:nvSpPr>
        <p:spPr>
          <a:xfrm>
            <a:off x="6851375" y="5539411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web sayfalarına link verin</a:t>
            </a:r>
          </a:p>
        </p:txBody>
      </p:sp>
      <p:cxnSp>
        <p:nvCxnSpPr>
          <p:cNvPr id="44" name="Bağlayıcı: Dirsek 43">
            <a:extLst>
              <a:ext uri="{FF2B5EF4-FFF2-40B4-BE49-F238E27FC236}">
                <a16:creationId xmlns:a16="http://schemas.microsoft.com/office/drawing/2014/main" id="{76C9192E-C8D8-8DB5-5449-CA091DE24980}"/>
              </a:ext>
            </a:extLst>
          </p:cNvPr>
          <p:cNvCxnSpPr>
            <a:cxnSpLocks/>
          </p:cNvCxnSpPr>
          <p:nvPr/>
        </p:nvCxnSpPr>
        <p:spPr>
          <a:xfrm>
            <a:off x="2955235" y="6241773"/>
            <a:ext cx="3206818" cy="278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36C7E18-61CD-7787-1159-BCACD9F46FCC}"/>
              </a:ext>
            </a:extLst>
          </p:cNvPr>
          <p:cNvSpPr txBox="1"/>
          <p:nvPr/>
        </p:nvSpPr>
        <p:spPr>
          <a:xfrm>
            <a:off x="6202019" y="6374018"/>
            <a:ext cx="604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İletişim sayfasında e-posta adresine, </a:t>
            </a:r>
            <a:r>
              <a:rPr lang="tr-TR" dirty="0" err="1"/>
              <a:t>whatsapp</a:t>
            </a:r>
            <a:r>
              <a:rPr lang="tr-TR" dirty="0"/>
              <a:t> ve telefon numarasına link</a:t>
            </a:r>
          </a:p>
        </p:txBody>
      </p:sp>
    </p:spTree>
    <p:extLst>
      <p:ext uri="{BB962C8B-B14F-4D97-AF65-F5344CB8AC3E}">
        <p14:creationId xmlns:p14="http://schemas.microsoft.com/office/powerpoint/2010/main" val="1206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6E3A270-B20A-EFF5-18E8-8A53E8835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UYGULAMA-9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8E880EA-6BF0-0547-9107-8D02B0B8B024}"/>
              </a:ext>
            </a:extLst>
          </p:cNvPr>
          <p:cNvSpPr txBox="1"/>
          <p:nvPr/>
        </p:nvSpPr>
        <p:spPr>
          <a:xfrm>
            <a:off x="496867" y="5856876"/>
            <a:ext cx="1148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Sayfaya yan yana 4 adet araba resmi ekleyip resme tıklayınca resmin orijinal boyutlarında açacak şekilde bağlantı oluşturun.</a:t>
            </a:r>
          </a:p>
          <a:p>
            <a:r>
              <a:rPr lang="tr-TR" sz="1600" dirty="0"/>
              <a:t>Altına genişliği 500 </a:t>
            </a:r>
            <a:r>
              <a:rPr lang="tr-TR" sz="1600" dirty="0" err="1"/>
              <a:t>px</a:t>
            </a:r>
            <a:r>
              <a:rPr lang="tr-TR" sz="1600" dirty="0"/>
              <a:t>, yüksekliği 300 </a:t>
            </a:r>
            <a:r>
              <a:rPr lang="tr-TR" sz="1600" dirty="0" err="1"/>
              <a:t>px</a:t>
            </a:r>
            <a:r>
              <a:rPr lang="tr-TR" sz="1600" dirty="0"/>
              <a:t> olan biri </a:t>
            </a:r>
            <a:r>
              <a:rPr lang="tr-TR" sz="1600" dirty="0" err="1"/>
              <a:t>localden</a:t>
            </a:r>
            <a:r>
              <a:rPr lang="tr-TR" sz="1600" dirty="0"/>
              <a:t>, biri </a:t>
            </a:r>
            <a:r>
              <a:rPr lang="tr-TR" sz="1600" dirty="0" err="1"/>
              <a:t>youtube’dan</a:t>
            </a:r>
            <a:r>
              <a:rPr lang="tr-TR" sz="1600" dirty="0"/>
              <a:t> 2 adet video ekleyin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C948D0-1F88-BB3D-6DA8-87DCA11F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95" y="1184102"/>
            <a:ext cx="9595380" cy="46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CDE7829-B244-A68F-08E3-5598059E9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UYGULAMA-10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AFA56BA-A71D-0F0E-BD9F-2DD5CB9144A4}"/>
              </a:ext>
            </a:extLst>
          </p:cNvPr>
          <p:cNvSpPr txBox="1"/>
          <p:nvPr/>
        </p:nvSpPr>
        <p:spPr>
          <a:xfrm>
            <a:off x="2531167" y="5247862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C738A93-4967-2230-43A6-2ABF3CEF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58" y="1260249"/>
            <a:ext cx="7376283" cy="3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DAAAF2C-9F1F-F413-3704-59D19E381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6BA42D3-4FCF-AA46-C243-31172C38CE63}"/>
              </a:ext>
            </a:extLst>
          </p:cNvPr>
          <p:cNvSpPr txBox="1"/>
          <p:nvPr/>
        </p:nvSpPr>
        <p:spPr>
          <a:xfrm>
            <a:off x="1834453" y="5329641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33C7B1-CB60-CD34-AAE7-D647D9F2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9" y="1415423"/>
            <a:ext cx="7214689" cy="35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1B3BB6B-9593-E6F0-2486-CB465884E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UYGULAMA-12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67694E3-C3F9-B36B-C156-A30412963199}"/>
              </a:ext>
            </a:extLst>
          </p:cNvPr>
          <p:cNvSpPr txBox="1"/>
          <p:nvPr/>
        </p:nvSpPr>
        <p:spPr>
          <a:xfrm>
            <a:off x="1993209" y="5822207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0385E4-14BE-61B3-DFBF-78F4E517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1266825"/>
            <a:ext cx="7814849" cy="44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5244F0D-91A4-37B8-8E97-4523100DB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UYGULAMA-13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84AEEE-D908-9F81-53D8-6DDCDD3E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10" y="1297471"/>
            <a:ext cx="5729494" cy="438795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0AF0BE-1B66-0706-71FA-7A1C21A8CD83}"/>
              </a:ext>
            </a:extLst>
          </p:cNvPr>
          <p:cNvSpPr txBox="1"/>
          <p:nvPr/>
        </p:nvSpPr>
        <p:spPr>
          <a:xfrm>
            <a:off x="7606748" y="1590259"/>
            <a:ext cx="419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Yandaki formu HTML ile yapınız.</a:t>
            </a:r>
          </a:p>
        </p:txBody>
      </p:sp>
    </p:spTree>
    <p:extLst>
      <p:ext uri="{BB962C8B-B14F-4D97-AF65-F5344CB8AC3E}">
        <p14:creationId xmlns:p14="http://schemas.microsoft.com/office/powerpoint/2010/main" val="309947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B90C0B4-F1BC-4FD3-144C-833ACBE07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UYGULAMA-14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724B742-47B7-F7A0-A6A1-86C752084327}"/>
              </a:ext>
            </a:extLst>
          </p:cNvPr>
          <p:cNvSpPr txBox="1"/>
          <p:nvPr/>
        </p:nvSpPr>
        <p:spPr>
          <a:xfrm>
            <a:off x="2188871" y="5471512"/>
            <a:ext cx="9499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043981-25BA-AAE2-F990-172F5C80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3" y="1184871"/>
            <a:ext cx="9307706" cy="34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75205D5-ED5E-5883-424B-8CD1CD6FA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tr-TR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UYGULAMA-15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147D06-A84F-3B97-ADC4-FAA30E36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5" y="5499653"/>
            <a:ext cx="2228850" cy="111984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E5FEF22-EFD4-818A-0206-23C5AAB64455}"/>
              </a:ext>
            </a:extLst>
          </p:cNvPr>
          <p:cNvSpPr txBox="1"/>
          <p:nvPr/>
        </p:nvSpPr>
        <p:spPr>
          <a:xfrm>
            <a:off x="6019388" y="1297078"/>
            <a:ext cx="5590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3EED7E-C494-6F5B-ADB4-030AA183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55" y="1527910"/>
            <a:ext cx="3600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1F8AE50-DCCB-4A52-82D5-86623463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231" y="2674795"/>
            <a:ext cx="4004326" cy="2361030"/>
          </a:xfrm>
        </p:spPr>
        <p:txBody>
          <a:bodyPr/>
          <a:lstStyle/>
          <a:p>
            <a:r>
              <a:rPr lang="tr-TR" sz="4400" b="1" i="0" u="none" strike="noStrike" dirty="0"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Teşekkürler</a:t>
            </a:r>
            <a:endParaRPr lang="tr-TR" sz="4400" dirty="0">
              <a:solidFill>
                <a:srgbClr val="0000FF"/>
              </a:solidFill>
              <a:latin typeface="Century Gothic" panose="020B0502020202020204" pitchFamily="34" charset="0"/>
            </a:endParaRPr>
          </a:p>
          <a:p>
            <a:r>
              <a:rPr lang="tr-TR" sz="4400" dirty="0">
                <a:solidFill>
                  <a:srgbClr val="0000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    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11038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A5B0E99-3D86-824E-6C70-839F7F2C9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METİN DÜZENLEME TAGLARI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71E71B-8A71-0687-5B81-1906C5B9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0" y="1227036"/>
            <a:ext cx="7411900" cy="53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55673E31-5C81-4A4C-B4E0-A990C692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EA5AE51-B091-D4AD-24FF-324CF8A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89" y="1175306"/>
            <a:ext cx="7924800" cy="5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D10A1BB-27E0-4E7B-ADB7-0222A1F7A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78A93F-B595-C647-A4AD-FA0D4DE9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89" y="1220024"/>
            <a:ext cx="6231422" cy="54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796789" y="331264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UYGULAMA-3</a:t>
            </a:r>
            <a:endParaRPr sz="3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753698D-2927-AF00-0A51-FD3DC042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" y="1598131"/>
            <a:ext cx="12153200" cy="482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E0FFB2C-B1ED-4DDF-B988-B648BAEC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789" y="344516"/>
            <a:ext cx="10004366" cy="660233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UYGULAMA-4</a:t>
            </a:r>
            <a:endParaRPr lang="tr-TR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DD7A50-F6AE-4362-9787-D7D6E957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36" y="29311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E9EF393-AF43-7B3A-5A90-6C489ACF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0" y="1221100"/>
            <a:ext cx="9607830" cy="54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A7D58890-91E3-4017-AC63-95B30727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041" y="384272"/>
            <a:ext cx="10004366" cy="660233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UYGULAMA-5</a:t>
            </a:r>
            <a:endParaRPr lang="tr-TR" sz="32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20E7C3D-7BC3-4F0E-7E3A-2ED7AA13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6" y="1246993"/>
            <a:ext cx="8911988" cy="53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CE8AB6F-B861-4386-9134-CEAF87EE9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UYGULAMA-6</a:t>
            </a:r>
            <a:endParaRPr lang="tr-TR" sz="32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D15F3D-888E-4963-81EF-0FE2329125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endParaRPr lang="tr-TR" sz="3600" dirty="0"/>
          </a:p>
          <a:p>
            <a:pPr lvl="1"/>
            <a:endParaRPr lang="tr-TR" sz="3600" b="1" dirty="0">
              <a:latin typeface="+mn-lt"/>
            </a:endParaRPr>
          </a:p>
          <a:p>
            <a:pPr lvl="1"/>
            <a:endParaRPr lang="tr-TR" sz="3600" b="1" dirty="0">
              <a:latin typeface="+mn-lt"/>
            </a:endParaRPr>
          </a:p>
          <a:p>
            <a:pPr marL="50800" indent="0"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D8C4581-2E28-7378-33A7-50452B02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46" y="1204910"/>
            <a:ext cx="4856540" cy="48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9B7F7FA-696D-4156-802F-5EE1C341A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FF0000"/>
                </a:solidFill>
                <a:latin typeface="Century Gothic"/>
                <a:sym typeface="Century Gothic"/>
              </a:rPr>
              <a:t>UYGULAMA-7</a:t>
            </a:r>
          </a:p>
          <a:p>
            <a:endParaRPr lang="tr-TR" dirty="0">
              <a:latin typeface="+mj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75B6628-96D1-8585-68A2-B4505431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92" y="1195885"/>
            <a:ext cx="6620947" cy="46044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0ECE695-D676-2335-F20E-D42F01E9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38" y="1168589"/>
            <a:ext cx="3980066" cy="42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rgbClr val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185</Words>
  <Application>Microsoft Office PowerPoint</Application>
  <PresentationFormat>Geniş ekran</PresentationFormat>
  <Paragraphs>47</Paragraphs>
  <Slides>19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Noto Sans Symbols</vt:lpstr>
      <vt:lpstr>Calibri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ACER</cp:lastModifiedBy>
  <cp:revision>44</cp:revision>
  <dcterms:created xsi:type="dcterms:W3CDTF">2021-12-09T21:12:38Z</dcterms:created>
  <dcterms:modified xsi:type="dcterms:W3CDTF">2022-11-19T09:13:24Z</dcterms:modified>
</cp:coreProperties>
</file>