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7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014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340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4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383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12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07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88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960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306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12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34472-899C-4C13-B6F7-EBF8E0683613}" type="datetimeFigureOut">
              <a:rPr lang="hu-HU" smtClean="0"/>
              <a:t>2021. 10. 11.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29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184934" y="184964"/>
            <a:ext cx="118442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Adva vannak a következő forrás fájlok: </a:t>
            </a:r>
            <a:r>
              <a:rPr lang="hu-HU" sz="1600" b="1" dirty="0" smtClean="0"/>
              <a:t>index.html</a:t>
            </a:r>
            <a:r>
              <a:rPr lang="hu-HU" sz="1600" b="1" dirty="0" smtClean="0"/>
              <a:t>, lista.txt, link.txt </a:t>
            </a:r>
            <a:r>
              <a:rPr lang="hu-HU" sz="1600" dirty="0" smtClean="0"/>
              <a:t>és a képfájlok.</a:t>
            </a:r>
            <a:br>
              <a:rPr lang="hu-HU" sz="1600" dirty="0" smtClean="0"/>
            </a:br>
            <a:r>
              <a:rPr lang="hu-HU" sz="1600" dirty="0" smtClean="0"/>
              <a:t>Valósítsuk meg a minta szerinti weboldalt, figyelembe véve a következőket: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Minden formázást egy </a:t>
            </a:r>
            <a:r>
              <a:rPr lang="hu-HU" sz="1600" b="1" dirty="0" smtClean="0"/>
              <a:t>külső CSS fájlban </a:t>
            </a:r>
            <a:r>
              <a:rPr lang="hu-HU" sz="1600" dirty="0" smtClean="0"/>
              <a:t>valósítsunk meg, melyet a HTML fájl </a:t>
            </a:r>
            <a:r>
              <a:rPr lang="hu-HU" sz="1600" b="1" dirty="0" err="1" smtClean="0"/>
              <a:t>head</a:t>
            </a:r>
            <a:r>
              <a:rPr lang="hu-HU" sz="1600" dirty="0" smtClean="0"/>
              <a:t> részébe csatoljunk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Az oldal hátterének állítsuk be a </a:t>
            </a:r>
            <a:r>
              <a:rPr lang="hu-HU" sz="1600" b="1" dirty="0" smtClean="0"/>
              <a:t>hatter.jpg</a:t>
            </a:r>
            <a:r>
              <a:rPr lang="hu-HU" sz="1600" dirty="0" smtClean="0"/>
              <a:t> képet, kitöltve teljesen a rendelkezésre álló helyet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Minden megjelenítendő tartalom egy </a:t>
            </a:r>
            <a:r>
              <a:rPr lang="hu-HU" sz="1600" b="1" dirty="0" err="1" smtClean="0"/>
              <a:t>container</a:t>
            </a:r>
            <a:r>
              <a:rPr lang="hu-HU" sz="1600" dirty="0" smtClean="0"/>
              <a:t> osztályjelölővel ellátott tárolóban található, ennek a szélessége ne legyen </a:t>
            </a:r>
            <a:r>
              <a:rPr lang="hu-HU" sz="1600" b="1" dirty="0" smtClean="0"/>
              <a:t>1000px-</a:t>
            </a:r>
            <a:r>
              <a:rPr lang="hu-HU" sz="1600" dirty="0" smtClean="0"/>
              <a:t>nél nagyobb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A </a:t>
            </a:r>
            <a:r>
              <a:rPr lang="hu-HU" sz="1600" dirty="0" err="1" smtClean="0"/>
              <a:t>container</a:t>
            </a:r>
            <a:r>
              <a:rPr lang="hu-HU" sz="1600" dirty="0" smtClean="0"/>
              <a:t> háttérszíne legyen: </a:t>
            </a:r>
            <a:r>
              <a:rPr lang="hu-HU" sz="1600" b="1" dirty="0" err="1"/>
              <a:t>rgb</a:t>
            </a:r>
            <a:r>
              <a:rPr lang="hu-HU" sz="1600" b="1" dirty="0"/>
              <a:t>(172, 243, 243</a:t>
            </a:r>
            <a:r>
              <a:rPr lang="hu-HU" sz="1600" b="1" dirty="0" smtClean="0"/>
              <a:t>), </a:t>
            </a:r>
            <a:r>
              <a:rPr lang="hu-HU" sz="1600" dirty="0" smtClean="0"/>
              <a:t>adjunk egy </a:t>
            </a:r>
            <a:r>
              <a:rPr lang="hu-HU" sz="1600" b="1" dirty="0"/>
              <a:t>2</a:t>
            </a:r>
            <a:r>
              <a:rPr lang="hu-HU" sz="1600" b="1" dirty="0" smtClean="0"/>
              <a:t>0px</a:t>
            </a:r>
            <a:r>
              <a:rPr lang="hu-HU" sz="1600" dirty="0" smtClean="0"/>
              <a:t> –</a:t>
            </a:r>
            <a:r>
              <a:rPr lang="hu-HU" sz="1600" dirty="0" err="1" smtClean="0"/>
              <a:t>nyi</a:t>
            </a:r>
            <a:r>
              <a:rPr lang="hu-HU" sz="1600" dirty="0" smtClean="0"/>
              <a:t> belső margót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Az alcímek </a:t>
            </a:r>
            <a:r>
              <a:rPr lang="hu-HU" sz="1600" dirty="0" err="1" smtClean="0"/>
              <a:t>betűszíne</a:t>
            </a:r>
            <a:r>
              <a:rPr lang="hu-HU" sz="1600" dirty="0" smtClean="0"/>
              <a:t> legyen kék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A </a:t>
            </a:r>
            <a:r>
              <a:rPr lang="hu-HU" sz="1600" b="1" dirty="0" err="1" smtClean="0"/>
              <a:t>kep_tarolo</a:t>
            </a:r>
            <a:r>
              <a:rPr lang="hu-HU" sz="1600" b="1" dirty="0" smtClean="0"/>
              <a:t> </a:t>
            </a:r>
            <a:r>
              <a:rPr lang="hu-HU" sz="1600" dirty="0" smtClean="0"/>
              <a:t>osztályjelölővel ellátott tárolóban található 4 darab kép mérete ne legyen nagyobb </a:t>
            </a:r>
            <a:r>
              <a:rPr lang="hu-HU" sz="1600" b="1" dirty="0" smtClean="0"/>
              <a:t>200px</a:t>
            </a:r>
            <a:r>
              <a:rPr lang="hu-HU" sz="1600" dirty="0" smtClean="0"/>
              <a:t>-nél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A bekezdések legyenek </a:t>
            </a:r>
            <a:r>
              <a:rPr lang="hu-HU" sz="1600" b="1" dirty="0" err="1" smtClean="0"/>
              <a:t>sorkizártak</a:t>
            </a:r>
            <a:r>
              <a:rPr lang="hu-HU" sz="1600" dirty="0" smtClean="0"/>
              <a:t> és az első soruk legyen bennebb </a:t>
            </a:r>
            <a:r>
              <a:rPr lang="hu-HU" sz="1600" b="1" dirty="0" smtClean="0"/>
              <a:t>1 alapértelmezett betűméretnyi behúzással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Hozzuk létre a felsorolást a megfelelő helyen. A felsorolás szövege a </a:t>
            </a:r>
            <a:r>
              <a:rPr lang="hu-HU" sz="1600" b="1" dirty="0" smtClean="0"/>
              <a:t>lista.txt</a:t>
            </a:r>
            <a:r>
              <a:rPr lang="hu-HU" sz="1600" dirty="0" smtClean="0"/>
              <a:t>-</a:t>
            </a:r>
            <a:r>
              <a:rPr lang="hu-HU" sz="1600" dirty="0" err="1" smtClean="0"/>
              <a:t>ben</a:t>
            </a:r>
            <a:r>
              <a:rPr lang="hu-HU" sz="1600" dirty="0" smtClean="0"/>
              <a:t> található.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A  bekezdésben található </a:t>
            </a:r>
            <a:r>
              <a:rPr lang="hu-HU" sz="1600" b="1" dirty="0" err="1" smtClean="0"/>
              <a:t>felkover</a:t>
            </a:r>
            <a:r>
              <a:rPr lang="hu-HU" sz="1600" dirty="0" smtClean="0"/>
              <a:t> osztályjelölővel ellátott szót alakítsuk félkövérré és betűszínét kékre(</a:t>
            </a:r>
            <a:r>
              <a:rPr lang="hu-HU" sz="1600" dirty="0" err="1" smtClean="0"/>
              <a:t>blue</a:t>
            </a:r>
            <a:r>
              <a:rPr lang="hu-HU" sz="16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A képek a mintának megfelelően legyenek egy sorban, csak akkor legyen sortörés ha nem férnek el egymás mellett (ha változik az ablak mérete). A köztük levő </a:t>
            </a:r>
            <a:r>
              <a:rPr lang="hu-HU" sz="1600" b="1" dirty="0" smtClean="0"/>
              <a:t>térköz meg oszoljon el köztük egyenletesen</a:t>
            </a:r>
            <a:r>
              <a:rPr lang="hu-HU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A képek alatti felíratok legyen a mintának megfelelően </a:t>
            </a:r>
            <a:r>
              <a:rPr lang="hu-HU" sz="1600" b="1" dirty="0" smtClean="0"/>
              <a:t>középre helyezve</a:t>
            </a:r>
            <a:r>
              <a:rPr lang="hu-HU" sz="1600" dirty="0" smtClean="0"/>
              <a:t>, színük legyen </a:t>
            </a:r>
            <a:r>
              <a:rPr lang="hu-HU" sz="1600" b="1" dirty="0" smtClean="0"/>
              <a:t>kék</a:t>
            </a:r>
            <a:r>
              <a:rPr lang="hu-HU" sz="1600" dirty="0" smtClean="0"/>
              <a:t> (</a:t>
            </a:r>
            <a:r>
              <a:rPr lang="hu-HU" sz="1600" dirty="0" err="1" smtClean="0"/>
              <a:t>blue</a:t>
            </a:r>
            <a:r>
              <a:rPr lang="hu-HU" sz="16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A képeket tároló </a:t>
            </a:r>
            <a:r>
              <a:rPr lang="hu-HU" sz="1600" b="1" dirty="0" smtClean="0"/>
              <a:t>div</a:t>
            </a:r>
            <a:r>
              <a:rPr lang="hu-HU" sz="1600" dirty="0" smtClean="0"/>
              <a:t>-</a:t>
            </a:r>
            <a:r>
              <a:rPr lang="hu-HU" sz="1600" dirty="0" err="1" smtClean="0"/>
              <a:t>ek</a:t>
            </a:r>
            <a:r>
              <a:rPr lang="hu-HU" sz="1600" dirty="0" smtClean="0"/>
              <a:t> </a:t>
            </a:r>
            <a:r>
              <a:rPr lang="hu-HU" sz="1600" dirty="0" err="1" smtClean="0"/>
              <a:t>nek</a:t>
            </a:r>
            <a:r>
              <a:rPr lang="hu-HU" sz="1600" dirty="0"/>
              <a:t> </a:t>
            </a:r>
            <a:r>
              <a:rPr lang="hu-HU" sz="1600" dirty="0" smtClean="0"/>
              <a:t>tegyünk egy </a:t>
            </a:r>
            <a:r>
              <a:rPr lang="hu-HU" sz="1600" b="1" dirty="0" smtClean="0"/>
              <a:t>árnyékot</a:t>
            </a:r>
            <a:r>
              <a:rPr lang="hu-HU" sz="1600" dirty="0" smtClean="0"/>
              <a:t> és egy </a:t>
            </a:r>
            <a:r>
              <a:rPr lang="hu-HU" sz="1600" b="1" dirty="0" smtClean="0"/>
              <a:t>5px sarok kerekítést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Hozzuk létre a táblázatot a megfelelő helyen, használva a táblázat </a:t>
            </a:r>
            <a:r>
              <a:rPr lang="hu-HU" sz="1600" b="1" dirty="0" smtClean="0"/>
              <a:t>szemantikus</a:t>
            </a:r>
            <a:r>
              <a:rPr lang="hu-HU" sz="1600" dirty="0" smtClean="0"/>
              <a:t> elemeit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Adjunk a táblázatnak </a:t>
            </a:r>
            <a:r>
              <a:rPr lang="hu-HU" sz="1600" b="1" dirty="0" smtClean="0"/>
              <a:t>1px-es keretet</a:t>
            </a:r>
            <a:r>
              <a:rPr lang="hu-HU" sz="1600" dirty="0" smtClean="0"/>
              <a:t>, </a:t>
            </a:r>
            <a:r>
              <a:rPr lang="hu-HU" sz="1600" b="1" dirty="0" smtClean="0"/>
              <a:t>kék</a:t>
            </a:r>
            <a:r>
              <a:rPr lang="hu-HU" sz="1600" dirty="0" smtClean="0"/>
              <a:t> színűt és minden cellának egy </a:t>
            </a:r>
            <a:r>
              <a:rPr lang="hu-HU" sz="1600" b="1" dirty="0" smtClean="0"/>
              <a:t>5px-es belső margót</a:t>
            </a:r>
            <a:r>
              <a:rPr lang="hu-HU" sz="1600" dirty="0" smtClean="0"/>
              <a:t>,  a mintának megfelelően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A táblázat fejlécének legyen </a:t>
            </a:r>
            <a:r>
              <a:rPr lang="hu-HU" sz="1600" b="1" dirty="0" smtClean="0"/>
              <a:t>kék </a:t>
            </a:r>
            <a:r>
              <a:rPr lang="hu-HU" sz="1600" dirty="0" err="1" smtClean="0"/>
              <a:t>háttére</a:t>
            </a:r>
            <a:r>
              <a:rPr lang="hu-HU" sz="1600" dirty="0" smtClean="0"/>
              <a:t>, s a benne levő szöveg legyen </a:t>
            </a:r>
            <a:r>
              <a:rPr lang="hu-HU" sz="1600" b="1" dirty="0" smtClean="0"/>
              <a:t>fehér</a:t>
            </a:r>
            <a:r>
              <a:rPr lang="hu-HU" sz="1600" dirty="0" smtClean="0"/>
              <a:t> színű, a mintának megfelelően.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A táblázat celláinak tartalma legyen </a:t>
            </a:r>
            <a:r>
              <a:rPr lang="hu-HU" sz="1600" b="1" dirty="0" smtClean="0"/>
              <a:t>középre i</a:t>
            </a:r>
            <a:r>
              <a:rPr lang="hu-HU" sz="1600" dirty="0" smtClean="0"/>
              <a:t>gazított.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A láblécbe szúrjunk be egy </a:t>
            </a:r>
            <a:r>
              <a:rPr lang="hu-HU" sz="1600" dirty="0" err="1" smtClean="0"/>
              <a:t>hívatkozást</a:t>
            </a:r>
            <a:r>
              <a:rPr lang="hu-HU" sz="1600" dirty="0" smtClean="0"/>
              <a:t> a </a:t>
            </a:r>
            <a:r>
              <a:rPr lang="hu-HU" sz="1600" b="1" dirty="0" smtClean="0"/>
              <a:t>link.txt</a:t>
            </a:r>
            <a:r>
              <a:rPr lang="hu-HU" sz="1600" dirty="0" smtClean="0"/>
              <a:t> fájlban található linket.  A link szövege legyen a </a:t>
            </a:r>
            <a:r>
              <a:rPr lang="hu-HU" sz="1600" dirty="0"/>
              <a:t>következő:</a:t>
            </a:r>
            <a:br>
              <a:rPr lang="hu-HU" sz="1600" dirty="0"/>
            </a:br>
            <a:r>
              <a:rPr lang="hu-HU" sz="1600" dirty="0" smtClean="0"/>
              <a:t>„</a:t>
            </a:r>
            <a:r>
              <a:rPr lang="hu-HU" sz="1600" i="1" dirty="0" smtClean="0"/>
              <a:t>További </a:t>
            </a:r>
            <a:r>
              <a:rPr lang="hu-HU" sz="1600" i="1" dirty="0"/>
              <a:t>olvasnivaló a </a:t>
            </a:r>
            <a:r>
              <a:rPr lang="hu-HU" sz="1600" i="1" dirty="0" err="1"/>
              <a:t>bluetooth</a:t>
            </a:r>
            <a:r>
              <a:rPr lang="hu-HU" sz="1600" i="1" dirty="0"/>
              <a:t> </a:t>
            </a:r>
            <a:r>
              <a:rPr lang="hu-HU" sz="1600" i="1" dirty="0" smtClean="0"/>
              <a:t>eszközökről”</a:t>
            </a:r>
            <a:endParaRPr lang="hu-HU" sz="1600" i="1" dirty="0"/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Ha a felhasználó kattint a linkre az oldal nyíljon meg </a:t>
            </a:r>
            <a:r>
              <a:rPr lang="hu-HU" sz="1600" b="1" dirty="0" smtClean="0"/>
              <a:t>új böngészőablakban</a:t>
            </a:r>
            <a:r>
              <a:rPr lang="hu-HU" sz="1600" dirty="0" smtClean="0"/>
              <a:t>.</a:t>
            </a:r>
            <a:endParaRPr lang="hu-HU" sz="1600" dirty="0"/>
          </a:p>
          <a:p>
            <a:pPr marL="342900" indent="-342900">
              <a:buFont typeface="+mj-lt"/>
              <a:buAutoNum type="arabicPeriod"/>
            </a:pPr>
            <a:r>
              <a:rPr lang="hu-HU" sz="1600" dirty="0" smtClean="0"/>
              <a:t>Hozzunk létre helyi </a:t>
            </a:r>
            <a:r>
              <a:rPr lang="hu-HU" sz="1600" dirty="0" err="1" smtClean="0"/>
              <a:t>repot</a:t>
            </a:r>
            <a:r>
              <a:rPr lang="hu-HU" sz="1600" dirty="0" smtClean="0"/>
              <a:t>, távoli </a:t>
            </a:r>
            <a:r>
              <a:rPr lang="hu-HU" sz="1600" dirty="0" err="1" smtClean="0"/>
              <a:t>repot</a:t>
            </a:r>
            <a:r>
              <a:rPr lang="hu-HU" sz="1600" dirty="0" smtClean="0"/>
              <a:t>, kapcsoljuk össze, majd publikáljuk az oldalt a </a:t>
            </a:r>
            <a:r>
              <a:rPr lang="hu-HU" sz="1600" dirty="0" err="1" smtClean="0"/>
              <a:t>GitHub-on</a:t>
            </a:r>
            <a:r>
              <a:rPr lang="hu-HU" sz="1600" dirty="0" smtClean="0"/>
              <a:t> és a publikált weboldal </a:t>
            </a:r>
            <a:r>
              <a:rPr lang="hu-HU" sz="1600" dirty="0" err="1" smtClean="0"/>
              <a:t>url</a:t>
            </a:r>
            <a:r>
              <a:rPr lang="hu-HU" sz="1600" dirty="0" smtClean="0"/>
              <a:t>-jét </a:t>
            </a:r>
            <a:r>
              <a:rPr lang="hu-HU" sz="1600" dirty="0" err="1" smtClean="0"/>
              <a:t>tessenek</a:t>
            </a:r>
            <a:r>
              <a:rPr lang="hu-HU" sz="1600" dirty="0" smtClean="0"/>
              <a:t> csak </a:t>
            </a:r>
            <a:r>
              <a:rPr lang="hu-HU" sz="1600" smtClean="0"/>
              <a:t>csatolni ide!</a:t>
            </a:r>
            <a:endParaRPr lang="hu-HU" sz="1600" dirty="0" smtClean="0"/>
          </a:p>
        </p:txBody>
      </p:sp>
    </p:spTree>
    <p:extLst>
      <p:ext uri="{BB962C8B-B14F-4D97-AF65-F5344CB8AC3E}">
        <p14:creationId xmlns:p14="http://schemas.microsoft.com/office/powerpoint/2010/main" val="110777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3" y="254000"/>
            <a:ext cx="6306385" cy="651881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320" y="194732"/>
            <a:ext cx="2299273" cy="246380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306" y="2997202"/>
            <a:ext cx="2054273" cy="3408692"/>
          </a:xfrm>
          <a:prstGeom prst="rect">
            <a:avLst/>
          </a:prstGeom>
        </p:spPr>
      </p:pic>
      <p:cxnSp>
        <p:nvCxnSpPr>
          <p:cNvPr id="7" name="Egyenes összekötő 6"/>
          <p:cNvCxnSpPr/>
          <p:nvPr/>
        </p:nvCxnSpPr>
        <p:spPr>
          <a:xfrm>
            <a:off x="8923867" y="2777065"/>
            <a:ext cx="389466" cy="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55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45E68E100DF0414E8350F1C0083B40BE" ma:contentTypeVersion="1" ma:contentTypeDescription="Új dokumentum létrehozása." ma:contentTypeScope="" ma:versionID="1a8b688b4d1467ed350b16bc15ae04cb">
  <xsd:schema xmlns:xsd="http://www.w3.org/2001/XMLSchema" xmlns:xs="http://www.w3.org/2001/XMLSchema" xmlns:p="http://schemas.microsoft.com/office/2006/metadata/properties" xmlns:ns2="c0a04478-2101-4d1f-bf83-cea03f6ccb4d" targetNamespace="http://schemas.microsoft.com/office/2006/metadata/properties" ma:root="true" ma:fieldsID="44c8e6038f92823e45526ddfab060133" ns2:_="">
    <xsd:import namespace="c0a04478-2101-4d1f-bf83-cea03f6ccb4d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a04478-2101-4d1f-bf83-cea03f6ccb4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0a04478-2101-4d1f-bf83-cea03f6ccb4d" xsi:nil="true"/>
  </documentManagement>
</p:properties>
</file>

<file path=customXml/itemProps1.xml><?xml version="1.0" encoding="utf-8"?>
<ds:datastoreItem xmlns:ds="http://schemas.openxmlformats.org/officeDocument/2006/customXml" ds:itemID="{0AFEFCAD-820D-4978-9C80-75356DD389D4}"/>
</file>

<file path=customXml/itemProps2.xml><?xml version="1.0" encoding="utf-8"?>
<ds:datastoreItem xmlns:ds="http://schemas.openxmlformats.org/officeDocument/2006/customXml" ds:itemID="{B4BC8CE7-F00B-4CE4-B3E3-4763717DAEEF}"/>
</file>

<file path=customXml/itemProps3.xml><?xml version="1.0" encoding="utf-8"?>
<ds:datastoreItem xmlns:ds="http://schemas.openxmlformats.org/officeDocument/2006/customXml" ds:itemID="{9661AFE4-54FD-4B79-AD55-11C747CC7463}"/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</Words>
  <Application>Microsoft Office PowerPoint</Application>
  <PresentationFormat>Szélesvásznú</PresentationFormat>
  <Paragraphs>20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KAM</cp:lastModifiedBy>
  <cp:revision>18</cp:revision>
  <dcterms:created xsi:type="dcterms:W3CDTF">2021-10-06T08:50:49Z</dcterms:created>
  <dcterms:modified xsi:type="dcterms:W3CDTF">2021-10-11T19:48:35Z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0x01010045E68E100DF0414E8350F1C0083B40BE</vt:lpwstr>
  </property>
</Properties>
</file>