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8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01645-6B1B-0F4F-BE7E-61EDD78DEBE3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1004-AE02-4643-9354-858E56E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ftwareCarpenty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43" y="242844"/>
            <a:ext cx="5181600" cy="38912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457" y="3497083"/>
            <a:ext cx="6400800" cy="139853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Carpentry </a:t>
            </a:r>
            <a:r>
              <a:rPr lang="en-US" dirty="0" err="1" smtClean="0">
                <a:solidFill>
                  <a:schemeClr val="tx1"/>
                </a:solidFill>
              </a:rPr>
              <a:t>Bootcamp</a:t>
            </a:r>
            <a:r>
              <a:rPr lang="en-US" dirty="0" smtClean="0">
                <a:solidFill>
                  <a:schemeClr val="tx1"/>
                </a:solidFill>
              </a:rPr>
              <a:t> at Cornell University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314"/>
            <a:ext cx="7772400" cy="1470025"/>
          </a:xfr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316" y="5116468"/>
            <a:ext cx="6824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Special thanks for financial support from the Department of Molecular Biology and Genetics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43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183"/>
            <a:ext cx="8229600" cy="1143000"/>
          </a:xfrm>
        </p:spPr>
        <p:txBody>
          <a:bodyPr/>
          <a:lstStyle/>
          <a:p>
            <a:r>
              <a:rPr lang="en-US" dirty="0" smtClean="0"/>
              <a:t>What is Software Carpentry?</a:t>
            </a:r>
            <a:endParaRPr lang="en-US" dirty="0"/>
          </a:p>
        </p:txBody>
      </p:sp>
      <p:pic>
        <p:nvPicPr>
          <p:cNvPr id="6" name="Picture 5" descr="Screen Shot 2016-08-04 at 5.0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084"/>
            <a:ext cx="9144000" cy="29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0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183"/>
            <a:ext cx="8229600" cy="1143000"/>
          </a:xfrm>
        </p:spPr>
        <p:txBody>
          <a:bodyPr/>
          <a:lstStyle/>
          <a:p>
            <a:r>
              <a:rPr lang="en-US" dirty="0" smtClean="0"/>
              <a:t>What is Software Carpentry?</a:t>
            </a:r>
            <a:endParaRPr lang="en-US" dirty="0"/>
          </a:p>
        </p:txBody>
      </p:sp>
      <p:pic>
        <p:nvPicPr>
          <p:cNvPr id="4" name="Picture 3" descr="Screen Shot 2016-08-04 at 5.07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114"/>
            <a:ext cx="9144000" cy="57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1903"/>
            <a:ext cx="8229600" cy="1143000"/>
          </a:xfrm>
        </p:spPr>
        <p:txBody>
          <a:bodyPr/>
          <a:lstStyle/>
          <a:p>
            <a:r>
              <a:rPr lang="en-US" dirty="0" smtClean="0"/>
              <a:t>Why SWC?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4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042"/>
            <a:ext cx="8229600" cy="1143000"/>
          </a:xfrm>
        </p:spPr>
        <p:txBody>
          <a:bodyPr/>
          <a:lstStyle/>
          <a:p>
            <a:r>
              <a:rPr lang="en-US" dirty="0" smtClean="0"/>
              <a:t>What are we covering?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72850"/>
            <a:ext cx="18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Unix Shell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91639" y="1472850"/>
            <a:ext cx="180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92086" y="1436042"/>
            <a:ext cx="18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</a:t>
            </a:r>
            <a:r>
              <a:rPr lang="en-US" sz="2800" b="1" dirty="0" smtClean="0"/>
              <a:t>. Version Control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147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042"/>
            <a:ext cx="8229600" cy="1143000"/>
          </a:xfrm>
        </p:spPr>
        <p:txBody>
          <a:bodyPr/>
          <a:lstStyle/>
          <a:p>
            <a:r>
              <a:rPr lang="en-US" dirty="0" smtClean="0"/>
              <a:t>What are we covering?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72850"/>
            <a:ext cx="18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Unix Shell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91639" y="1472850"/>
            <a:ext cx="180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2. R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2086" y="1436042"/>
            <a:ext cx="18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 Version Control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Screen Shot 2016-08-04 at 5.1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1" y="2476514"/>
            <a:ext cx="6260123" cy="208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308" y="4570438"/>
            <a:ext cx="5431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Why Unix shell?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Automation of tasks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Reproducibility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Recordable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High performance clusters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353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042"/>
            <a:ext cx="8229600" cy="1143000"/>
          </a:xfrm>
        </p:spPr>
        <p:txBody>
          <a:bodyPr/>
          <a:lstStyle/>
          <a:p>
            <a:r>
              <a:rPr lang="en-US" dirty="0" smtClean="0"/>
              <a:t>What are we covering?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72850"/>
            <a:ext cx="18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1. Unix Shell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1639" y="1472850"/>
            <a:ext cx="180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92086" y="1436042"/>
            <a:ext cx="18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 Version Control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070" y="3144130"/>
            <a:ext cx="3604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Why R?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Free, open source stats software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Visualization abilities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Can be scripted</a:t>
            </a:r>
            <a:endParaRPr lang="en-US" sz="2400" dirty="0"/>
          </a:p>
        </p:txBody>
      </p:sp>
      <p:pic>
        <p:nvPicPr>
          <p:cNvPr id="8" name="Picture 7" descr="rstudio-windo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68" y="2476514"/>
            <a:ext cx="4647235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7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042"/>
            <a:ext cx="8229600" cy="1143000"/>
          </a:xfrm>
        </p:spPr>
        <p:txBody>
          <a:bodyPr/>
          <a:lstStyle/>
          <a:p>
            <a:r>
              <a:rPr lang="en-US" dirty="0" smtClean="0"/>
              <a:t>What are we covering?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72850"/>
            <a:ext cx="18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1. Unix Shell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1639" y="1472850"/>
            <a:ext cx="180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 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92086" y="1436042"/>
            <a:ext cx="18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 Version Control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094597"/>
            <a:ext cx="7024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Why </a:t>
            </a:r>
            <a:r>
              <a:rPr lang="en-US" sz="2400" u="sng" dirty="0" err="1" smtClean="0"/>
              <a:t>Git</a:t>
            </a:r>
            <a:r>
              <a:rPr lang="en-US" sz="2400" u="sng" dirty="0" smtClean="0"/>
              <a:t>?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Store different versions of your code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Collaborate and share code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Back up code</a:t>
            </a:r>
            <a:endParaRPr lang="en-US" sz="2400" dirty="0"/>
          </a:p>
        </p:txBody>
      </p:sp>
      <p:pic>
        <p:nvPicPr>
          <p:cNvPr id="6" name="Picture 5" descr="Screen Shot 2016-08-04 at 5.2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57" y="2426958"/>
            <a:ext cx="4755192" cy="24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140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Welcome!</vt:lpstr>
      <vt:lpstr>What is Software Carpentry?</vt:lpstr>
      <vt:lpstr>What is Software Carpentry?</vt:lpstr>
      <vt:lpstr>Why SWC?</vt:lpstr>
      <vt:lpstr>What are we covering?</vt:lpstr>
      <vt:lpstr>What are we covering?</vt:lpstr>
      <vt:lpstr>What are we covering?</vt:lpstr>
      <vt:lpstr>What are we covering?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Emily Davenport</dc:creator>
  <cp:lastModifiedBy>Emily Davenport</cp:lastModifiedBy>
  <cp:revision>3</cp:revision>
  <dcterms:created xsi:type="dcterms:W3CDTF">2016-08-04T21:02:56Z</dcterms:created>
  <dcterms:modified xsi:type="dcterms:W3CDTF">2016-08-04T21:35:13Z</dcterms:modified>
</cp:coreProperties>
</file>