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F870-EA4D-BE42-8952-AA15EAB7A6B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FA7A-E8BB-6B4E-B6FE-6229159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12/4/15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6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ABO study:</a:t>
            </a:r>
          </a:p>
          <a:p>
            <a:pPr lvl="1"/>
            <a:r>
              <a:rPr lang="en-US" dirty="0" smtClean="0"/>
              <a:t>Have 890 individuals w/ABO status</a:t>
            </a:r>
          </a:p>
          <a:p>
            <a:pPr lvl="1"/>
            <a:r>
              <a:rPr lang="en-US" dirty="0" smtClean="0"/>
              <a:t>Have 798 individuals w/secretor status</a:t>
            </a:r>
          </a:p>
          <a:p>
            <a:pPr lvl="1"/>
            <a:r>
              <a:rPr lang="en-US" dirty="0" smtClean="0"/>
              <a:t>Have 3 beta diversity matrices for all pairwise distances between individuals (890x890)</a:t>
            </a:r>
          </a:p>
          <a:p>
            <a:pPr lvl="2"/>
            <a:r>
              <a:rPr lang="en-US" dirty="0" err="1" smtClean="0"/>
              <a:t>bc</a:t>
            </a:r>
            <a:r>
              <a:rPr lang="en-US" dirty="0" smtClean="0"/>
              <a:t> = Bray Curtis dissimilarity</a:t>
            </a:r>
          </a:p>
          <a:p>
            <a:pPr lvl="2"/>
            <a:r>
              <a:rPr lang="en-US" dirty="0" err="1" smtClean="0"/>
              <a:t>wu</a:t>
            </a:r>
            <a:r>
              <a:rPr lang="en-US" dirty="0" smtClean="0"/>
              <a:t> = weighted </a:t>
            </a:r>
            <a:r>
              <a:rPr lang="en-US" dirty="0" err="1" smtClean="0"/>
              <a:t>Unifrac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err="1" smtClean="0"/>
              <a:t>uu</a:t>
            </a:r>
            <a:r>
              <a:rPr lang="en-US" dirty="0" smtClean="0"/>
              <a:t> = </a:t>
            </a:r>
            <a:r>
              <a:rPr lang="en-US" dirty="0" err="1" smtClean="0"/>
              <a:t>Unifrac</a:t>
            </a:r>
            <a:r>
              <a:rPr lang="en-US" dirty="0" smtClean="0"/>
              <a:t> distance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 beta-diversity lower in individuals who have either the same ABO status or secretor status?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result:</a:t>
            </a:r>
            <a:endParaRPr lang="en-US" dirty="0"/>
          </a:p>
        </p:txBody>
      </p:sp>
      <p:pic>
        <p:nvPicPr>
          <p:cNvPr id="4" name="Picture 3" descr="boxplot_lite_beta_diversity_bray_curtis_ABO_FUT2_110915E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1142472"/>
            <a:ext cx="7616507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script: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don’t think a straight t-test is appropriate</a:t>
            </a:r>
          </a:p>
          <a:p>
            <a:r>
              <a:rPr lang="en-US" dirty="0" smtClean="0"/>
              <a:t>I want to generate a permutation p-value, where I permute ABO/secretor status across individuals, calculate a t-test p-value, and repeat – creating a null distribution of t-test p-values.</a:t>
            </a:r>
          </a:p>
          <a:p>
            <a:r>
              <a:rPr lang="en-US" dirty="0" smtClean="0"/>
              <a:t>An empirical p-value is then determined by calculating how many of the permutation p-values are lower than or equal to the p-value from the actual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script: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001148"/>
            <a:ext cx="3898900" cy="23470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69828" y="3047983"/>
            <a:ext cx="8890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2" y="2001148"/>
            <a:ext cx="3898900" cy="234709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57307"/>
              </p:ext>
            </p:extLst>
          </p:nvPr>
        </p:nvGraphicFramePr>
        <p:xfrm>
          <a:off x="2603502" y="4852918"/>
          <a:ext cx="6413500" cy="391160"/>
        </p:xfrm>
        <a:graphic>
          <a:graphicData uri="http://schemas.openxmlformats.org/drawingml/2006/table">
            <a:tbl>
              <a:tblPr/>
              <a:tblGrid>
                <a:gridCol w="698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0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Code Review</vt:lpstr>
      <vt:lpstr>Background:</vt:lpstr>
      <vt:lpstr>Initial result:</vt:lpstr>
      <vt:lpstr>This script:</vt:lpstr>
      <vt:lpstr>This script: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Emily Davenport</dc:creator>
  <cp:lastModifiedBy>Emily Davenport</cp:lastModifiedBy>
  <cp:revision>2</cp:revision>
  <dcterms:created xsi:type="dcterms:W3CDTF">2015-12-03T20:00:43Z</dcterms:created>
  <dcterms:modified xsi:type="dcterms:W3CDTF">2015-12-03T20:16:54Z</dcterms:modified>
</cp:coreProperties>
</file>