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 id="258" r:id="rId6"/>
    <p:sldId id="257" r:id="rId7"/>
    <p:sldId id="260" r:id="rId8"/>
    <p:sldId id="264" r:id="rId9"/>
    <p:sldId id="265" r:id="rId10"/>
    <p:sldId id="269" r:id="rId11"/>
    <p:sldId id="267" r:id="rId12"/>
    <p:sldId id="266" r:id="rId13"/>
    <p:sldId id="263" r:id="rId14"/>
    <p:sldId id="268" r:id="rId15"/>
    <p:sldId id="26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2FB37-71D4-41F9-85CC-44F2371A9CA5}" v="221" dt="2022-08-06T18:02:26.325"/>
    <p1510:client id="{298D4763-00A7-4ABD-9411-7D3DEED20BF3}" v="590" dt="2022-08-05T23:59:22.759"/>
    <p1510:client id="{5DFCCCB3-8F84-4C18-86AE-F15F6A25197A}" v="1" dt="2022-06-29T23:56:34.639"/>
    <p1510:client id="{675C3C36-C704-4EDF-B15C-B9718C3950D3}" v="1405" dt="2022-06-30T00:03:05.361"/>
    <p1510:client id="{82AF52DB-9F56-482A-80B9-8CD21F9F3AD7}" v="2" dt="2022-08-06T01:02:05.658"/>
    <p1510:client id="{8B6391C7-ADB1-407F-A7EF-2E9235793D9E}" v="245" dt="2022-08-05T23:41:37.005"/>
    <p1510:client id="{8C43069B-BE94-42BD-9580-3A015F4C4FC2}" v="1427" dt="2022-08-06T00:58:14.623"/>
    <p1510:client id="{A8F94639-B3FD-4CBC-B43B-18D0019A48FC}" v="351" dt="2022-06-29T23:33:28.590"/>
    <p1510:client id="{B25E7659-19C3-4F56-867B-C32A5114A401}" v="733" dt="2022-08-06T19:16:50.505"/>
    <p1510:client id="{B7F06553-81FF-4894-B0F4-19E570BC53EC}" v="3" dt="2022-06-29T23:00:47.706"/>
    <p1510:client id="{C44F0A2A-6591-4A8C-A978-834B9967F7F3}" v="194" dt="2022-08-06T15:27:43.693"/>
    <p1510:client id="{CBBE1A9A-D136-4D53-A958-536581C9F10A}" v="707" dt="2022-06-29T23:52:27.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Girouard" userId="S::girouard.j@northeastern.edu::eb137800-0298-4d91-9ce4-324ca69473f0" providerId="AD" clId="Web-{A8F94639-B3FD-4CBC-B43B-18D0019A48FC}"/>
    <pc:docChg chg="addSld delSld modSld sldOrd addMainMaster delMainMaster">
      <pc:chgData name="Jacqueline Girouard" userId="S::girouard.j@northeastern.edu::eb137800-0298-4d91-9ce4-324ca69473f0" providerId="AD" clId="Web-{A8F94639-B3FD-4CBC-B43B-18D0019A48FC}" dt="2022-06-29T23:33:28.590" v="344"/>
      <pc:docMkLst>
        <pc:docMk/>
      </pc:docMkLst>
      <pc:sldChg chg="addSp delSp modSp mod modClrScheme chgLayout">
        <pc:chgData name="Jacqueline Girouard" userId="S::girouard.j@northeastern.edu::eb137800-0298-4d91-9ce4-324ca69473f0" providerId="AD" clId="Web-{A8F94639-B3FD-4CBC-B43B-18D0019A48FC}" dt="2022-06-29T23:33:28.590" v="344"/>
        <pc:sldMkLst>
          <pc:docMk/>
          <pc:sldMk cId="109857222" sldId="256"/>
        </pc:sldMkLst>
        <pc:spChg chg="mod ord">
          <ac:chgData name="Jacqueline Girouard" userId="S::girouard.j@northeastern.edu::eb137800-0298-4d91-9ce4-324ca69473f0" providerId="AD" clId="Web-{A8F94639-B3FD-4CBC-B43B-18D0019A48FC}" dt="2022-06-29T23:18:51.566" v="9" actId="20577"/>
          <ac:spMkLst>
            <pc:docMk/>
            <pc:sldMk cId="109857222" sldId="256"/>
            <ac:spMk id="2" creationId="{00000000-0000-0000-0000-000000000000}"/>
          </ac:spMkLst>
        </pc:spChg>
        <pc:spChg chg="mod ord">
          <ac:chgData name="Jacqueline Girouard" userId="S::girouard.j@northeastern.edu::eb137800-0298-4d91-9ce4-324ca69473f0" providerId="AD" clId="Web-{A8F94639-B3FD-4CBC-B43B-18D0019A48FC}" dt="2022-06-29T23:19:16.754" v="43" actId="20577"/>
          <ac:spMkLst>
            <pc:docMk/>
            <pc:sldMk cId="109857222" sldId="256"/>
            <ac:spMk id="3" creationId="{00000000-0000-0000-0000-000000000000}"/>
          </ac:spMkLst>
        </pc:spChg>
        <pc:picChg chg="add del mod">
          <ac:chgData name="Jacqueline Girouard" userId="S::girouard.j@northeastern.edu::eb137800-0298-4d91-9ce4-324ca69473f0" providerId="AD" clId="Web-{A8F94639-B3FD-4CBC-B43B-18D0019A48FC}" dt="2022-06-29T23:31:40.040" v="330"/>
          <ac:picMkLst>
            <pc:docMk/>
            <pc:sldMk cId="109857222" sldId="256"/>
            <ac:picMk id="4" creationId="{9C67A6EA-9FC2-DDA0-0CE8-0F2B496E1679}"/>
          </ac:picMkLst>
        </pc:picChg>
        <pc:picChg chg="add del mod">
          <ac:chgData name="Jacqueline Girouard" userId="S::girouard.j@northeastern.edu::eb137800-0298-4d91-9ce4-324ca69473f0" providerId="AD" clId="Web-{A8F94639-B3FD-4CBC-B43B-18D0019A48FC}" dt="2022-06-29T23:31:43.306" v="332"/>
          <ac:picMkLst>
            <pc:docMk/>
            <pc:sldMk cId="109857222" sldId="256"/>
            <ac:picMk id="5" creationId="{895FC387-36D8-55B9-4332-B54B24DE6C7F}"/>
          </ac:picMkLst>
        </pc:picChg>
        <pc:picChg chg="add del mod">
          <ac:chgData name="Jacqueline Girouard" userId="S::girouard.j@northeastern.edu::eb137800-0298-4d91-9ce4-324ca69473f0" providerId="AD" clId="Web-{A8F94639-B3FD-4CBC-B43B-18D0019A48FC}" dt="2022-06-29T23:32:09.025" v="335"/>
          <ac:picMkLst>
            <pc:docMk/>
            <pc:sldMk cId="109857222" sldId="256"/>
            <ac:picMk id="6" creationId="{F28F2F57-49BA-95DE-5A44-73F23C34036C}"/>
          </ac:picMkLst>
        </pc:picChg>
        <pc:picChg chg="add del mod">
          <ac:chgData name="Jacqueline Girouard" userId="S::girouard.j@northeastern.edu::eb137800-0298-4d91-9ce4-324ca69473f0" providerId="AD" clId="Web-{A8F94639-B3FD-4CBC-B43B-18D0019A48FC}" dt="2022-06-29T23:32:14.791" v="337"/>
          <ac:picMkLst>
            <pc:docMk/>
            <pc:sldMk cId="109857222" sldId="256"/>
            <ac:picMk id="7" creationId="{D0EA1805-9DFB-F552-83AB-819C982877CF}"/>
          </ac:picMkLst>
        </pc:picChg>
        <pc:picChg chg="add del mod">
          <ac:chgData name="Jacqueline Girouard" userId="S::girouard.j@northeastern.edu::eb137800-0298-4d91-9ce4-324ca69473f0" providerId="AD" clId="Web-{A8F94639-B3FD-4CBC-B43B-18D0019A48FC}" dt="2022-06-29T23:33:28.590" v="344"/>
          <ac:picMkLst>
            <pc:docMk/>
            <pc:sldMk cId="109857222" sldId="256"/>
            <ac:picMk id="8" creationId="{EB46A390-D4B8-48CC-B47C-F8133C85559E}"/>
          </ac:picMkLst>
        </pc:picChg>
      </pc:sldChg>
      <pc:sldChg chg="addSp modSp new mod setBg">
        <pc:chgData name="Jacqueline Girouard" userId="S::girouard.j@northeastern.edu::eb137800-0298-4d91-9ce4-324ca69473f0" providerId="AD" clId="Web-{A8F94639-B3FD-4CBC-B43B-18D0019A48FC}" dt="2022-06-29T23:32:51.261" v="342"/>
        <pc:sldMkLst>
          <pc:docMk/>
          <pc:sldMk cId="210025420" sldId="257"/>
        </pc:sldMkLst>
        <pc:spChg chg="mod">
          <ac:chgData name="Jacqueline Girouard" userId="S::girouard.j@northeastern.edu::eb137800-0298-4d91-9ce4-324ca69473f0" providerId="AD" clId="Web-{A8F94639-B3FD-4CBC-B43B-18D0019A48FC}" dt="2022-06-29T23:32:51.261" v="342"/>
          <ac:spMkLst>
            <pc:docMk/>
            <pc:sldMk cId="210025420" sldId="257"/>
            <ac:spMk id="2" creationId="{9A6E7908-5480-71D0-588E-DB356F8780C9}"/>
          </ac:spMkLst>
        </pc:spChg>
        <pc:spChg chg="mod">
          <ac:chgData name="Jacqueline Girouard" userId="S::girouard.j@northeastern.edu::eb137800-0298-4d91-9ce4-324ca69473f0" providerId="AD" clId="Web-{A8F94639-B3FD-4CBC-B43B-18D0019A48FC}" dt="2022-06-29T23:32:51.261" v="342"/>
          <ac:spMkLst>
            <pc:docMk/>
            <pc:sldMk cId="210025420" sldId="257"/>
            <ac:spMk id="3" creationId="{41022D33-409E-AA06-EA9D-AB5FDB411570}"/>
          </ac:spMkLst>
        </pc:spChg>
        <pc:picChg chg="add mod">
          <ac:chgData name="Jacqueline Girouard" userId="S::girouard.j@northeastern.edu::eb137800-0298-4d91-9ce4-324ca69473f0" providerId="AD" clId="Web-{A8F94639-B3FD-4CBC-B43B-18D0019A48FC}" dt="2022-06-29T23:32:51.261" v="342"/>
          <ac:picMkLst>
            <pc:docMk/>
            <pc:sldMk cId="210025420" sldId="257"/>
            <ac:picMk id="4" creationId="{9E3A5C31-7661-5334-6509-4655B9753B40}"/>
          </ac:picMkLst>
        </pc:picChg>
      </pc:sldChg>
      <pc:sldChg chg="modSp new ord">
        <pc:chgData name="Jacqueline Girouard" userId="S::girouard.j@northeastern.edu::eb137800-0298-4d91-9ce4-324ca69473f0" providerId="AD" clId="Web-{A8F94639-B3FD-4CBC-B43B-18D0019A48FC}" dt="2022-06-29T23:20:13.881" v="56" actId="20577"/>
        <pc:sldMkLst>
          <pc:docMk/>
          <pc:sldMk cId="1965213272" sldId="258"/>
        </pc:sldMkLst>
        <pc:spChg chg="mod">
          <ac:chgData name="Jacqueline Girouard" userId="S::girouard.j@northeastern.edu::eb137800-0298-4d91-9ce4-324ca69473f0" providerId="AD" clId="Web-{A8F94639-B3FD-4CBC-B43B-18D0019A48FC}" dt="2022-06-29T23:20:13.881" v="56" actId="20577"/>
          <ac:spMkLst>
            <pc:docMk/>
            <pc:sldMk cId="1965213272" sldId="258"/>
            <ac:spMk id="2" creationId="{325BE76E-6AF4-DDB6-F1C3-C9B0BA8643C5}"/>
          </ac:spMkLst>
        </pc:spChg>
      </pc:sldChg>
      <pc:sldChg chg="modSp new del ord">
        <pc:chgData name="Jacqueline Girouard" userId="S::girouard.j@northeastern.edu::eb137800-0298-4d91-9ce4-324ca69473f0" providerId="AD" clId="Web-{A8F94639-B3FD-4CBC-B43B-18D0019A48FC}" dt="2022-06-29T23:30:56.571" v="327"/>
        <pc:sldMkLst>
          <pc:docMk/>
          <pc:sldMk cId="3782249696" sldId="259"/>
        </pc:sldMkLst>
        <pc:spChg chg="mod">
          <ac:chgData name="Jacqueline Girouard" userId="S::girouard.j@northeastern.edu::eb137800-0298-4d91-9ce4-324ca69473f0" providerId="AD" clId="Web-{A8F94639-B3FD-4CBC-B43B-18D0019A48FC}" dt="2022-06-29T23:20:56.507" v="91" actId="20577"/>
          <ac:spMkLst>
            <pc:docMk/>
            <pc:sldMk cId="3782249696" sldId="259"/>
            <ac:spMk id="2" creationId="{2D2D2F49-316A-45C6-E4CE-DEF2F31914C2}"/>
          </ac:spMkLst>
        </pc:spChg>
      </pc:sldChg>
      <pc:sldChg chg="modSp new">
        <pc:chgData name="Jacqueline Girouard" userId="S::girouard.j@northeastern.edu::eb137800-0298-4d91-9ce4-324ca69473f0" providerId="AD" clId="Web-{A8F94639-B3FD-4CBC-B43B-18D0019A48FC}" dt="2022-06-29T23:21:21.382" v="114" actId="20577"/>
        <pc:sldMkLst>
          <pc:docMk/>
          <pc:sldMk cId="224006598" sldId="260"/>
        </pc:sldMkLst>
        <pc:spChg chg="mod">
          <ac:chgData name="Jacqueline Girouard" userId="S::girouard.j@northeastern.edu::eb137800-0298-4d91-9ce4-324ca69473f0" providerId="AD" clId="Web-{A8F94639-B3FD-4CBC-B43B-18D0019A48FC}" dt="2022-06-29T23:21:21.382" v="114" actId="20577"/>
          <ac:spMkLst>
            <pc:docMk/>
            <pc:sldMk cId="224006598" sldId="260"/>
            <ac:spMk id="2" creationId="{7B146BF9-FE00-3864-9EC3-6D27DC28F5EA}"/>
          </ac:spMkLst>
        </pc:spChg>
      </pc:sldChg>
      <pc:sldChg chg="delSp modSp new">
        <pc:chgData name="Jacqueline Girouard" userId="S::girouard.j@northeastern.edu::eb137800-0298-4d91-9ce4-324ca69473f0" providerId="AD" clId="Web-{A8F94639-B3FD-4CBC-B43B-18D0019A48FC}" dt="2022-06-29T23:21:47.383" v="121"/>
        <pc:sldMkLst>
          <pc:docMk/>
          <pc:sldMk cId="1176059319" sldId="261"/>
        </pc:sldMkLst>
        <pc:spChg chg="mod">
          <ac:chgData name="Jacqueline Girouard" userId="S::girouard.j@northeastern.edu::eb137800-0298-4d91-9ce4-324ca69473f0" providerId="AD" clId="Web-{A8F94639-B3FD-4CBC-B43B-18D0019A48FC}" dt="2022-06-29T23:21:45.898" v="120" actId="20577"/>
          <ac:spMkLst>
            <pc:docMk/>
            <pc:sldMk cId="1176059319" sldId="261"/>
            <ac:spMk id="2" creationId="{2B03D337-E79C-B60A-CCB3-E87815810778}"/>
          </ac:spMkLst>
        </pc:spChg>
        <pc:spChg chg="del">
          <ac:chgData name="Jacqueline Girouard" userId="S::girouard.j@northeastern.edu::eb137800-0298-4d91-9ce4-324ca69473f0" providerId="AD" clId="Web-{A8F94639-B3FD-4CBC-B43B-18D0019A48FC}" dt="2022-06-29T23:21:47.383" v="121"/>
          <ac:spMkLst>
            <pc:docMk/>
            <pc:sldMk cId="1176059319" sldId="261"/>
            <ac:spMk id="3" creationId="{5781C384-FB0C-EC56-7B5B-9ECACAB0F687}"/>
          </ac:spMkLst>
        </pc:spChg>
      </pc:sldChg>
      <pc:sldMasterChg chg="del delSldLayout">
        <pc:chgData name="Jacqueline Girouard" userId="S::girouard.j@northeastern.edu::eb137800-0298-4d91-9ce4-324ca69473f0" providerId="AD" clId="Web-{A8F94639-B3FD-4CBC-B43B-18D0019A48FC}" dt="2022-06-29T23:17:55.924" v="0"/>
        <pc:sldMasterMkLst>
          <pc:docMk/>
          <pc:sldMasterMk cId="3618092890" sldId="2147483708"/>
        </pc:sldMasterMkLst>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4033733885" sldId="2147483709"/>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2430557232" sldId="2147483710"/>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659500154" sldId="2147483711"/>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3179196277" sldId="2147483712"/>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1738942102" sldId="2147483713"/>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1640112561" sldId="2147483714"/>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422026918" sldId="2147483715"/>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2471223109" sldId="2147483716"/>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1593185155" sldId="2147483717"/>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639493485" sldId="2147483718"/>
          </pc:sldLayoutMkLst>
        </pc:sldLayoutChg>
        <pc:sldLayoutChg chg="del">
          <pc:chgData name="Jacqueline Girouard" userId="S::girouard.j@northeastern.edu::eb137800-0298-4d91-9ce4-324ca69473f0" providerId="AD" clId="Web-{A8F94639-B3FD-4CBC-B43B-18D0019A48FC}" dt="2022-06-29T23:17:55.924" v="0"/>
          <pc:sldLayoutMkLst>
            <pc:docMk/>
            <pc:sldMasterMk cId="3618092890" sldId="2147483708"/>
            <pc:sldLayoutMk cId="2293029317" sldId="2147483719"/>
          </pc:sldLayoutMkLst>
        </pc:sldLayoutChg>
      </pc:sldMasterChg>
      <pc:sldMasterChg chg="add addSldLayout modSldLayout">
        <pc:chgData name="Jacqueline Girouard" userId="S::girouard.j@northeastern.edu::eb137800-0298-4d91-9ce4-324ca69473f0" providerId="AD" clId="Web-{A8F94639-B3FD-4CBC-B43B-18D0019A48FC}" dt="2022-06-29T23:17:55.924" v="0"/>
        <pc:sldMasterMkLst>
          <pc:docMk/>
          <pc:sldMasterMk cId="1821563166" sldId="2147483720"/>
        </pc:sldMasterMkLst>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4031390695" sldId="2147483721"/>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1716645181" sldId="2147483722"/>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1413546379" sldId="2147483723"/>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3893770713" sldId="2147483724"/>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3975939749" sldId="2147483725"/>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1878490804" sldId="2147483726"/>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1476271416" sldId="2147483727"/>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523974291" sldId="2147483728"/>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555852373" sldId="2147483729"/>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3484664387" sldId="2147483730"/>
          </pc:sldLayoutMkLst>
        </pc:sldLayoutChg>
        <pc:sldLayoutChg chg="add mod replId">
          <pc:chgData name="Jacqueline Girouard" userId="S::girouard.j@northeastern.edu::eb137800-0298-4d91-9ce4-324ca69473f0" providerId="AD" clId="Web-{A8F94639-B3FD-4CBC-B43B-18D0019A48FC}" dt="2022-06-29T23:17:55.924" v="0"/>
          <pc:sldLayoutMkLst>
            <pc:docMk/>
            <pc:sldMasterMk cId="1821563166" sldId="2147483720"/>
            <pc:sldLayoutMk cId="3571779222" sldId="2147483731"/>
          </pc:sldLayoutMkLst>
        </pc:sldLayoutChg>
      </pc:sldMasterChg>
    </pc:docChg>
  </pc:docChgLst>
  <pc:docChgLst>
    <pc:chgData name="Jacqueline Girouard" userId="S::girouard.j@northeastern.edu::eb137800-0298-4d91-9ce4-324ca69473f0" providerId="AD" clId="Web-{8B6391C7-ADB1-407F-A7EF-2E9235793D9E}"/>
    <pc:docChg chg="modSld">
      <pc:chgData name="Jacqueline Girouard" userId="S::girouard.j@northeastern.edu::eb137800-0298-4d91-9ce4-324ca69473f0" providerId="AD" clId="Web-{8B6391C7-ADB1-407F-A7EF-2E9235793D9E}" dt="2022-08-05T23:41:37.005" v="254" actId="20577"/>
      <pc:docMkLst>
        <pc:docMk/>
      </pc:docMkLst>
      <pc:sldChg chg="modSp">
        <pc:chgData name="Jacqueline Girouard" userId="S::girouard.j@northeastern.edu::eb137800-0298-4d91-9ce4-324ca69473f0" providerId="AD" clId="Web-{8B6391C7-ADB1-407F-A7EF-2E9235793D9E}" dt="2022-08-05T23:35:57.401" v="22" actId="20577"/>
        <pc:sldMkLst>
          <pc:docMk/>
          <pc:sldMk cId="109857222" sldId="256"/>
        </pc:sldMkLst>
        <pc:spChg chg="mod">
          <ac:chgData name="Jacqueline Girouard" userId="S::girouard.j@northeastern.edu::eb137800-0298-4d91-9ce4-324ca69473f0" providerId="AD" clId="Web-{8B6391C7-ADB1-407F-A7EF-2E9235793D9E}" dt="2022-08-05T23:35:57.401" v="22" actId="20577"/>
          <ac:spMkLst>
            <pc:docMk/>
            <pc:sldMk cId="109857222" sldId="256"/>
            <ac:spMk id="2" creationId="{00000000-0000-0000-0000-000000000000}"/>
          </ac:spMkLst>
        </pc:spChg>
      </pc:sldChg>
      <pc:sldChg chg="modSp">
        <pc:chgData name="Jacqueline Girouard" userId="S::girouard.j@northeastern.edu::eb137800-0298-4d91-9ce4-324ca69473f0" providerId="AD" clId="Web-{8B6391C7-ADB1-407F-A7EF-2E9235793D9E}" dt="2022-08-05T23:41:37.005" v="254" actId="20577"/>
        <pc:sldMkLst>
          <pc:docMk/>
          <pc:sldMk cId="210025420" sldId="257"/>
        </pc:sldMkLst>
        <pc:spChg chg="mod">
          <ac:chgData name="Jacqueline Girouard" userId="S::girouard.j@northeastern.edu::eb137800-0298-4d91-9ce4-324ca69473f0" providerId="AD" clId="Web-{8B6391C7-ADB1-407F-A7EF-2E9235793D9E}" dt="2022-08-05T23:40:32.550" v="196" actId="20577"/>
          <ac:spMkLst>
            <pc:docMk/>
            <pc:sldMk cId="210025420" sldId="257"/>
            <ac:spMk id="2" creationId="{9A6E7908-5480-71D0-588E-DB356F8780C9}"/>
          </ac:spMkLst>
        </pc:spChg>
        <pc:spChg chg="mod">
          <ac:chgData name="Jacqueline Girouard" userId="S::girouard.j@northeastern.edu::eb137800-0298-4d91-9ce4-324ca69473f0" providerId="AD" clId="Web-{8B6391C7-ADB1-407F-A7EF-2E9235793D9E}" dt="2022-08-05T23:41:37.005" v="254" actId="20577"/>
          <ac:spMkLst>
            <pc:docMk/>
            <pc:sldMk cId="210025420" sldId="257"/>
            <ac:spMk id="12" creationId="{41022D33-409E-AA06-EA9D-AB5FDB411570}"/>
          </ac:spMkLst>
        </pc:spChg>
      </pc:sldChg>
      <pc:sldChg chg="modSp">
        <pc:chgData name="Jacqueline Girouard" userId="S::girouard.j@northeastern.edu::eb137800-0298-4d91-9ce4-324ca69473f0" providerId="AD" clId="Web-{8B6391C7-ADB1-407F-A7EF-2E9235793D9E}" dt="2022-08-05T23:39:11.235" v="165" actId="20577"/>
        <pc:sldMkLst>
          <pc:docMk/>
          <pc:sldMk cId="1965213272" sldId="258"/>
        </pc:sldMkLst>
        <pc:spChg chg="mod">
          <ac:chgData name="Jacqueline Girouard" userId="S::girouard.j@northeastern.edu::eb137800-0298-4d91-9ce4-324ca69473f0" providerId="AD" clId="Web-{8B6391C7-ADB1-407F-A7EF-2E9235793D9E}" dt="2022-08-05T23:36:22.387" v="33" actId="20577"/>
          <ac:spMkLst>
            <pc:docMk/>
            <pc:sldMk cId="1965213272" sldId="258"/>
            <ac:spMk id="2" creationId="{325BE76E-6AF4-DDB6-F1C3-C9B0BA8643C5}"/>
          </ac:spMkLst>
        </pc:spChg>
        <pc:spChg chg="mod">
          <ac:chgData name="Jacqueline Girouard" userId="S::girouard.j@northeastern.edu::eb137800-0298-4d91-9ce4-324ca69473f0" providerId="AD" clId="Web-{8B6391C7-ADB1-407F-A7EF-2E9235793D9E}" dt="2022-08-05T23:39:11.235" v="165" actId="20577"/>
          <ac:spMkLst>
            <pc:docMk/>
            <pc:sldMk cId="1965213272" sldId="258"/>
            <ac:spMk id="3" creationId="{EC63A4B7-D6C4-AFB1-B07F-68049000499C}"/>
          </ac:spMkLst>
        </pc:spChg>
      </pc:sldChg>
    </pc:docChg>
  </pc:docChgLst>
  <pc:docChgLst>
    <pc:chgData name="Christopher Daly" userId="S::daly.ch@northeastern.edu::1c49747c-5c1e-49fa-9150-436f090b7ebb" providerId="AD" clId="Web-{675C3C36-C704-4EDF-B15C-B9718C3950D3}"/>
    <pc:docChg chg="addSld modSld sldOrd">
      <pc:chgData name="Christopher Daly" userId="S::daly.ch@northeastern.edu::1c49747c-5c1e-49fa-9150-436f090b7ebb" providerId="AD" clId="Web-{675C3C36-C704-4EDF-B15C-B9718C3950D3}" dt="2022-06-30T00:03:01.580" v="1395" actId="20577"/>
      <pc:docMkLst>
        <pc:docMk/>
      </pc:docMkLst>
      <pc:sldChg chg="modSp">
        <pc:chgData name="Christopher Daly" userId="S::daly.ch@northeastern.edu::1c49747c-5c1e-49fa-9150-436f090b7ebb" providerId="AD" clId="Web-{675C3C36-C704-4EDF-B15C-B9718C3950D3}" dt="2022-06-30T00:03:01.580" v="1395" actId="20577"/>
        <pc:sldMkLst>
          <pc:docMk/>
          <pc:sldMk cId="1965213272" sldId="258"/>
        </pc:sldMkLst>
        <pc:spChg chg="mod">
          <ac:chgData name="Christopher Daly" userId="S::daly.ch@northeastern.edu::1c49747c-5c1e-49fa-9150-436f090b7ebb" providerId="AD" clId="Web-{675C3C36-C704-4EDF-B15C-B9718C3950D3}" dt="2022-06-30T00:03:01.580" v="1395" actId="20577"/>
          <ac:spMkLst>
            <pc:docMk/>
            <pc:sldMk cId="1965213272" sldId="258"/>
            <ac:spMk id="3" creationId="{EC63A4B7-D6C4-AFB1-B07F-68049000499C}"/>
          </ac:spMkLst>
        </pc:spChg>
      </pc:sldChg>
      <pc:sldChg chg="modSp ord">
        <pc:chgData name="Christopher Daly" userId="S::daly.ch@northeastern.edu::1c49747c-5c1e-49fa-9150-436f090b7ebb" providerId="AD" clId="Web-{675C3C36-C704-4EDF-B15C-B9718C3950D3}" dt="2022-06-29T23:53:40.263" v="1390" actId="20577"/>
        <pc:sldMkLst>
          <pc:docMk/>
          <pc:sldMk cId="224006598" sldId="260"/>
        </pc:sldMkLst>
        <pc:spChg chg="mod">
          <ac:chgData name="Christopher Daly" userId="S::daly.ch@northeastern.edu::1c49747c-5c1e-49fa-9150-436f090b7ebb" providerId="AD" clId="Web-{675C3C36-C704-4EDF-B15C-B9718C3950D3}" dt="2022-06-29T23:53:40.263" v="1390" actId="20577"/>
          <ac:spMkLst>
            <pc:docMk/>
            <pc:sldMk cId="224006598" sldId="260"/>
            <ac:spMk id="3" creationId="{88975F24-5705-96B3-9F04-A43BC8439F16}"/>
          </ac:spMkLst>
        </pc:spChg>
      </pc:sldChg>
      <pc:sldChg chg="modSp">
        <pc:chgData name="Christopher Daly" userId="S::daly.ch@northeastern.edu::1c49747c-5c1e-49fa-9150-436f090b7ebb" providerId="AD" clId="Web-{675C3C36-C704-4EDF-B15C-B9718C3950D3}" dt="2022-06-30T00:01:57.279" v="1391" actId="20577"/>
        <pc:sldMkLst>
          <pc:docMk/>
          <pc:sldMk cId="1176059319" sldId="261"/>
        </pc:sldMkLst>
        <pc:spChg chg="mod">
          <ac:chgData name="Christopher Daly" userId="S::daly.ch@northeastern.edu::1c49747c-5c1e-49fa-9150-436f090b7ebb" providerId="AD" clId="Web-{675C3C36-C704-4EDF-B15C-B9718C3950D3}" dt="2022-06-30T00:01:57.279" v="1391" actId="20577"/>
          <ac:spMkLst>
            <pc:docMk/>
            <pc:sldMk cId="1176059319" sldId="261"/>
            <ac:spMk id="2" creationId="{2B03D337-E79C-B60A-CCB3-E87815810778}"/>
          </ac:spMkLst>
        </pc:spChg>
      </pc:sldChg>
      <pc:sldChg chg="modSp new">
        <pc:chgData name="Christopher Daly" userId="S::daly.ch@northeastern.edu::1c49747c-5c1e-49fa-9150-436f090b7ebb" providerId="AD" clId="Web-{675C3C36-C704-4EDF-B15C-B9718C3950D3}" dt="2022-06-29T23:41:49.558" v="733" actId="20577"/>
        <pc:sldMkLst>
          <pc:docMk/>
          <pc:sldMk cId="1397914494" sldId="262"/>
        </pc:sldMkLst>
        <pc:spChg chg="mod">
          <ac:chgData name="Christopher Daly" userId="S::daly.ch@northeastern.edu::1c49747c-5c1e-49fa-9150-436f090b7ebb" providerId="AD" clId="Web-{675C3C36-C704-4EDF-B15C-B9718C3950D3}" dt="2022-06-29T23:35:29.830" v="404" actId="20577"/>
          <ac:spMkLst>
            <pc:docMk/>
            <pc:sldMk cId="1397914494" sldId="262"/>
            <ac:spMk id="2" creationId="{D07B1790-4D46-A838-93AA-D2D61530DBCC}"/>
          </ac:spMkLst>
        </pc:spChg>
        <pc:spChg chg="mod">
          <ac:chgData name="Christopher Daly" userId="S::daly.ch@northeastern.edu::1c49747c-5c1e-49fa-9150-436f090b7ebb" providerId="AD" clId="Web-{675C3C36-C704-4EDF-B15C-B9718C3950D3}" dt="2022-06-29T23:41:49.558" v="733" actId="20577"/>
          <ac:spMkLst>
            <pc:docMk/>
            <pc:sldMk cId="1397914494" sldId="262"/>
            <ac:spMk id="3" creationId="{DCD25B2F-998A-3791-11B2-33D37370565F}"/>
          </ac:spMkLst>
        </pc:spChg>
      </pc:sldChg>
      <pc:sldChg chg="modSp new">
        <pc:chgData name="Christopher Daly" userId="S::daly.ch@northeastern.edu::1c49747c-5c1e-49fa-9150-436f090b7ebb" providerId="AD" clId="Web-{675C3C36-C704-4EDF-B15C-B9718C3950D3}" dt="2022-06-29T23:33:39.417" v="383" actId="20577"/>
        <pc:sldMkLst>
          <pc:docMk/>
          <pc:sldMk cId="3470793816" sldId="263"/>
        </pc:sldMkLst>
        <pc:spChg chg="mod">
          <ac:chgData name="Christopher Daly" userId="S::daly.ch@northeastern.edu::1c49747c-5c1e-49fa-9150-436f090b7ebb" providerId="AD" clId="Web-{675C3C36-C704-4EDF-B15C-B9718C3950D3}" dt="2022-06-29T23:33:39.417" v="383" actId="20577"/>
          <ac:spMkLst>
            <pc:docMk/>
            <pc:sldMk cId="3470793816" sldId="263"/>
            <ac:spMk id="2" creationId="{8BD9499D-7CD0-0B38-95D0-9A7316410957}"/>
          </ac:spMkLst>
        </pc:spChg>
      </pc:sldChg>
      <pc:sldChg chg="modSp new">
        <pc:chgData name="Christopher Daly" userId="S::daly.ch@northeastern.edu::1c49747c-5c1e-49fa-9150-436f090b7ebb" providerId="AD" clId="Web-{675C3C36-C704-4EDF-B15C-B9718C3950D3}" dt="2022-06-29T23:34:02.137" v="390" actId="20577"/>
        <pc:sldMkLst>
          <pc:docMk/>
          <pc:sldMk cId="2274287305" sldId="264"/>
        </pc:sldMkLst>
        <pc:spChg chg="mod">
          <ac:chgData name="Christopher Daly" userId="S::daly.ch@northeastern.edu::1c49747c-5c1e-49fa-9150-436f090b7ebb" providerId="AD" clId="Web-{675C3C36-C704-4EDF-B15C-B9718C3950D3}" dt="2022-06-29T23:34:02.137" v="390" actId="20577"/>
          <ac:spMkLst>
            <pc:docMk/>
            <pc:sldMk cId="2274287305" sldId="264"/>
            <ac:spMk id="2" creationId="{F15556DE-C1E5-CA89-9BC9-9B4665CB1437}"/>
          </ac:spMkLst>
        </pc:spChg>
      </pc:sldChg>
      <pc:sldChg chg="modSp new">
        <pc:chgData name="Christopher Daly" userId="S::daly.ch@northeastern.edu::1c49747c-5c1e-49fa-9150-436f090b7ebb" providerId="AD" clId="Web-{675C3C36-C704-4EDF-B15C-B9718C3950D3}" dt="2022-06-29T23:34:20.513" v="397" actId="20577"/>
        <pc:sldMkLst>
          <pc:docMk/>
          <pc:sldMk cId="589024869" sldId="265"/>
        </pc:sldMkLst>
        <pc:spChg chg="mod">
          <ac:chgData name="Christopher Daly" userId="S::daly.ch@northeastern.edu::1c49747c-5c1e-49fa-9150-436f090b7ebb" providerId="AD" clId="Web-{675C3C36-C704-4EDF-B15C-B9718C3950D3}" dt="2022-06-29T23:34:20.513" v="397" actId="20577"/>
          <ac:spMkLst>
            <pc:docMk/>
            <pc:sldMk cId="589024869" sldId="265"/>
            <ac:spMk id="2" creationId="{384A003C-E48A-9BE5-52C0-D55D240C7161}"/>
          </ac:spMkLst>
        </pc:spChg>
      </pc:sldChg>
    </pc:docChg>
  </pc:docChgLst>
  <pc:docChgLst>
    <pc:chgData name="Edgar Alan David" userId="S::david.e@northeastern.edu::44ec7b8c-a266-47af-aeb4-2b05e99618fd" providerId="AD" clId="Web-{5DFCCCB3-8F84-4C18-86AE-F15F6A25197A}"/>
    <pc:docChg chg="modSld">
      <pc:chgData name="Edgar Alan David" userId="S::david.e@northeastern.edu::44ec7b8c-a266-47af-aeb4-2b05e99618fd" providerId="AD" clId="Web-{5DFCCCB3-8F84-4C18-86AE-F15F6A25197A}" dt="2022-06-29T23:56:34.639" v="0" actId="14100"/>
      <pc:docMkLst>
        <pc:docMk/>
      </pc:docMkLst>
      <pc:sldChg chg="modSp">
        <pc:chgData name="Edgar Alan David" userId="S::david.e@northeastern.edu::44ec7b8c-a266-47af-aeb4-2b05e99618fd" providerId="AD" clId="Web-{5DFCCCB3-8F84-4C18-86AE-F15F6A25197A}" dt="2022-06-29T23:56:34.639" v="0" actId="14100"/>
        <pc:sldMkLst>
          <pc:docMk/>
          <pc:sldMk cId="224006598" sldId="260"/>
        </pc:sldMkLst>
        <pc:picChg chg="mod">
          <ac:chgData name="Edgar Alan David" userId="S::david.e@northeastern.edu::44ec7b8c-a266-47af-aeb4-2b05e99618fd" providerId="AD" clId="Web-{5DFCCCB3-8F84-4C18-86AE-F15F6A25197A}" dt="2022-06-29T23:56:34.639" v="0" actId="14100"/>
          <ac:picMkLst>
            <pc:docMk/>
            <pc:sldMk cId="224006598" sldId="260"/>
            <ac:picMk id="5" creationId="{258C3B1F-DAF6-B566-E484-76A650BFCC3C}"/>
          </ac:picMkLst>
        </pc:picChg>
      </pc:sldChg>
    </pc:docChg>
  </pc:docChgLst>
  <pc:docChgLst>
    <pc:chgData name="Jacqueline Girouard" userId="S::girouard.j@northeastern.edu::eb137800-0298-4d91-9ce4-324ca69473f0" providerId="AD" clId="Web-{298D4763-00A7-4ABD-9411-7D3DEED20BF3}"/>
    <pc:docChg chg="addSld delSld modSld">
      <pc:chgData name="Jacqueline Girouard" userId="S::girouard.j@northeastern.edu::eb137800-0298-4d91-9ce4-324ca69473f0" providerId="AD" clId="Web-{298D4763-00A7-4ABD-9411-7D3DEED20BF3}" dt="2022-08-05T23:59:22.759" v="564" actId="1076"/>
      <pc:docMkLst>
        <pc:docMk/>
      </pc:docMkLst>
      <pc:sldChg chg="addSp modSp">
        <pc:chgData name="Jacqueline Girouard" userId="S::girouard.j@northeastern.edu::eb137800-0298-4d91-9ce4-324ca69473f0" providerId="AD" clId="Web-{298D4763-00A7-4ABD-9411-7D3DEED20BF3}" dt="2022-08-05T23:45:05.412" v="50"/>
        <pc:sldMkLst>
          <pc:docMk/>
          <pc:sldMk cId="210025420" sldId="257"/>
        </pc:sldMkLst>
        <pc:spChg chg="mod">
          <ac:chgData name="Jacqueline Girouard" userId="S::girouard.j@northeastern.edu::eb137800-0298-4d91-9ce4-324ca69473f0" providerId="AD" clId="Web-{298D4763-00A7-4ABD-9411-7D3DEED20BF3}" dt="2022-08-05T23:45:05.412" v="50"/>
          <ac:spMkLst>
            <pc:docMk/>
            <pc:sldMk cId="210025420" sldId="257"/>
            <ac:spMk id="2" creationId="{9A6E7908-5480-71D0-588E-DB356F8780C9}"/>
          </ac:spMkLst>
        </pc:spChg>
        <pc:spChg chg="mod ord">
          <ac:chgData name="Jacqueline Girouard" userId="S::girouard.j@northeastern.edu::eb137800-0298-4d91-9ce4-324ca69473f0" providerId="AD" clId="Web-{298D4763-00A7-4ABD-9411-7D3DEED20BF3}" dt="2022-08-05T23:45:05.412" v="50"/>
          <ac:spMkLst>
            <pc:docMk/>
            <pc:sldMk cId="210025420" sldId="257"/>
            <ac:spMk id="12" creationId="{41022D33-409E-AA06-EA9D-AB5FDB411570}"/>
          </ac:spMkLst>
        </pc:spChg>
        <pc:spChg chg="add">
          <ac:chgData name="Jacqueline Girouard" userId="S::girouard.j@northeastern.edu::eb137800-0298-4d91-9ce4-324ca69473f0" providerId="AD" clId="Web-{298D4763-00A7-4ABD-9411-7D3DEED20BF3}" dt="2022-08-05T23:45:05.412" v="50"/>
          <ac:spMkLst>
            <pc:docMk/>
            <pc:sldMk cId="210025420" sldId="257"/>
            <ac:spMk id="17" creationId="{F313EB42-8073-4CE3-84D2-5E164712572B}"/>
          </ac:spMkLst>
        </pc:spChg>
        <pc:picChg chg="mod">
          <ac:chgData name="Jacqueline Girouard" userId="S::girouard.j@northeastern.edu::eb137800-0298-4d91-9ce4-324ca69473f0" providerId="AD" clId="Web-{298D4763-00A7-4ABD-9411-7D3DEED20BF3}" dt="2022-08-05T23:45:05.412" v="50"/>
          <ac:picMkLst>
            <pc:docMk/>
            <pc:sldMk cId="210025420" sldId="257"/>
            <ac:picMk id="4" creationId="{9E3A5C31-7661-5334-6509-4655B9753B40}"/>
          </ac:picMkLst>
        </pc:picChg>
      </pc:sldChg>
      <pc:sldChg chg="addSp delSp modSp">
        <pc:chgData name="Jacqueline Girouard" userId="S::girouard.j@northeastern.edu::eb137800-0298-4d91-9ce4-324ca69473f0" providerId="AD" clId="Web-{298D4763-00A7-4ABD-9411-7D3DEED20BF3}" dt="2022-08-05T23:58:52.742" v="559" actId="1076"/>
        <pc:sldMkLst>
          <pc:docMk/>
          <pc:sldMk cId="224006598" sldId="260"/>
        </pc:sldMkLst>
        <pc:spChg chg="mod">
          <ac:chgData name="Jacqueline Girouard" userId="S::girouard.j@northeastern.edu::eb137800-0298-4d91-9ce4-324ca69473f0" providerId="AD" clId="Web-{298D4763-00A7-4ABD-9411-7D3DEED20BF3}" dt="2022-08-05T23:47:48.687" v="147" actId="14100"/>
          <ac:spMkLst>
            <pc:docMk/>
            <pc:sldMk cId="224006598" sldId="260"/>
            <ac:spMk id="2" creationId="{7B146BF9-FE00-3864-9EC3-6D27DC28F5EA}"/>
          </ac:spMkLst>
        </pc:spChg>
        <pc:spChg chg="mod">
          <ac:chgData name="Jacqueline Girouard" userId="S::girouard.j@northeastern.edu::eb137800-0298-4d91-9ce4-324ca69473f0" providerId="AD" clId="Web-{298D4763-00A7-4ABD-9411-7D3DEED20BF3}" dt="2022-08-05T23:50:26.024" v="281" actId="20577"/>
          <ac:spMkLst>
            <pc:docMk/>
            <pc:sldMk cId="224006598" sldId="260"/>
            <ac:spMk id="3" creationId="{88975F24-5705-96B3-9F04-A43BC8439F16}"/>
          </ac:spMkLst>
        </pc:spChg>
        <pc:graphicFrameChg chg="add mod modGraphic">
          <ac:chgData name="Jacqueline Girouard" userId="S::girouard.j@northeastern.edu::eb137800-0298-4d91-9ce4-324ca69473f0" providerId="AD" clId="Web-{298D4763-00A7-4ABD-9411-7D3DEED20BF3}" dt="2022-08-05T23:58:52.742" v="559" actId="1076"/>
          <ac:graphicFrameMkLst>
            <pc:docMk/>
            <pc:sldMk cId="224006598" sldId="260"/>
            <ac:graphicFrameMk id="4" creationId="{B4422181-6082-666A-6A3C-4A0D87DF28F1}"/>
          </ac:graphicFrameMkLst>
        </pc:graphicFrameChg>
        <pc:picChg chg="del">
          <ac:chgData name="Jacqueline Girouard" userId="S::girouard.j@northeastern.edu::eb137800-0298-4d91-9ce4-324ca69473f0" providerId="AD" clId="Web-{298D4763-00A7-4ABD-9411-7D3DEED20BF3}" dt="2022-08-05T23:47:45.952" v="146"/>
          <ac:picMkLst>
            <pc:docMk/>
            <pc:sldMk cId="224006598" sldId="260"/>
            <ac:picMk id="5" creationId="{258C3B1F-DAF6-B566-E484-76A650BFCC3C}"/>
          </ac:picMkLst>
        </pc:picChg>
      </pc:sldChg>
      <pc:sldChg chg="modSp">
        <pc:chgData name="Jacqueline Girouard" userId="S::girouard.j@northeastern.edu::eb137800-0298-4d91-9ce4-324ca69473f0" providerId="AD" clId="Web-{298D4763-00A7-4ABD-9411-7D3DEED20BF3}" dt="2022-08-05T23:44:38.379" v="49" actId="20577"/>
        <pc:sldMkLst>
          <pc:docMk/>
          <pc:sldMk cId="1176059319" sldId="261"/>
        </pc:sldMkLst>
        <pc:spChg chg="mod">
          <ac:chgData name="Jacqueline Girouard" userId="S::girouard.j@northeastern.edu::eb137800-0298-4d91-9ce4-324ca69473f0" providerId="AD" clId="Web-{298D4763-00A7-4ABD-9411-7D3DEED20BF3}" dt="2022-08-05T23:44:38.379" v="49" actId="20577"/>
          <ac:spMkLst>
            <pc:docMk/>
            <pc:sldMk cId="1176059319" sldId="261"/>
            <ac:spMk id="2" creationId="{2B03D337-E79C-B60A-CCB3-E87815810778}"/>
          </ac:spMkLst>
        </pc:spChg>
      </pc:sldChg>
      <pc:sldChg chg="del">
        <pc:chgData name="Jacqueline Girouard" userId="S::girouard.j@northeastern.edu::eb137800-0298-4d91-9ce4-324ca69473f0" providerId="AD" clId="Web-{298D4763-00A7-4ABD-9411-7D3DEED20BF3}" dt="2022-08-05T23:42:46.137" v="4"/>
        <pc:sldMkLst>
          <pc:docMk/>
          <pc:sldMk cId="1397914494" sldId="262"/>
        </pc:sldMkLst>
      </pc:sldChg>
      <pc:sldChg chg="addSp modSp new mod setBg addAnim">
        <pc:chgData name="Jacqueline Girouard" userId="S::girouard.j@northeastern.edu::eb137800-0298-4d91-9ce4-324ca69473f0" providerId="AD" clId="Web-{298D4763-00A7-4ABD-9411-7D3DEED20BF3}" dt="2022-08-05T23:44:21.894" v="45" actId="20577"/>
        <pc:sldMkLst>
          <pc:docMk/>
          <pc:sldMk cId="4047991273" sldId="262"/>
        </pc:sldMkLst>
        <pc:spChg chg="mod">
          <ac:chgData name="Jacqueline Girouard" userId="S::girouard.j@northeastern.edu::eb137800-0298-4d91-9ce4-324ca69473f0" providerId="AD" clId="Web-{298D4763-00A7-4ABD-9411-7D3DEED20BF3}" dt="2022-08-05T23:43:39.500" v="38"/>
          <ac:spMkLst>
            <pc:docMk/>
            <pc:sldMk cId="4047991273" sldId="262"/>
            <ac:spMk id="2" creationId="{1608090A-EB02-3C64-5C24-213281554994}"/>
          </ac:spMkLst>
        </pc:spChg>
        <pc:spChg chg="mod">
          <ac:chgData name="Jacqueline Girouard" userId="S::girouard.j@northeastern.edu::eb137800-0298-4d91-9ce4-324ca69473f0" providerId="AD" clId="Web-{298D4763-00A7-4ABD-9411-7D3DEED20BF3}" dt="2022-08-05T23:44:21.894" v="45" actId="20577"/>
          <ac:spMkLst>
            <pc:docMk/>
            <pc:sldMk cId="4047991273" sldId="262"/>
            <ac:spMk id="3" creationId="{4FC1C30F-98D3-70C5-E83C-333537877F8D}"/>
          </ac:spMkLst>
        </pc:spChg>
        <pc:spChg chg="add">
          <ac:chgData name="Jacqueline Girouard" userId="S::girouard.j@northeastern.edu::eb137800-0298-4d91-9ce4-324ca69473f0" providerId="AD" clId="Web-{298D4763-00A7-4ABD-9411-7D3DEED20BF3}" dt="2022-08-05T23:43:39.500" v="38"/>
          <ac:spMkLst>
            <pc:docMk/>
            <pc:sldMk cId="4047991273" sldId="262"/>
            <ac:spMk id="9" creationId="{F4ADA65C-BA4C-42BE-84D1-1AF286B7F967}"/>
          </ac:spMkLst>
        </pc:spChg>
        <pc:spChg chg="add">
          <ac:chgData name="Jacqueline Girouard" userId="S::girouard.j@northeastern.edu::eb137800-0298-4d91-9ce4-324ca69473f0" providerId="AD" clId="Web-{298D4763-00A7-4ABD-9411-7D3DEED20BF3}" dt="2022-08-05T23:43:39.500" v="38"/>
          <ac:spMkLst>
            <pc:docMk/>
            <pc:sldMk cId="4047991273" sldId="262"/>
            <ac:spMk id="11" creationId="{C42F5EBA-F777-4A1C-8E30-62DA7F55AE24}"/>
          </ac:spMkLst>
        </pc:spChg>
        <pc:spChg chg="add">
          <ac:chgData name="Jacqueline Girouard" userId="S::girouard.j@northeastern.edu::eb137800-0298-4d91-9ce4-324ca69473f0" providerId="AD" clId="Web-{298D4763-00A7-4ABD-9411-7D3DEED20BF3}" dt="2022-08-05T23:43:39.500" v="38"/>
          <ac:spMkLst>
            <pc:docMk/>
            <pc:sldMk cId="4047991273" sldId="262"/>
            <ac:spMk id="13" creationId="{EFB0C39A-F8CA-4A79-AFFC-E9780FB1991A}"/>
          </ac:spMkLst>
        </pc:spChg>
        <pc:spChg chg="add">
          <ac:chgData name="Jacqueline Girouard" userId="S::girouard.j@northeastern.edu::eb137800-0298-4d91-9ce4-324ca69473f0" providerId="AD" clId="Web-{298D4763-00A7-4ABD-9411-7D3DEED20BF3}" dt="2022-08-05T23:43:39.500" v="38"/>
          <ac:spMkLst>
            <pc:docMk/>
            <pc:sldMk cId="4047991273" sldId="262"/>
            <ac:spMk id="15" creationId="{948C6639-F651-4D15-A695-E9D03BB2AEDE}"/>
          </ac:spMkLst>
        </pc:spChg>
        <pc:spChg chg="add">
          <ac:chgData name="Jacqueline Girouard" userId="S::girouard.j@northeastern.edu::eb137800-0298-4d91-9ce4-324ca69473f0" providerId="AD" clId="Web-{298D4763-00A7-4ABD-9411-7D3DEED20BF3}" dt="2022-08-05T23:43:39.500" v="38"/>
          <ac:spMkLst>
            <pc:docMk/>
            <pc:sldMk cId="4047991273" sldId="262"/>
            <ac:spMk id="17" creationId="{F8C1B9D8-212A-444E-B28D-25DA596183C9}"/>
          </ac:spMkLst>
        </pc:spChg>
        <pc:picChg chg="add">
          <ac:chgData name="Jacqueline Girouard" userId="S::girouard.j@northeastern.edu::eb137800-0298-4d91-9ce4-324ca69473f0" providerId="AD" clId="Web-{298D4763-00A7-4ABD-9411-7D3DEED20BF3}" dt="2022-08-05T23:43:39.500" v="38"/>
          <ac:picMkLst>
            <pc:docMk/>
            <pc:sldMk cId="4047991273" sldId="262"/>
            <ac:picMk id="5" creationId="{717275AD-D444-329C-9314-66E2CB57C615}"/>
          </ac:picMkLst>
        </pc:picChg>
      </pc:sldChg>
      <pc:sldChg chg="add">
        <pc:chgData name="Jacqueline Girouard" userId="S::girouard.j@northeastern.edu::eb137800-0298-4d91-9ce4-324ca69473f0" providerId="AD" clId="Web-{298D4763-00A7-4ABD-9411-7D3DEED20BF3}" dt="2022-08-05T23:47:23.420" v="141"/>
        <pc:sldMkLst>
          <pc:docMk/>
          <pc:sldMk cId="3936885564" sldId="263"/>
        </pc:sldMkLst>
      </pc:sldChg>
      <pc:sldChg chg="addSp delSp modSp add">
        <pc:chgData name="Jacqueline Girouard" userId="S::girouard.j@northeastern.edu::eb137800-0298-4d91-9ce4-324ca69473f0" providerId="AD" clId="Web-{298D4763-00A7-4ABD-9411-7D3DEED20BF3}" dt="2022-08-05T23:56:08.185" v="479" actId="20577"/>
        <pc:sldMkLst>
          <pc:docMk/>
          <pc:sldMk cId="1010457006" sldId="264"/>
        </pc:sldMkLst>
        <pc:spChg chg="mod">
          <ac:chgData name="Jacqueline Girouard" userId="S::girouard.j@northeastern.edu::eb137800-0298-4d91-9ce4-324ca69473f0" providerId="AD" clId="Web-{298D4763-00A7-4ABD-9411-7D3DEED20BF3}" dt="2022-08-05T23:55:44.762" v="437"/>
          <ac:spMkLst>
            <pc:docMk/>
            <pc:sldMk cId="1010457006" sldId="264"/>
            <ac:spMk id="2" creationId="{7B146BF9-FE00-3864-9EC3-6D27DC28F5EA}"/>
          </ac:spMkLst>
        </pc:spChg>
        <pc:spChg chg="mod">
          <ac:chgData name="Jacqueline Girouard" userId="S::girouard.j@northeastern.edu::eb137800-0298-4d91-9ce4-324ca69473f0" providerId="AD" clId="Web-{298D4763-00A7-4ABD-9411-7D3DEED20BF3}" dt="2022-08-05T23:56:08.185" v="479" actId="20577"/>
          <ac:spMkLst>
            <pc:docMk/>
            <pc:sldMk cId="1010457006" sldId="264"/>
            <ac:spMk id="3" creationId="{88975F24-5705-96B3-9F04-A43BC8439F16}"/>
          </ac:spMkLst>
        </pc:spChg>
        <pc:spChg chg="add del">
          <ac:chgData name="Jacqueline Girouard" userId="S::girouard.j@northeastern.edu::eb137800-0298-4d91-9ce4-324ca69473f0" providerId="AD" clId="Web-{298D4763-00A7-4ABD-9411-7D3DEED20BF3}" dt="2022-08-05T23:55:31.074" v="435"/>
          <ac:spMkLst>
            <pc:docMk/>
            <pc:sldMk cId="1010457006" sldId="264"/>
            <ac:spMk id="9" creationId="{DF98C7A3-67B7-4AC0-A6C8-CC7111EEDE35}"/>
          </ac:spMkLst>
        </pc:spChg>
        <pc:spChg chg="add del">
          <ac:chgData name="Jacqueline Girouard" userId="S::girouard.j@northeastern.edu::eb137800-0298-4d91-9ce4-324ca69473f0" providerId="AD" clId="Web-{298D4763-00A7-4ABD-9411-7D3DEED20BF3}" dt="2022-08-05T23:55:44.762" v="437"/>
          <ac:spMkLst>
            <pc:docMk/>
            <pc:sldMk cId="1010457006" sldId="264"/>
            <ac:spMk id="12" creationId="{DF98C7A3-67B7-4AC0-A6C8-CC7111EEDE35}"/>
          </ac:spMkLst>
        </pc:spChg>
        <pc:graphicFrameChg chg="del">
          <ac:chgData name="Jacqueline Girouard" userId="S::girouard.j@northeastern.edu::eb137800-0298-4d91-9ce4-324ca69473f0" providerId="AD" clId="Web-{298D4763-00A7-4ABD-9411-7D3DEED20BF3}" dt="2022-08-05T23:52:35.891" v="339"/>
          <ac:graphicFrameMkLst>
            <pc:docMk/>
            <pc:sldMk cId="1010457006" sldId="264"/>
            <ac:graphicFrameMk id="4" creationId="{B4422181-6082-666A-6A3C-4A0D87DF28F1}"/>
          </ac:graphicFrameMkLst>
        </pc:graphicFrameChg>
        <pc:picChg chg="add del">
          <ac:chgData name="Jacqueline Girouard" userId="S::girouard.j@northeastern.edu::eb137800-0298-4d91-9ce4-324ca69473f0" providerId="AD" clId="Web-{298D4763-00A7-4ABD-9411-7D3DEED20BF3}" dt="2022-08-05T23:55:31.074" v="435"/>
          <ac:picMkLst>
            <pc:docMk/>
            <pc:sldMk cId="1010457006" sldId="264"/>
            <ac:picMk id="5" creationId="{F29FC13F-2B54-2CBF-36DC-E3CD19084DFC}"/>
          </ac:picMkLst>
        </pc:picChg>
        <pc:picChg chg="add del">
          <ac:chgData name="Jacqueline Girouard" userId="S::girouard.j@northeastern.edu::eb137800-0298-4d91-9ce4-324ca69473f0" providerId="AD" clId="Web-{298D4763-00A7-4ABD-9411-7D3DEED20BF3}" dt="2022-08-05T23:55:44.762" v="437"/>
          <ac:picMkLst>
            <pc:docMk/>
            <pc:sldMk cId="1010457006" sldId="264"/>
            <ac:picMk id="11" creationId="{3EDA046F-F16B-7E47-A81F-F90BC6598E6E}"/>
          </ac:picMkLst>
        </pc:picChg>
      </pc:sldChg>
      <pc:sldChg chg="addSp delSp modSp add">
        <pc:chgData name="Jacqueline Girouard" userId="S::girouard.j@northeastern.edu::eb137800-0298-4d91-9ce4-324ca69473f0" providerId="AD" clId="Web-{298D4763-00A7-4ABD-9411-7D3DEED20BF3}" dt="2022-08-05T23:59:22.759" v="564" actId="1076"/>
        <pc:sldMkLst>
          <pc:docMk/>
          <pc:sldMk cId="3341222458" sldId="265"/>
        </pc:sldMkLst>
        <pc:spChg chg="mod">
          <ac:chgData name="Jacqueline Girouard" userId="S::girouard.j@northeastern.edu::eb137800-0298-4d91-9ce4-324ca69473f0" providerId="AD" clId="Web-{298D4763-00A7-4ABD-9411-7D3DEED20BF3}" dt="2022-08-05T23:57:09.673" v="487" actId="20577"/>
          <ac:spMkLst>
            <pc:docMk/>
            <pc:sldMk cId="3341222458" sldId="265"/>
            <ac:spMk id="2" creationId="{7B146BF9-FE00-3864-9EC3-6D27DC28F5EA}"/>
          </ac:spMkLst>
        </pc:spChg>
        <pc:spChg chg="mod">
          <ac:chgData name="Jacqueline Girouard" userId="S::girouard.j@northeastern.edu::eb137800-0298-4d91-9ce4-324ca69473f0" providerId="AD" clId="Web-{298D4763-00A7-4ABD-9411-7D3DEED20BF3}" dt="2022-08-05T23:57:17.299" v="490" actId="14100"/>
          <ac:spMkLst>
            <pc:docMk/>
            <pc:sldMk cId="3341222458" sldId="265"/>
            <ac:spMk id="3" creationId="{88975F24-5705-96B3-9F04-A43BC8439F16}"/>
          </ac:spMkLst>
        </pc:spChg>
        <pc:graphicFrameChg chg="add del mod modGraphic">
          <ac:chgData name="Jacqueline Girouard" userId="S::girouard.j@northeastern.edu::eb137800-0298-4d91-9ce4-324ca69473f0" providerId="AD" clId="Web-{298D4763-00A7-4ABD-9411-7D3DEED20BF3}" dt="2022-08-05T23:58:03.317" v="503"/>
          <ac:graphicFrameMkLst>
            <pc:docMk/>
            <pc:sldMk cId="3341222458" sldId="265"/>
            <ac:graphicFrameMk id="5" creationId="{4A3BA24E-2931-2C8A-46CE-320DCCE23453}"/>
          </ac:graphicFrameMkLst>
        </pc:graphicFrameChg>
        <pc:graphicFrameChg chg="add mod modGraphic">
          <ac:chgData name="Jacqueline Girouard" userId="S::girouard.j@northeastern.edu::eb137800-0298-4d91-9ce4-324ca69473f0" providerId="AD" clId="Web-{298D4763-00A7-4ABD-9411-7D3DEED20BF3}" dt="2022-08-05T23:59:22.759" v="564" actId="1076"/>
          <ac:graphicFrameMkLst>
            <pc:docMk/>
            <pc:sldMk cId="3341222458" sldId="265"/>
            <ac:graphicFrameMk id="6" creationId="{7875FCBA-9389-2CAA-E47A-A31D6869A7CD}"/>
          </ac:graphicFrameMkLst>
        </pc:graphicFrameChg>
      </pc:sldChg>
    </pc:docChg>
  </pc:docChgLst>
  <pc:docChgLst>
    <pc:chgData name="Edgar Alan David" userId="S::david.e@northeastern.edu::44ec7b8c-a266-47af-aeb4-2b05e99618fd" providerId="AD" clId="Web-{C44F0A2A-6591-4A8C-A978-834B9967F7F3}"/>
    <pc:docChg chg="modSld">
      <pc:chgData name="Edgar Alan David" userId="S::david.e@northeastern.edu::44ec7b8c-a266-47af-aeb4-2b05e99618fd" providerId="AD" clId="Web-{C44F0A2A-6591-4A8C-A978-834B9967F7F3}" dt="2022-08-06T15:27:42.021" v="192" actId="20577"/>
      <pc:docMkLst>
        <pc:docMk/>
      </pc:docMkLst>
      <pc:sldChg chg="modSp">
        <pc:chgData name="Edgar Alan David" userId="S::david.e@northeastern.edu::44ec7b8c-a266-47af-aeb4-2b05e99618fd" providerId="AD" clId="Web-{C44F0A2A-6591-4A8C-A978-834B9967F7F3}" dt="2022-08-06T15:27:42.021" v="192" actId="20577"/>
        <pc:sldMkLst>
          <pc:docMk/>
          <pc:sldMk cId="2803995499" sldId="268"/>
        </pc:sldMkLst>
        <pc:spChg chg="mod">
          <ac:chgData name="Edgar Alan David" userId="S::david.e@northeastern.edu::44ec7b8c-a266-47af-aeb4-2b05e99618fd" providerId="AD" clId="Web-{C44F0A2A-6591-4A8C-A978-834B9967F7F3}" dt="2022-08-06T15:27:42.021" v="192" actId="20577"/>
          <ac:spMkLst>
            <pc:docMk/>
            <pc:sldMk cId="2803995499" sldId="268"/>
            <ac:spMk id="3" creationId="{88975F24-5705-96B3-9F04-A43BC8439F16}"/>
          </ac:spMkLst>
        </pc:spChg>
      </pc:sldChg>
    </pc:docChg>
  </pc:docChgLst>
  <pc:docChgLst>
    <pc:chgData name="Jacqueline Girouard" userId="S::girouard.j@northeastern.edu::eb137800-0298-4d91-9ce4-324ca69473f0" providerId="AD" clId="Web-{82AF52DB-9F56-482A-80B9-8CD21F9F3AD7}"/>
    <pc:docChg chg="modSld">
      <pc:chgData name="Jacqueline Girouard" userId="S::girouard.j@northeastern.edu::eb137800-0298-4d91-9ce4-324ca69473f0" providerId="AD" clId="Web-{82AF52DB-9F56-482A-80B9-8CD21F9F3AD7}" dt="2022-08-06T01:02:04.658" v="0" actId="20577"/>
      <pc:docMkLst>
        <pc:docMk/>
      </pc:docMkLst>
      <pc:sldChg chg="modSp">
        <pc:chgData name="Jacqueline Girouard" userId="S::girouard.j@northeastern.edu::eb137800-0298-4d91-9ce4-324ca69473f0" providerId="AD" clId="Web-{82AF52DB-9F56-482A-80B9-8CD21F9F3AD7}" dt="2022-08-06T01:02:04.658" v="0" actId="20577"/>
        <pc:sldMkLst>
          <pc:docMk/>
          <pc:sldMk cId="2958499306" sldId="269"/>
        </pc:sldMkLst>
        <pc:spChg chg="mod">
          <ac:chgData name="Jacqueline Girouard" userId="S::girouard.j@northeastern.edu::eb137800-0298-4d91-9ce4-324ca69473f0" providerId="AD" clId="Web-{82AF52DB-9F56-482A-80B9-8CD21F9F3AD7}" dt="2022-08-06T01:02:04.658" v="0" actId="20577"/>
          <ac:spMkLst>
            <pc:docMk/>
            <pc:sldMk cId="2958499306" sldId="269"/>
            <ac:spMk id="3" creationId="{88975F24-5705-96B3-9F04-A43BC8439F16}"/>
          </ac:spMkLst>
        </pc:spChg>
      </pc:sldChg>
    </pc:docChg>
  </pc:docChgLst>
  <pc:docChgLst>
    <pc:chgData name="Edgar Alan David" userId="S::david.e@northeastern.edu::44ec7b8c-a266-47af-aeb4-2b05e99618fd" providerId="AD" clId="Web-{1E02FB37-71D4-41F9-85CC-44F2371A9CA5}"/>
    <pc:docChg chg="modSld">
      <pc:chgData name="Edgar Alan David" userId="S::david.e@northeastern.edu::44ec7b8c-a266-47af-aeb4-2b05e99618fd" providerId="AD" clId="Web-{1E02FB37-71D4-41F9-85CC-44F2371A9CA5}" dt="2022-08-06T18:02:25.606" v="220" actId="20577"/>
      <pc:docMkLst>
        <pc:docMk/>
      </pc:docMkLst>
      <pc:sldChg chg="modSp">
        <pc:chgData name="Edgar Alan David" userId="S::david.e@northeastern.edu::44ec7b8c-a266-47af-aeb4-2b05e99618fd" providerId="AD" clId="Web-{1E02FB37-71D4-41F9-85CC-44F2371A9CA5}" dt="2022-08-06T18:02:25.606" v="220" actId="20577"/>
        <pc:sldMkLst>
          <pc:docMk/>
          <pc:sldMk cId="2958499306" sldId="269"/>
        </pc:sldMkLst>
        <pc:spChg chg="mod">
          <ac:chgData name="Edgar Alan David" userId="S::david.e@northeastern.edu::44ec7b8c-a266-47af-aeb4-2b05e99618fd" providerId="AD" clId="Web-{1E02FB37-71D4-41F9-85CC-44F2371A9CA5}" dt="2022-08-06T18:02:25.606" v="220" actId="20577"/>
          <ac:spMkLst>
            <pc:docMk/>
            <pc:sldMk cId="2958499306" sldId="269"/>
            <ac:spMk id="3" creationId="{88975F24-5705-96B3-9F04-A43BC8439F16}"/>
          </ac:spMkLst>
        </pc:spChg>
      </pc:sldChg>
    </pc:docChg>
  </pc:docChgLst>
  <pc:docChgLst>
    <pc:chgData name="Jacqueline Girouard" userId="S::girouard.j@northeastern.edu::eb137800-0298-4d91-9ce4-324ca69473f0" providerId="AD" clId="Web-{8C43069B-BE94-42BD-9580-3A015F4C4FC2}"/>
    <pc:docChg chg="addSld delSld modSld sldOrd">
      <pc:chgData name="Jacqueline Girouard" userId="S::girouard.j@northeastern.edu::eb137800-0298-4d91-9ce4-324ca69473f0" providerId="AD" clId="Web-{8C43069B-BE94-42BD-9580-3A015F4C4FC2}" dt="2022-08-06T00:58:11.311" v="1342" actId="20577"/>
      <pc:docMkLst>
        <pc:docMk/>
      </pc:docMkLst>
      <pc:sldChg chg="modSp">
        <pc:chgData name="Jacqueline Girouard" userId="S::girouard.j@northeastern.edu::eb137800-0298-4d91-9ce4-324ca69473f0" providerId="AD" clId="Web-{8C43069B-BE94-42BD-9580-3A015F4C4FC2}" dt="2022-08-06T00:29:31.318" v="748" actId="20577"/>
        <pc:sldMkLst>
          <pc:docMk/>
          <pc:sldMk cId="210025420" sldId="257"/>
        </pc:sldMkLst>
        <pc:spChg chg="mod">
          <ac:chgData name="Jacqueline Girouard" userId="S::girouard.j@northeastern.edu::eb137800-0298-4d91-9ce4-324ca69473f0" providerId="AD" clId="Web-{8C43069B-BE94-42BD-9580-3A015F4C4FC2}" dt="2022-08-06T00:29:31.318" v="748" actId="20577"/>
          <ac:spMkLst>
            <pc:docMk/>
            <pc:sldMk cId="210025420" sldId="257"/>
            <ac:spMk id="12" creationId="{41022D33-409E-AA06-EA9D-AB5FDB411570}"/>
          </ac:spMkLst>
        </pc:spChg>
      </pc:sldChg>
      <pc:sldChg chg="addSp modSp">
        <pc:chgData name="Jacqueline Girouard" userId="S::girouard.j@northeastern.edu::eb137800-0298-4d91-9ce4-324ca69473f0" providerId="AD" clId="Web-{8C43069B-BE94-42BD-9580-3A015F4C4FC2}" dt="2022-08-06T00:27:44.643" v="685"/>
        <pc:sldMkLst>
          <pc:docMk/>
          <pc:sldMk cId="224006598" sldId="260"/>
        </pc:sldMkLst>
        <pc:spChg chg="mod">
          <ac:chgData name="Jacqueline Girouard" userId="S::girouard.j@northeastern.edu::eb137800-0298-4d91-9ce4-324ca69473f0" providerId="AD" clId="Web-{8C43069B-BE94-42BD-9580-3A015F4C4FC2}" dt="2022-08-06T00:07:52.589" v="91" actId="14100"/>
          <ac:spMkLst>
            <pc:docMk/>
            <pc:sldMk cId="224006598" sldId="260"/>
            <ac:spMk id="2" creationId="{7B146BF9-FE00-3864-9EC3-6D27DC28F5EA}"/>
          </ac:spMkLst>
        </pc:spChg>
        <pc:spChg chg="mod">
          <ac:chgData name="Jacqueline Girouard" userId="S::girouard.j@northeastern.edu::eb137800-0298-4d91-9ce4-324ca69473f0" providerId="AD" clId="Web-{8C43069B-BE94-42BD-9580-3A015F4C4FC2}" dt="2022-08-06T00:07:55.308" v="92" actId="1076"/>
          <ac:spMkLst>
            <pc:docMk/>
            <pc:sldMk cId="224006598" sldId="260"/>
            <ac:spMk id="3" creationId="{88975F24-5705-96B3-9F04-A43BC8439F16}"/>
          </ac:spMkLst>
        </pc:spChg>
        <pc:spChg chg="add mod">
          <ac:chgData name="Jacqueline Girouard" userId="S::girouard.j@northeastern.edu::eb137800-0298-4d91-9ce4-324ca69473f0" providerId="AD" clId="Web-{8C43069B-BE94-42BD-9580-3A015F4C4FC2}" dt="2022-08-06T00:10:23.078" v="167" actId="1076"/>
          <ac:spMkLst>
            <pc:docMk/>
            <pc:sldMk cId="224006598" sldId="260"/>
            <ac:spMk id="7" creationId="{376AC07A-FDC0-9B02-F229-4F939C832692}"/>
          </ac:spMkLst>
        </pc:spChg>
        <pc:graphicFrameChg chg="mod modGraphic">
          <ac:chgData name="Jacqueline Girouard" userId="S::girouard.j@northeastern.edu::eb137800-0298-4d91-9ce4-324ca69473f0" providerId="AD" clId="Web-{8C43069B-BE94-42BD-9580-3A015F4C4FC2}" dt="2022-08-06T00:27:44.643" v="685"/>
          <ac:graphicFrameMkLst>
            <pc:docMk/>
            <pc:sldMk cId="224006598" sldId="260"/>
            <ac:graphicFrameMk id="4" creationId="{B4422181-6082-666A-6A3C-4A0D87DF28F1}"/>
          </ac:graphicFrameMkLst>
        </pc:graphicFrameChg>
        <pc:picChg chg="add mod">
          <ac:chgData name="Jacqueline Girouard" userId="S::girouard.j@northeastern.edu::eb137800-0298-4d91-9ce4-324ca69473f0" providerId="AD" clId="Web-{8C43069B-BE94-42BD-9580-3A015F4C4FC2}" dt="2022-08-06T00:10:15.047" v="164" actId="1076"/>
          <ac:picMkLst>
            <pc:docMk/>
            <pc:sldMk cId="224006598" sldId="260"/>
            <ac:picMk id="5" creationId="{50D0F792-8787-AD4F-0956-69C7C0557658}"/>
          </ac:picMkLst>
        </pc:picChg>
      </pc:sldChg>
      <pc:sldChg chg="addSp modSp">
        <pc:chgData name="Jacqueline Girouard" userId="S::girouard.j@northeastern.edu::eb137800-0298-4d91-9ce4-324ca69473f0" providerId="AD" clId="Web-{8C43069B-BE94-42BD-9580-3A015F4C4FC2}" dt="2022-08-06T00:53:24.927" v="1245" actId="20577"/>
        <pc:sldMkLst>
          <pc:docMk/>
          <pc:sldMk cId="1176059319" sldId="261"/>
        </pc:sldMkLst>
        <pc:spChg chg="mod">
          <ac:chgData name="Jacqueline Girouard" userId="S::girouard.j@northeastern.edu::eb137800-0298-4d91-9ce4-324ca69473f0" providerId="AD" clId="Web-{8C43069B-BE94-42BD-9580-3A015F4C4FC2}" dt="2022-08-06T00:43:23.376" v="1118" actId="1076"/>
          <ac:spMkLst>
            <pc:docMk/>
            <pc:sldMk cId="1176059319" sldId="261"/>
            <ac:spMk id="2" creationId="{2B03D337-E79C-B60A-CCB3-E87815810778}"/>
          </ac:spMkLst>
        </pc:spChg>
        <pc:spChg chg="add mod">
          <ac:chgData name="Jacqueline Girouard" userId="S::girouard.j@northeastern.edu::eb137800-0298-4d91-9ce4-324ca69473f0" providerId="AD" clId="Web-{8C43069B-BE94-42BD-9580-3A015F4C4FC2}" dt="2022-08-06T00:53:24.927" v="1245" actId="20577"/>
          <ac:spMkLst>
            <pc:docMk/>
            <pc:sldMk cId="1176059319" sldId="261"/>
            <ac:spMk id="4" creationId="{DDC09149-32A7-93EB-538D-FCE96169088C}"/>
          </ac:spMkLst>
        </pc:spChg>
      </pc:sldChg>
      <pc:sldChg chg="modSp">
        <pc:chgData name="Jacqueline Girouard" userId="S::girouard.j@northeastern.edu::eb137800-0298-4d91-9ce4-324ca69473f0" providerId="AD" clId="Web-{8C43069B-BE94-42BD-9580-3A015F4C4FC2}" dt="2022-08-06T00:42:39.344" v="1116" actId="1076"/>
        <pc:sldMkLst>
          <pc:docMk/>
          <pc:sldMk cId="1010457006" sldId="264"/>
        </pc:sldMkLst>
        <pc:spChg chg="mod">
          <ac:chgData name="Jacqueline Girouard" userId="S::girouard.j@northeastern.edu::eb137800-0298-4d91-9ce4-324ca69473f0" providerId="AD" clId="Web-{8C43069B-BE94-42BD-9580-3A015F4C4FC2}" dt="2022-08-06T00:42:33.593" v="1115" actId="14100"/>
          <ac:spMkLst>
            <pc:docMk/>
            <pc:sldMk cId="1010457006" sldId="264"/>
            <ac:spMk id="2" creationId="{7B146BF9-FE00-3864-9EC3-6D27DC28F5EA}"/>
          </ac:spMkLst>
        </pc:spChg>
        <pc:spChg chg="mod">
          <ac:chgData name="Jacqueline Girouard" userId="S::girouard.j@northeastern.edu::eb137800-0298-4d91-9ce4-324ca69473f0" providerId="AD" clId="Web-{8C43069B-BE94-42BD-9580-3A015F4C4FC2}" dt="2022-08-06T00:42:39.344" v="1116" actId="1076"/>
          <ac:spMkLst>
            <pc:docMk/>
            <pc:sldMk cId="1010457006" sldId="264"/>
            <ac:spMk id="3" creationId="{88975F24-5705-96B3-9F04-A43BC8439F16}"/>
          </ac:spMkLst>
        </pc:spChg>
      </pc:sldChg>
      <pc:sldChg chg="addSp delSp modSp">
        <pc:chgData name="Jacqueline Girouard" userId="S::girouard.j@northeastern.edu::eb137800-0298-4d91-9ce4-324ca69473f0" providerId="AD" clId="Web-{8C43069B-BE94-42BD-9580-3A015F4C4FC2}" dt="2022-08-06T00:40:17.526" v="1057" actId="1076"/>
        <pc:sldMkLst>
          <pc:docMk/>
          <pc:sldMk cId="3341222458" sldId="265"/>
        </pc:sldMkLst>
        <pc:spChg chg="del mod">
          <ac:chgData name="Jacqueline Girouard" userId="S::girouard.j@northeastern.edu::eb137800-0298-4d91-9ce4-324ca69473f0" providerId="AD" clId="Web-{8C43069B-BE94-42BD-9580-3A015F4C4FC2}" dt="2022-08-06T00:02:07.500" v="37"/>
          <ac:spMkLst>
            <pc:docMk/>
            <pc:sldMk cId="3341222458" sldId="265"/>
            <ac:spMk id="2" creationId="{7B146BF9-FE00-3864-9EC3-6D27DC28F5EA}"/>
          </ac:spMkLst>
        </pc:spChg>
        <pc:spChg chg="mod">
          <ac:chgData name="Jacqueline Girouard" userId="S::girouard.j@northeastern.edu::eb137800-0298-4d91-9ce4-324ca69473f0" providerId="AD" clId="Web-{8C43069B-BE94-42BD-9580-3A015F4C4FC2}" dt="2022-08-06T00:39:57.401" v="1052" actId="14100"/>
          <ac:spMkLst>
            <pc:docMk/>
            <pc:sldMk cId="3341222458" sldId="265"/>
            <ac:spMk id="3" creationId="{88975F24-5705-96B3-9F04-A43BC8439F16}"/>
          </ac:spMkLst>
        </pc:spChg>
        <pc:spChg chg="add mod">
          <ac:chgData name="Jacqueline Girouard" userId="S::girouard.j@northeastern.edu::eb137800-0298-4d91-9ce4-324ca69473f0" providerId="AD" clId="Web-{8C43069B-BE94-42BD-9580-3A015F4C4FC2}" dt="2022-08-06T00:40:17.526" v="1057" actId="1076"/>
          <ac:spMkLst>
            <pc:docMk/>
            <pc:sldMk cId="3341222458" sldId="265"/>
            <ac:spMk id="7" creationId="{1BEC6445-9989-387C-5802-991FD3CBFA1D}"/>
          </ac:spMkLst>
        </pc:spChg>
        <pc:spChg chg="add del mod">
          <ac:chgData name="Jacqueline Girouard" userId="S::girouard.j@northeastern.edu::eb137800-0298-4d91-9ce4-324ca69473f0" providerId="AD" clId="Web-{8C43069B-BE94-42BD-9580-3A015F4C4FC2}" dt="2022-08-06T00:02:19.719" v="40"/>
          <ac:spMkLst>
            <pc:docMk/>
            <pc:sldMk cId="3341222458" sldId="265"/>
            <ac:spMk id="9" creationId="{35E3A265-E7A4-F8B7-F348-73A5A9DEFC32}"/>
          </ac:spMkLst>
        </pc:spChg>
        <pc:spChg chg="add del mod">
          <ac:chgData name="Jacqueline Girouard" userId="S::girouard.j@northeastern.edu::eb137800-0298-4d91-9ce4-324ca69473f0" providerId="AD" clId="Web-{8C43069B-BE94-42BD-9580-3A015F4C4FC2}" dt="2022-08-06T00:35:56.659" v="894"/>
          <ac:spMkLst>
            <pc:docMk/>
            <pc:sldMk cId="3341222458" sldId="265"/>
            <ac:spMk id="11" creationId="{108A1167-3586-0553-C8CB-646285F24F94}"/>
          </ac:spMkLst>
        </pc:spChg>
        <pc:spChg chg="add mod">
          <ac:chgData name="Jacqueline Girouard" userId="S::girouard.j@northeastern.edu::eb137800-0298-4d91-9ce4-324ca69473f0" providerId="AD" clId="Web-{8C43069B-BE94-42BD-9580-3A015F4C4FC2}" dt="2022-08-06T00:40:05.401" v="1053" actId="1076"/>
          <ac:spMkLst>
            <pc:docMk/>
            <pc:sldMk cId="3341222458" sldId="265"/>
            <ac:spMk id="12" creationId="{59ECABE2-6DF2-3AAB-9010-822EF1B4B148}"/>
          </ac:spMkLst>
        </pc:spChg>
        <pc:spChg chg="add mod">
          <ac:chgData name="Jacqueline Girouard" userId="S::girouard.j@northeastern.edu::eb137800-0298-4d91-9ce4-324ca69473f0" providerId="AD" clId="Web-{8C43069B-BE94-42BD-9580-3A015F4C4FC2}" dt="2022-08-06T00:38:32.867" v="1022" actId="1076"/>
          <ac:spMkLst>
            <pc:docMk/>
            <pc:sldMk cId="3341222458" sldId="265"/>
            <ac:spMk id="14" creationId="{8F3432E1-F127-0AA5-0DC1-EEBAEB8F6FDC}"/>
          </ac:spMkLst>
        </pc:spChg>
        <pc:graphicFrameChg chg="mod modGraphic">
          <ac:chgData name="Jacqueline Girouard" userId="S::girouard.j@northeastern.edu::eb137800-0298-4d91-9ce4-324ca69473f0" providerId="AD" clId="Web-{8C43069B-BE94-42BD-9580-3A015F4C4FC2}" dt="2022-08-06T00:40:07.948" v="1054" actId="1076"/>
          <ac:graphicFrameMkLst>
            <pc:docMk/>
            <pc:sldMk cId="3341222458" sldId="265"/>
            <ac:graphicFrameMk id="6" creationId="{7875FCBA-9389-2CAA-E47A-A31D6869A7CD}"/>
          </ac:graphicFrameMkLst>
        </pc:graphicFrameChg>
        <pc:picChg chg="add mod modCrop">
          <ac:chgData name="Jacqueline Girouard" userId="S::girouard.j@northeastern.edu::eb137800-0298-4d91-9ce4-324ca69473f0" providerId="AD" clId="Web-{8C43069B-BE94-42BD-9580-3A015F4C4FC2}" dt="2022-08-06T00:40:14.605" v="1056" actId="1076"/>
          <ac:picMkLst>
            <pc:docMk/>
            <pc:sldMk cId="3341222458" sldId="265"/>
            <ac:picMk id="4" creationId="{44DF37D0-99A7-9D85-E704-1093D8383C62}"/>
          </ac:picMkLst>
        </pc:picChg>
      </pc:sldChg>
      <pc:sldChg chg="addSp delSp modSp add">
        <pc:chgData name="Jacqueline Girouard" userId="S::girouard.j@northeastern.edu::eb137800-0298-4d91-9ce4-324ca69473f0" providerId="AD" clId="Web-{8C43069B-BE94-42BD-9580-3A015F4C4FC2}" dt="2022-08-06T00:55:47.072" v="1329" actId="20577"/>
        <pc:sldMkLst>
          <pc:docMk/>
          <pc:sldMk cId="415457218" sldId="266"/>
        </pc:sldMkLst>
        <pc:spChg chg="mod">
          <ac:chgData name="Jacqueline Girouard" userId="S::girouard.j@northeastern.edu::eb137800-0298-4d91-9ce4-324ca69473f0" providerId="AD" clId="Web-{8C43069B-BE94-42BD-9580-3A015F4C4FC2}" dt="2022-08-06T00:55:47.072" v="1329" actId="20577"/>
          <ac:spMkLst>
            <pc:docMk/>
            <pc:sldMk cId="415457218" sldId="266"/>
            <ac:spMk id="3" creationId="{88975F24-5705-96B3-9F04-A43BC8439F16}"/>
          </ac:spMkLst>
        </pc:spChg>
        <pc:spChg chg="del">
          <ac:chgData name="Jacqueline Girouard" userId="S::girouard.j@northeastern.edu::eb137800-0298-4d91-9ce4-324ca69473f0" providerId="AD" clId="Web-{8C43069B-BE94-42BD-9580-3A015F4C4FC2}" dt="2022-08-06T00:10:48.907" v="181"/>
          <ac:spMkLst>
            <pc:docMk/>
            <pc:sldMk cId="415457218" sldId="266"/>
            <ac:spMk id="7" creationId="{1BEC6445-9989-387C-5802-991FD3CBFA1D}"/>
          </ac:spMkLst>
        </pc:spChg>
        <pc:spChg chg="add mod">
          <ac:chgData name="Jacqueline Girouard" userId="S::girouard.j@northeastern.edu::eb137800-0298-4d91-9ce4-324ca69473f0" providerId="AD" clId="Web-{8C43069B-BE94-42BD-9580-3A015F4C4FC2}" dt="2022-08-06T00:42:23.280" v="1114" actId="1076"/>
          <ac:spMkLst>
            <pc:docMk/>
            <pc:sldMk cId="415457218" sldId="266"/>
            <ac:spMk id="8" creationId="{3D22E00B-D7C4-0FA7-2790-2D62F0E611FA}"/>
          </ac:spMkLst>
        </pc:spChg>
        <pc:spChg chg="mod">
          <ac:chgData name="Jacqueline Girouard" userId="S::girouard.j@northeastern.edu::eb137800-0298-4d91-9ce4-324ca69473f0" providerId="AD" clId="Web-{8C43069B-BE94-42BD-9580-3A015F4C4FC2}" dt="2022-08-06T00:11:42.972" v="191" actId="14100"/>
          <ac:spMkLst>
            <pc:docMk/>
            <pc:sldMk cId="415457218" sldId="266"/>
            <ac:spMk id="11" creationId="{108A1167-3586-0553-C8CB-646285F24F94}"/>
          </ac:spMkLst>
        </pc:spChg>
        <pc:spChg chg="del mod">
          <ac:chgData name="Jacqueline Girouard" userId="S::girouard.j@northeastern.edu::eb137800-0298-4d91-9ce4-324ca69473f0" providerId="AD" clId="Web-{8C43069B-BE94-42BD-9580-3A015F4C4FC2}" dt="2022-08-06T00:15:06.134" v="311"/>
          <ac:spMkLst>
            <pc:docMk/>
            <pc:sldMk cId="415457218" sldId="266"/>
            <ac:spMk id="12" creationId="{59ECABE2-6DF2-3AAB-9010-822EF1B4B148}"/>
          </ac:spMkLst>
        </pc:spChg>
        <pc:graphicFrameChg chg="add del mod modGraphic">
          <ac:chgData name="Jacqueline Girouard" userId="S::girouard.j@northeastern.edu::eb137800-0298-4d91-9ce4-324ca69473f0" providerId="AD" clId="Web-{8C43069B-BE94-42BD-9580-3A015F4C4FC2}" dt="2022-08-06T00:25:14.935" v="609" actId="1076"/>
          <ac:graphicFrameMkLst>
            <pc:docMk/>
            <pc:sldMk cId="415457218" sldId="266"/>
            <ac:graphicFrameMk id="2" creationId="{2C5CD011-16D1-B381-E5BC-36FB39A0FAD7}"/>
          </ac:graphicFrameMkLst>
        </pc:graphicFrameChg>
        <pc:graphicFrameChg chg="del">
          <ac:chgData name="Jacqueline Girouard" userId="S::girouard.j@northeastern.edu::eb137800-0298-4d91-9ce4-324ca69473f0" providerId="AD" clId="Web-{8C43069B-BE94-42BD-9580-3A015F4C4FC2}" dt="2022-08-06T00:11:06.017" v="183"/>
          <ac:graphicFrameMkLst>
            <pc:docMk/>
            <pc:sldMk cId="415457218" sldId="266"/>
            <ac:graphicFrameMk id="6" creationId="{7875FCBA-9389-2CAA-E47A-A31D6869A7CD}"/>
          </ac:graphicFrameMkLst>
        </pc:graphicFrameChg>
        <pc:picChg chg="del">
          <ac:chgData name="Jacqueline Girouard" userId="S::girouard.j@northeastern.edu::eb137800-0298-4d91-9ce4-324ca69473f0" providerId="AD" clId="Web-{8C43069B-BE94-42BD-9580-3A015F4C4FC2}" dt="2022-08-06T00:10:50.142" v="182"/>
          <ac:picMkLst>
            <pc:docMk/>
            <pc:sldMk cId="415457218" sldId="266"/>
            <ac:picMk id="4" creationId="{44DF37D0-99A7-9D85-E704-1093D8383C62}"/>
          </ac:picMkLst>
        </pc:picChg>
      </pc:sldChg>
      <pc:sldChg chg="addSp delSp modSp new mod ord setBg">
        <pc:chgData name="Jacqueline Girouard" userId="S::girouard.j@northeastern.edu::eb137800-0298-4d91-9ce4-324ca69473f0" providerId="AD" clId="Web-{8C43069B-BE94-42BD-9580-3A015F4C4FC2}" dt="2022-08-06T00:55:05.008" v="1325"/>
        <pc:sldMkLst>
          <pc:docMk/>
          <pc:sldMk cId="307254847" sldId="267"/>
        </pc:sldMkLst>
        <pc:spChg chg="mod">
          <ac:chgData name="Jacqueline Girouard" userId="S::girouard.j@northeastern.edu::eb137800-0298-4d91-9ce4-324ca69473f0" providerId="AD" clId="Web-{8C43069B-BE94-42BD-9580-3A015F4C4FC2}" dt="2022-08-06T00:32:04.667" v="777"/>
          <ac:spMkLst>
            <pc:docMk/>
            <pc:sldMk cId="307254847" sldId="267"/>
            <ac:spMk id="2" creationId="{0B022548-99F9-5B09-82C3-0BC8E7348D72}"/>
          </ac:spMkLst>
        </pc:spChg>
        <pc:spChg chg="del">
          <ac:chgData name="Jacqueline Girouard" userId="S::girouard.j@northeastern.edu::eb137800-0298-4d91-9ce4-324ca69473f0" providerId="AD" clId="Web-{8C43069B-BE94-42BD-9580-3A015F4C4FC2}" dt="2022-08-06T00:30:02.116" v="757"/>
          <ac:spMkLst>
            <pc:docMk/>
            <pc:sldMk cId="307254847" sldId="267"/>
            <ac:spMk id="3" creationId="{0BF462EC-AC9D-6C48-4E98-AC3734917D59}"/>
          </ac:spMkLst>
        </pc:spChg>
        <pc:spChg chg="add mod">
          <ac:chgData name="Jacqueline Girouard" userId="S::girouard.j@northeastern.edu::eb137800-0298-4d91-9ce4-324ca69473f0" providerId="AD" clId="Web-{8C43069B-BE94-42BD-9580-3A015F4C4FC2}" dt="2022-08-06T00:41:32.998" v="1087" actId="20577"/>
          <ac:spMkLst>
            <pc:docMk/>
            <pc:sldMk cId="307254847" sldId="267"/>
            <ac:spMk id="7" creationId="{2CEE69B4-5841-BCD6-C710-DC855AA2E9A6}"/>
          </ac:spMkLst>
        </pc:spChg>
        <pc:spChg chg="add del">
          <ac:chgData name="Jacqueline Girouard" userId="S::girouard.j@northeastern.edu::eb137800-0298-4d91-9ce4-324ca69473f0" providerId="AD" clId="Web-{8C43069B-BE94-42BD-9580-3A015F4C4FC2}" dt="2022-08-06T00:32:04.667" v="777"/>
          <ac:spMkLst>
            <pc:docMk/>
            <pc:sldMk cId="307254847" sldId="267"/>
            <ac:spMk id="9" creationId="{F0FD769F-BDEE-4149-8C98-A92F1F8A145F}"/>
          </ac:spMkLst>
        </pc:spChg>
        <pc:spChg chg="add del">
          <ac:chgData name="Jacqueline Girouard" userId="S::girouard.j@northeastern.edu::eb137800-0298-4d91-9ce4-324ca69473f0" providerId="AD" clId="Web-{8C43069B-BE94-42BD-9580-3A015F4C4FC2}" dt="2022-08-06T00:32:04.667" v="777"/>
          <ac:spMkLst>
            <pc:docMk/>
            <pc:sldMk cId="307254847" sldId="267"/>
            <ac:spMk id="11" creationId="{DC00EF3B-797F-4060-9460-6EEF08B1B150}"/>
          </ac:spMkLst>
        </pc:spChg>
        <pc:spChg chg="add">
          <ac:chgData name="Jacqueline Girouard" userId="S::girouard.j@northeastern.edu::eb137800-0298-4d91-9ce4-324ca69473f0" providerId="AD" clId="Web-{8C43069B-BE94-42BD-9580-3A015F4C4FC2}" dt="2022-08-06T00:32:04.667" v="777"/>
          <ac:spMkLst>
            <pc:docMk/>
            <pc:sldMk cId="307254847" sldId="267"/>
            <ac:spMk id="16" creationId="{3C4AE69B-16FA-4154-94E5-0F510D614BA2}"/>
          </ac:spMkLst>
        </pc:spChg>
        <pc:picChg chg="add mod modCrop">
          <ac:chgData name="Jacqueline Girouard" userId="S::girouard.j@northeastern.edu::eb137800-0298-4d91-9ce4-324ca69473f0" providerId="AD" clId="Web-{8C43069B-BE94-42BD-9580-3A015F4C4FC2}" dt="2022-08-06T00:32:04.667" v="777"/>
          <ac:picMkLst>
            <pc:docMk/>
            <pc:sldMk cId="307254847" sldId="267"/>
            <ac:picMk id="4" creationId="{B16D038B-B43B-6737-0DA1-1C890501FD7C}"/>
          </ac:picMkLst>
        </pc:picChg>
        <pc:picChg chg="add del mod modCrop">
          <ac:chgData name="Jacqueline Girouard" userId="S::girouard.j@northeastern.edu::eb137800-0298-4d91-9ce4-324ca69473f0" providerId="AD" clId="Web-{8C43069B-BE94-42BD-9580-3A015F4C4FC2}" dt="2022-08-06T00:31:41.697" v="769"/>
          <ac:picMkLst>
            <pc:docMk/>
            <pc:sldMk cId="307254847" sldId="267"/>
            <ac:picMk id="5" creationId="{B4EBF17C-415E-30F8-9E48-45450882959F}"/>
          </ac:picMkLst>
        </pc:picChg>
      </pc:sldChg>
      <pc:sldChg chg="modSp add">
        <pc:chgData name="Jacqueline Girouard" userId="S::girouard.j@northeastern.edu::eb137800-0298-4d91-9ce4-324ca69473f0" providerId="AD" clId="Web-{8C43069B-BE94-42BD-9580-3A015F4C4FC2}" dt="2022-08-06T00:51:25.892" v="1227" actId="20577"/>
        <pc:sldMkLst>
          <pc:docMk/>
          <pc:sldMk cId="2803995499" sldId="268"/>
        </pc:sldMkLst>
        <pc:spChg chg="mod">
          <ac:chgData name="Jacqueline Girouard" userId="S::girouard.j@northeastern.edu::eb137800-0298-4d91-9ce4-324ca69473f0" providerId="AD" clId="Web-{8C43069B-BE94-42BD-9580-3A015F4C4FC2}" dt="2022-08-06T00:51:21.251" v="1225" actId="20577"/>
          <ac:spMkLst>
            <pc:docMk/>
            <pc:sldMk cId="2803995499" sldId="268"/>
            <ac:spMk id="2" creationId="{7B146BF9-FE00-3864-9EC3-6D27DC28F5EA}"/>
          </ac:spMkLst>
        </pc:spChg>
        <pc:spChg chg="mod">
          <ac:chgData name="Jacqueline Girouard" userId="S::girouard.j@northeastern.edu::eb137800-0298-4d91-9ce4-324ca69473f0" providerId="AD" clId="Web-{8C43069B-BE94-42BD-9580-3A015F4C4FC2}" dt="2022-08-06T00:51:25.892" v="1227" actId="20577"/>
          <ac:spMkLst>
            <pc:docMk/>
            <pc:sldMk cId="2803995499" sldId="268"/>
            <ac:spMk id="3" creationId="{88975F24-5705-96B3-9F04-A43BC8439F16}"/>
          </ac:spMkLst>
        </pc:spChg>
      </pc:sldChg>
      <pc:sldChg chg="add del">
        <pc:chgData name="Jacqueline Girouard" userId="S::girouard.j@northeastern.edu::eb137800-0298-4d91-9ce4-324ca69473f0" providerId="AD" clId="Web-{8C43069B-BE94-42BD-9580-3A015F4C4FC2}" dt="2022-08-06T00:54:40.476" v="1300"/>
        <pc:sldMkLst>
          <pc:docMk/>
          <pc:sldMk cId="2114870360" sldId="269"/>
        </pc:sldMkLst>
      </pc:sldChg>
      <pc:sldChg chg="delSp modSp add ord">
        <pc:chgData name="Jacqueline Girouard" userId="S::girouard.j@northeastern.edu::eb137800-0298-4d91-9ce4-324ca69473f0" providerId="AD" clId="Web-{8C43069B-BE94-42BD-9580-3A015F4C4FC2}" dt="2022-08-06T00:58:11.311" v="1342" actId="20577"/>
        <pc:sldMkLst>
          <pc:docMk/>
          <pc:sldMk cId="2958499306" sldId="269"/>
        </pc:sldMkLst>
        <pc:spChg chg="mod">
          <ac:chgData name="Jacqueline Girouard" userId="S::girouard.j@northeastern.edu::eb137800-0298-4d91-9ce4-324ca69473f0" providerId="AD" clId="Web-{8C43069B-BE94-42BD-9580-3A015F4C4FC2}" dt="2022-08-06T00:58:11.311" v="1342" actId="20577"/>
          <ac:spMkLst>
            <pc:docMk/>
            <pc:sldMk cId="2958499306" sldId="269"/>
            <ac:spMk id="3" creationId="{88975F24-5705-96B3-9F04-A43BC8439F16}"/>
          </ac:spMkLst>
        </pc:spChg>
        <pc:spChg chg="del">
          <ac:chgData name="Jacqueline Girouard" userId="S::girouard.j@northeastern.edu::eb137800-0298-4d91-9ce4-324ca69473f0" providerId="AD" clId="Web-{8C43069B-BE94-42BD-9580-3A015F4C4FC2}" dt="2022-08-06T00:55:18.133" v="1326"/>
          <ac:spMkLst>
            <pc:docMk/>
            <pc:sldMk cId="2958499306" sldId="269"/>
            <ac:spMk id="8" creationId="{3D22E00B-D7C4-0FA7-2790-2D62F0E611FA}"/>
          </ac:spMkLst>
        </pc:spChg>
        <pc:spChg chg="mod">
          <ac:chgData name="Jacqueline Girouard" userId="S::girouard.j@northeastern.edu::eb137800-0298-4d91-9ce4-324ca69473f0" providerId="AD" clId="Web-{8C43069B-BE94-42BD-9580-3A015F4C4FC2}" dt="2022-08-06T00:54:59.930" v="1323" actId="20577"/>
          <ac:spMkLst>
            <pc:docMk/>
            <pc:sldMk cId="2958499306" sldId="269"/>
            <ac:spMk id="11" creationId="{108A1167-3586-0553-C8CB-646285F24F94}"/>
          </ac:spMkLst>
        </pc:spChg>
        <pc:graphicFrameChg chg="del">
          <ac:chgData name="Jacqueline Girouard" userId="S::girouard.j@northeastern.edu::eb137800-0298-4d91-9ce4-324ca69473f0" providerId="AD" clId="Web-{8C43069B-BE94-42BD-9580-3A015F4C4FC2}" dt="2022-08-06T00:55:18.133" v="1327"/>
          <ac:graphicFrameMkLst>
            <pc:docMk/>
            <pc:sldMk cId="2958499306" sldId="269"/>
            <ac:graphicFrameMk id="2" creationId="{2C5CD011-16D1-B381-E5BC-36FB39A0FAD7}"/>
          </ac:graphicFrameMkLst>
        </pc:graphicFrameChg>
      </pc:sldChg>
    </pc:docChg>
  </pc:docChgLst>
  <pc:docChgLst>
    <pc:chgData name="Jacqueline Girouard" userId="S::girouard.j@northeastern.edu::eb137800-0298-4d91-9ce4-324ca69473f0" providerId="AD" clId="Web-{B25E7659-19C3-4F56-867B-C32A5114A401}"/>
    <pc:docChg chg="modSld">
      <pc:chgData name="Jacqueline Girouard" userId="S::girouard.j@northeastern.edu::eb137800-0298-4d91-9ce4-324ca69473f0" providerId="AD" clId="Web-{B25E7659-19C3-4F56-867B-C32A5114A401}" dt="2022-08-06T19:16:50.505" v="684" actId="1076"/>
      <pc:docMkLst>
        <pc:docMk/>
      </pc:docMkLst>
      <pc:sldChg chg="modSp">
        <pc:chgData name="Jacqueline Girouard" userId="S::girouard.j@northeastern.edu::eb137800-0298-4d91-9ce4-324ca69473f0" providerId="AD" clId="Web-{B25E7659-19C3-4F56-867B-C32A5114A401}" dt="2022-08-06T18:19:04.559" v="40"/>
        <pc:sldMkLst>
          <pc:docMk/>
          <pc:sldMk cId="224006598" sldId="260"/>
        </pc:sldMkLst>
        <pc:graphicFrameChg chg="mod modGraphic">
          <ac:chgData name="Jacqueline Girouard" userId="S::girouard.j@northeastern.edu::eb137800-0298-4d91-9ce4-324ca69473f0" providerId="AD" clId="Web-{B25E7659-19C3-4F56-867B-C32A5114A401}" dt="2022-08-06T18:19:04.559" v="40"/>
          <ac:graphicFrameMkLst>
            <pc:docMk/>
            <pc:sldMk cId="224006598" sldId="260"/>
            <ac:graphicFrameMk id="4" creationId="{B4422181-6082-666A-6A3C-4A0D87DF28F1}"/>
          </ac:graphicFrameMkLst>
        </pc:graphicFrameChg>
      </pc:sldChg>
      <pc:sldChg chg="addSp delSp modSp delAnim">
        <pc:chgData name="Jacqueline Girouard" userId="S::girouard.j@northeastern.edu::eb137800-0298-4d91-9ce4-324ca69473f0" providerId="AD" clId="Web-{B25E7659-19C3-4F56-867B-C32A5114A401}" dt="2022-08-06T18:14:44.566" v="12" actId="20577"/>
        <pc:sldMkLst>
          <pc:docMk/>
          <pc:sldMk cId="4047991273" sldId="262"/>
        </pc:sldMkLst>
        <pc:spChg chg="del">
          <ac:chgData name="Jacqueline Girouard" userId="S::girouard.j@northeastern.edu::eb137800-0298-4d91-9ce4-324ca69473f0" providerId="AD" clId="Web-{B25E7659-19C3-4F56-867B-C32A5114A401}" dt="2022-08-06T18:14:28.628" v="0"/>
          <ac:spMkLst>
            <pc:docMk/>
            <pc:sldMk cId="4047991273" sldId="262"/>
            <ac:spMk id="2" creationId="{1608090A-EB02-3C64-5C24-213281554994}"/>
          </ac:spMkLst>
        </pc:spChg>
        <pc:spChg chg="add mod">
          <ac:chgData name="Jacqueline Girouard" userId="S::girouard.j@northeastern.edu::eb137800-0298-4d91-9ce4-324ca69473f0" providerId="AD" clId="Web-{B25E7659-19C3-4F56-867B-C32A5114A401}" dt="2022-08-06T18:14:44.566" v="12" actId="20577"/>
          <ac:spMkLst>
            <pc:docMk/>
            <pc:sldMk cId="4047991273" sldId="262"/>
            <ac:spMk id="6" creationId="{A7D5326E-5BED-CD29-82CD-76F1DC401331}"/>
          </ac:spMkLst>
        </pc:spChg>
        <pc:spChg chg="add del mod">
          <ac:chgData name="Jacqueline Girouard" userId="S::girouard.j@northeastern.edu::eb137800-0298-4d91-9ce4-324ca69473f0" providerId="AD" clId="Web-{B25E7659-19C3-4F56-867B-C32A5114A401}" dt="2022-08-06T18:14:36.175" v="3"/>
          <ac:spMkLst>
            <pc:docMk/>
            <pc:sldMk cId="4047991273" sldId="262"/>
            <ac:spMk id="8" creationId="{F2CBC4A1-B141-1B01-4F3A-715BFC605D91}"/>
          </ac:spMkLst>
        </pc:spChg>
      </pc:sldChg>
      <pc:sldChg chg="modSp">
        <pc:chgData name="Jacqueline Girouard" userId="S::girouard.j@northeastern.edu::eb137800-0298-4d91-9ce4-324ca69473f0" providerId="AD" clId="Web-{B25E7659-19C3-4F56-867B-C32A5114A401}" dt="2022-08-06T19:02:46.032" v="544" actId="20577"/>
        <pc:sldMkLst>
          <pc:docMk/>
          <pc:sldMk cId="3936885564" sldId="263"/>
        </pc:sldMkLst>
        <pc:spChg chg="mod">
          <ac:chgData name="Jacqueline Girouard" userId="S::girouard.j@northeastern.edu::eb137800-0298-4d91-9ce4-324ca69473f0" providerId="AD" clId="Web-{B25E7659-19C3-4F56-867B-C32A5114A401}" dt="2022-08-06T19:02:46.032" v="544" actId="20577"/>
          <ac:spMkLst>
            <pc:docMk/>
            <pc:sldMk cId="3936885564" sldId="263"/>
            <ac:spMk id="3" creationId="{88975F24-5705-96B3-9F04-A43BC8439F16}"/>
          </ac:spMkLst>
        </pc:spChg>
      </pc:sldChg>
      <pc:sldChg chg="modSp">
        <pc:chgData name="Jacqueline Girouard" userId="S::girouard.j@northeastern.edu::eb137800-0298-4d91-9ce4-324ca69473f0" providerId="AD" clId="Web-{B25E7659-19C3-4F56-867B-C32A5114A401}" dt="2022-08-06T18:46:09.766" v="445" actId="20577"/>
        <pc:sldMkLst>
          <pc:docMk/>
          <pc:sldMk cId="1010457006" sldId="264"/>
        </pc:sldMkLst>
        <pc:spChg chg="mod">
          <ac:chgData name="Jacqueline Girouard" userId="S::girouard.j@northeastern.edu::eb137800-0298-4d91-9ce4-324ca69473f0" providerId="AD" clId="Web-{B25E7659-19C3-4F56-867B-C32A5114A401}" dt="2022-08-06T18:46:09.766" v="445" actId="20577"/>
          <ac:spMkLst>
            <pc:docMk/>
            <pc:sldMk cId="1010457006" sldId="264"/>
            <ac:spMk id="3" creationId="{88975F24-5705-96B3-9F04-A43BC8439F16}"/>
          </ac:spMkLst>
        </pc:spChg>
      </pc:sldChg>
      <pc:sldChg chg="modSp">
        <pc:chgData name="Jacqueline Girouard" userId="S::girouard.j@northeastern.edu::eb137800-0298-4d91-9ce4-324ca69473f0" providerId="AD" clId="Web-{B25E7659-19C3-4F56-867B-C32A5114A401}" dt="2022-08-06T19:16:50.505" v="684" actId="1076"/>
        <pc:sldMkLst>
          <pc:docMk/>
          <pc:sldMk cId="3341222458" sldId="265"/>
        </pc:sldMkLst>
        <pc:spChg chg="mod">
          <ac:chgData name="Jacqueline Girouard" userId="S::girouard.j@northeastern.edu::eb137800-0298-4d91-9ce4-324ca69473f0" providerId="AD" clId="Web-{B25E7659-19C3-4F56-867B-C32A5114A401}" dt="2022-08-06T19:16:32.957" v="680" actId="14100"/>
          <ac:spMkLst>
            <pc:docMk/>
            <pc:sldMk cId="3341222458" sldId="265"/>
            <ac:spMk id="3" creationId="{88975F24-5705-96B3-9F04-A43BC8439F16}"/>
          </ac:spMkLst>
        </pc:spChg>
        <pc:spChg chg="mod">
          <ac:chgData name="Jacqueline Girouard" userId="S::girouard.j@northeastern.edu::eb137800-0298-4d91-9ce4-324ca69473f0" providerId="AD" clId="Web-{B25E7659-19C3-4F56-867B-C32A5114A401}" dt="2022-08-06T19:16:47.630" v="683" actId="1076"/>
          <ac:spMkLst>
            <pc:docMk/>
            <pc:sldMk cId="3341222458" sldId="265"/>
            <ac:spMk id="7" creationId="{1BEC6445-9989-387C-5802-991FD3CBFA1D}"/>
          </ac:spMkLst>
        </pc:spChg>
        <pc:spChg chg="mod">
          <ac:chgData name="Jacqueline Girouard" userId="S::girouard.j@northeastern.edu::eb137800-0298-4d91-9ce4-324ca69473f0" providerId="AD" clId="Web-{B25E7659-19C3-4F56-867B-C32A5114A401}" dt="2022-08-06T19:16:37.239" v="681" actId="1076"/>
          <ac:spMkLst>
            <pc:docMk/>
            <pc:sldMk cId="3341222458" sldId="265"/>
            <ac:spMk id="12" creationId="{59ECABE2-6DF2-3AAB-9010-822EF1B4B148}"/>
          </ac:spMkLst>
        </pc:spChg>
        <pc:spChg chg="mod">
          <ac:chgData name="Jacqueline Girouard" userId="S::girouard.j@northeastern.edu::eb137800-0298-4d91-9ce4-324ca69473f0" providerId="AD" clId="Web-{B25E7659-19C3-4F56-867B-C32A5114A401}" dt="2022-08-06T18:50:03.351" v="446" actId="20577"/>
          <ac:spMkLst>
            <pc:docMk/>
            <pc:sldMk cId="3341222458" sldId="265"/>
            <ac:spMk id="14" creationId="{8F3432E1-F127-0AA5-0DC1-EEBAEB8F6FDC}"/>
          </ac:spMkLst>
        </pc:spChg>
        <pc:graphicFrameChg chg="mod modGraphic">
          <ac:chgData name="Jacqueline Girouard" userId="S::girouard.j@northeastern.edu::eb137800-0298-4d91-9ce4-324ca69473f0" providerId="AD" clId="Web-{B25E7659-19C3-4F56-867B-C32A5114A401}" dt="2022-08-06T19:16:40.067" v="682" actId="1076"/>
          <ac:graphicFrameMkLst>
            <pc:docMk/>
            <pc:sldMk cId="3341222458" sldId="265"/>
            <ac:graphicFrameMk id="6" creationId="{7875FCBA-9389-2CAA-E47A-A31D6869A7CD}"/>
          </ac:graphicFrameMkLst>
        </pc:graphicFrameChg>
        <pc:picChg chg="mod">
          <ac:chgData name="Jacqueline Girouard" userId="S::girouard.j@northeastern.edu::eb137800-0298-4d91-9ce4-324ca69473f0" providerId="AD" clId="Web-{B25E7659-19C3-4F56-867B-C32A5114A401}" dt="2022-08-06T19:16:50.505" v="684" actId="1076"/>
          <ac:picMkLst>
            <pc:docMk/>
            <pc:sldMk cId="3341222458" sldId="265"/>
            <ac:picMk id="4" creationId="{44DF37D0-99A7-9D85-E704-1093D8383C62}"/>
          </ac:picMkLst>
        </pc:picChg>
      </pc:sldChg>
      <pc:sldChg chg="modSp">
        <pc:chgData name="Jacqueline Girouard" userId="S::girouard.j@northeastern.edu::eb137800-0298-4d91-9ce4-324ca69473f0" providerId="AD" clId="Web-{B25E7659-19C3-4F56-867B-C32A5114A401}" dt="2022-08-06T18:59:54.808" v="541" actId="20577"/>
        <pc:sldMkLst>
          <pc:docMk/>
          <pc:sldMk cId="307254847" sldId="267"/>
        </pc:sldMkLst>
        <pc:spChg chg="mod">
          <ac:chgData name="Jacqueline Girouard" userId="S::girouard.j@northeastern.edu::eb137800-0298-4d91-9ce4-324ca69473f0" providerId="AD" clId="Web-{B25E7659-19C3-4F56-867B-C32A5114A401}" dt="2022-08-06T18:36:50.342" v="441" actId="14100"/>
          <ac:spMkLst>
            <pc:docMk/>
            <pc:sldMk cId="307254847" sldId="267"/>
            <ac:spMk id="2" creationId="{0B022548-99F9-5B09-82C3-0BC8E7348D72}"/>
          </ac:spMkLst>
        </pc:spChg>
        <pc:spChg chg="mod">
          <ac:chgData name="Jacqueline Girouard" userId="S::girouard.j@northeastern.edu::eb137800-0298-4d91-9ce4-324ca69473f0" providerId="AD" clId="Web-{B25E7659-19C3-4F56-867B-C32A5114A401}" dt="2022-08-06T18:59:54.808" v="541" actId="20577"/>
          <ac:spMkLst>
            <pc:docMk/>
            <pc:sldMk cId="307254847" sldId="267"/>
            <ac:spMk id="7" creationId="{2CEE69B4-5841-BCD6-C710-DC855AA2E9A6}"/>
          </ac:spMkLst>
        </pc:spChg>
      </pc:sldChg>
      <pc:sldChg chg="modSp">
        <pc:chgData name="Jacqueline Girouard" userId="S::girouard.j@northeastern.edu::eb137800-0298-4d91-9ce4-324ca69473f0" providerId="AD" clId="Web-{B25E7659-19C3-4F56-867B-C32A5114A401}" dt="2022-08-06T19:05:23.621" v="628" actId="20577"/>
        <pc:sldMkLst>
          <pc:docMk/>
          <pc:sldMk cId="2803995499" sldId="268"/>
        </pc:sldMkLst>
        <pc:spChg chg="mod">
          <ac:chgData name="Jacqueline Girouard" userId="S::girouard.j@northeastern.edu::eb137800-0298-4d91-9ce4-324ca69473f0" providerId="AD" clId="Web-{B25E7659-19C3-4F56-867B-C32A5114A401}" dt="2022-08-06T19:05:23.621" v="628" actId="20577"/>
          <ac:spMkLst>
            <pc:docMk/>
            <pc:sldMk cId="2803995499" sldId="268"/>
            <ac:spMk id="3" creationId="{88975F24-5705-96B3-9F04-A43BC8439F16}"/>
          </ac:spMkLst>
        </pc:spChg>
      </pc:sldChg>
    </pc:docChg>
  </pc:docChgLst>
  <pc:docChgLst>
    <pc:chgData name="Jacqueline Girouard" userId="S::girouard.j@northeastern.edu::eb137800-0298-4d91-9ce4-324ca69473f0" providerId="AD" clId="Web-{B7F06553-81FF-4894-B0F4-19E570BC53EC}"/>
    <pc:docChg chg="modSld addMainMaster delMainMaster">
      <pc:chgData name="Jacqueline Girouard" userId="S::girouard.j@northeastern.edu::eb137800-0298-4d91-9ce4-324ca69473f0" providerId="AD" clId="Web-{B7F06553-81FF-4894-B0F4-19E570BC53EC}" dt="2022-06-29T23:00:47.706" v="2"/>
      <pc:docMkLst>
        <pc:docMk/>
      </pc:docMkLst>
      <pc:sldChg chg="modSp mod modClrScheme chgLayout">
        <pc:chgData name="Jacqueline Girouard" userId="S::girouard.j@northeastern.edu::eb137800-0298-4d91-9ce4-324ca69473f0" providerId="AD" clId="Web-{B7F06553-81FF-4894-B0F4-19E570BC53EC}" dt="2022-06-29T23:00:47.706" v="2"/>
        <pc:sldMkLst>
          <pc:docMk/>
          <pc:sldMk cId="109857222" sldId="256"/>
        </pc:sldMkLst>
        <pc:spChg chg="mod ord">
          <ac:chgData name="Jacqueline Girouard" userId="S::girouard.j@northeastern.edu::eb137800-0298-4d91-9ce4-324ca69473f0" providerId="AD" clId="Web-{B7F06553-81FF-4894-B0F4-19E570BC53EC}" dt="2022-06-29T23:00:47.706" v="2"/>
          <ac:spMkLst>
            <pc:docMk/>
            <pc:sldMk cId="109857222" sldId="256"/>
            <ac:spMk id="2" creationId="{00000000-0000-0000-0000-000000000000}"/>
          </ac:spMkLst>
        </pc:spChg>
        <pc:spChg chg="mod ord">
          <ac:chgData name="Jacqueline Girouard" userId="S::girouard.j@northeastern.edu::eb137800-0298-4d91-9ce4-324ca69473f0" providerId="AD" clId="Web-{B7F06553-81FF-4894-B0F4-19E570BC53EC}" dt="2022-06-29T23:00:47.706" v="2"/>
          <ac:spMkLst>
            <pc:docMk/>
            <pc:sldMk cId="109857222" sldId="256"/>
            <ac:spMk id="3" creationId="{00000000-0000-0000-0000-000000000000}"/>
          </ac:spMkLst>
        </pc:spChg>
      </pc:sldChg>
      <pc:sldMasterChg chg="del delSldLayout">
        <pc:chgData name="Jacqueline Girouard" userId="S::girouard.j@northeastern.edu::eb137800-0298-4d91-9ce4-324ca69473f0" providerId="AD" clId="Web-{B7F06553-81FF-4894-B0F4-19E570BC53EC}" dt="2022-06-29T23:00:34.002" v="0"/>
        <pc:sldMasterMkLst>
          <pc:docMk/>
          <pc:sldMasterMk cId="2460954070" sldId="2147483660"/>
        </pc:sldMasterMkLst>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2385387890" sldId="2147483661"/>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949138452" sldId="2147483662"/>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2591524520" sldId="2147483663"/>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1203092039" sldId="2147483664"/>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3733172339" sldId="2147483665"/>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3210312558" sldId="2147483666"/>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3146388984" sldId="2147483667"/>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3171841454" sldId="2147483668"/>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1718958274" sldId="2147483669"/>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2202905451" sldId="2147483670"/>
          </pc:sldLayoutMkLst>
        </pc:sldLayoutChg>
        <pc:sldLayoutChg chg="del">
          <pc:chgData name="Jacqueline Girouard" userId="S::girouard.j@northeastern.edu::eb137800-0298-4d91-9ce4-324ca69473f0" providerId="AD" clId="Web-{B7F06553-81FF-4894-B0F4-19E570BC53EC}" dt="2022-06-29T23:00:34.002" v="0"/>
          <pc:sldLayoutMkLst>
            <pc:docMk/>
            <pc:sldMasterMk cId="2460954070" sldId="2147483660"/>
            <pc:sldLayoutMk cId="3479445657" sldId="2147483671"/>
          </pc:sldLayoutMkLst>
        </pc:sldLayoutChg>
      </pc:sldMasterChg>
      <pc:sldMasterChg chg="add del addSldLayout delSldLayout modSldLayout">
        <pc:chgData name="Jacqueline Girouard" userId="S::girouard.j@northeastern.edu::eb137800-0298-4d91-9ce4-324ca69473f0" providerId="AD" clId="Web-{B7F06553-81FF-4894-B0F4-19E570BC53EC}" dt="2022-06-29T23:00:43.159" v="1"/>
        <pc:sldMasterMkLst>
          <pc:docMk/>
          <pc:sldMasterMk cId="4037173321" sldId="2147483672"/>
        </pc:sldMasterMkLst>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986708558" sldId="2147483673"/>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2684253194" sldId="2147483674"/>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1595550754" sldId="2147483675"/>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2118629387" sldId="2147483676"/>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1946332080" sldId="2147483677"/>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1127418344" sldId="2147483678"/>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1974337043" sldId="2147483679"/>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1290017395" sldId="2147483680"/>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3377092216" sldId="2147483681"/>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4064966573" sldId="2147483682"/>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4095069768" sldId="2147483683"/>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1268699778" sldId="2147483684"/>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2634323149" sldId="2147483685"/>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2428873278" sldId="2147483686"/>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170609721" sldId="2147483687"/>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3583433115" sldId="2147483688"/>
          </pc:sldLayoutMkLst>
        </pc:sldLayoutChg>
        <pc:sldLayoutChg chg="add del mod replId">
          <pc:chgData name="Jacqueline Girouard" userId="S::girouard.j@northeastern.edu::eb137800-0298-4d91-9ce4-324ca69473f0" providerId="AD" clId="Web-{B7F06553-81FF-4894-B0F4-19E570BC53EC}" dt="2022-06-29T23:00:43.159" v="1"/>
          <pc:sldLayoutMkLst>
            <pc:docMk/>
            <pc:sldMasterMk cId="4037173321" sldId="2147483672"/>
            <pc:sldLayoutMk cId="2955289698" sldId="2147483689"/>
          </pc:sldLayoutMkLst>
        </pc:sldLayoutChg>
      </pc:sldMasterChg>
      <pc:sldMasterChg chg="add del addSldLayout delSldLayout modSldLayout">
        <pc:chgData name="Jacqueline Girouard" userId="S::girouard.j@northeastern.edu::eb137800-0298-4d91-9ce4-324ca69473f0" providerId="AD" clId="Web-{B7F06553-81FF-4894-B0F4-19E570BC53EC}" dt="2022-06-29T23:00:47.706" v="2"/>
        <pc:sldMasterMkLst>
          <pc:docMk/>
          <pc:sldMasterMk cId="2363819957" sldId="2147483690"/>
        </pc:sldMasterMkLst>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3866649989" sldId="2147483691"/>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8788763" sldId="2147483692"/>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3446361903" sldId="2147483693"/>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3791318769" sldId="2147483694"/>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4292918017" sldId="2147483695"/>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2339373724" sldId="2147483696"/>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2540298063" sldId="2147483697"/>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2657601483" sldId="2147483698"/>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3327381075" sldId="2147483699"/>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1059249089" sldId="2147483700"/>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1329328106" sldId="2147483701"/>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3463390291" sldId="2147483702"/>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200119633" sldId="2147483703"/>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1462317337" sldId="2147483704"/>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1204018699" sldId="2147483705"/>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1864748519" sldId="2147483706"/>
          </pc:sldLayoutMkLst>
        </pc:sldLayoutChg>
        <pc:sldLayoutChg chg="add del mod replId">
          <pc:chgData name="Jacqueline Girouard" userId="S::girouard.j@northeastern.edu::eb137800-0298-4d91-9ce4-324ca69473f0" providerId="AD" clId="Web-{B7F06553-81FF-4894-B0F4-19E570BC53EC}" dt="2022-06-29T23:00:47.706" v="2"/>
          <pc:sldLayoutMkLst>
            <pc:docMk/>
            <pc:sldMasterMk cId="2363819957" sldId="2147483690"/>
            <pc:sldLayoutMk cId="2542880027" sldId="2147483707"/>
          </pc:sldLayoutMkLst>
        </pc:sldLayoutChg>
      </pc:sldMasterChg>
      <pc:sldMasterChg chg="add addSldLayout modSldLayout">
        <pc:chgData name="Jacqueline Girouard" userId="S::girouard.j@northeastern.edu::eb137800-0298-4d91-9ce4-324ca69473f0" providerId="AD" clId="Web-{B7F06553-81FF-4894-B0F4-19E570BC53EC}" dt="2022-06-29T23:00:47.706" v="2"/>
        <pc:sldMasterMkLst>
          <pc:docMk/>
          <pc:sldMasterMk cId="3618092890" sldId="2147483708"/>
        </pc:sldMasterMkLst>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4033733885" sldId="2147483709"/>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2430557232" sldId="2147483710"/>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659500154" sldId="2147483711"/>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3179196277" sldId="2147483712"/>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1738942102" sldId="2147483713"/>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1640112561" sldId="2147483714"/>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422026918" sldId="2147483715"/>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2471223109" sldId="2147483716"/>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1593185155" sldId="2147483717"/>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639493485" sldId="2147483718"/>
          </pc:sldLayoutMkLst>
        </pc:sldLayoutChg>
        <pc:sldLayoutChg chg="add mod replId">
          <pc:chgData name="Jacqueline Girouard" userId="S::girouard.j@northeastern.edu::eb137800-0298-4d91-9ce4-324ca69473f0" providerId="AD" clId="Web-{B7F06553-81FF-4894-B0F4-19E570BC53EC}" dt="2022-06-29T23:00:47.706" v="2"/>
          <pc:sldLayoutMkLst>
            <pc:docMk/>
            <pc:sldMasterMk cId="3618092890" sldId="2147483708"/>
            <pc:sldLayoutMk cId="2293029317" sldId="2147483719"/>
          </pc:sldLayoutMkLst>
        </pc:sldLayoutChg>
      </pc:sldMasterChg>
    </pc:docChg>
  </pc:docChgLst>
  <pc:docChgLst>
    <pc:chgData name="Jacqueline Girouard" userId="S::girouard.j@northeastern.edu::eb137800-0298-4d91-9ce4-324ca69473f0" providerId="AD" clId="Web-{CBBE1A9A-D136-4D53-A958-536581C9F10A}"/>
    <pc:docChg chg="delSld modSld">
      <pc:chgData name="Jacqueline Girouard" userId="S::girouard.j@northeastern.edu::eb137800-0298-4d91-9ce4-324ca69473f0" providerId="AD" clId="Web-{CBBE1A9A-D136-4D53-A958-536581C9F10A}" dt="2022-06-29T23:52:32.398" v="785"/>
      <pc:docMkLst>
        <pc:docMk/>
      </pc:docMkLst>
      <pc:sldChg chg="addSp delSp modSp">
        <pc:chgData name="Jacqueline Girouard" userId="S::girouard.j@northeastern.edu::eb137800-0298-4d91-9ce4-324ca69473f0" providerId="AD" clId="Web-{CBBE1A9A-D136-4D53-A958-536581C9F10A}" dt="2022-06-29T23:45:35.246" v="553"/>
        <pc:sldMkLst>
          <pc:docMk/>
          <pc:sldMk cId="210025420" sldId="257"/>
        </pc:sldMkLst>
        <pc:spChg chg="add del">
          <ac:chgData name="Jacqueline Girouard" userId="S::girouard.j@northeastern.edu::eb137800-0298-4d91-9ce4-324ca69473f0" providerId="AD" clId="Web-{CBBE1A9A-D136-4D53-A958-536581C9F10A}" dt="2022-06-29T23:45:35.246" v="553"/>
          <ac:spMkLst>
            <pc:docMk/>
            <pc:sldMk cId="210025420" sldId="257"/>
            <ac:spMk id="3" creationId="{41022D33-409E-AA06-EA9D-AB5FDB411570}"/>
          </ac:spMkLst>
        </pc:spChg>
        <pc:spChg chg="add del">
          <ac:chgData name="Jacqueline Girouard" userId="S::girouard.j@northeastern.edu::eb137800-0298-4d91-9ce4-324ca69473f0" providerId="AD" clId="Web-{CBBE1A9A-D136-4D53-A958-536581C9F10A}" dt="2022-06-29T23:45:35.246" v="552"/>
          <ac:spMkLst>
            <pc:docMk/>
            <pc:sldMk cId="210025420" sldId="257"/>
            <ac:spMk id="10" creationId="{41022D33-409E-AA06-EA9D-AB5FDB411570}"/>
          </ac:spMkLst>
        </pc:spChg>
        <pc:spChg chg="add">
          <ac:chgData name="Jacqueline Girouard" userId="S::girouard.j@northeastern.edu::eb137800-0298-4d91-9ce4-324ca69473f0" providerId="AD" clId="Web-{CBBE1A9A-D136-4D53-A958-536581C9F10A}" dt="2022-06-29T23:45:35.246" v="553"/>
          <ac:spMkLst>
            <pc:docMk/>
            <pc:sldMk cId="210025420" sldId="257"/>
            <ac:spMk id="12" creationId="{41022D33-409E-AA06-EA9D-AB5FDB411570}"/>
          </ac:spMkLst>
        </pc:spChg>
        <pc:graphicFrameChg chg="add del">
          <ac:chgData name="Jacqueline Girouard" userId="S::girouard.j@northeastern.edu::eb137800-0298-4d91-9ce4-324ca69473f0" providerId="AD" clId="Web-{CBBE1A9A-D136-4D53-A958-536581C9F10A}" dt="2022-06-29T23:45:28.105" v="548"/>
          <ac:graphicFrameMkLst>
            <pc:docMk/>
            <pc:sldMk cId="210025420" sldId="257"/>
            <ac:graphicFrameMk id="6" creationId="{D1E5F7BD-9839-7D8F-557C-71BF9CAB4746}"/>
          </ac:graphicFrameMkLst>
        </pc:graphicFrameChg>
        <pc:graphicFrameChg chg="add del">
          <ac:chgData name="Jacqueline Girouard" userId="S::girouard.j@northeastern.edu::eb137800-0298-4d91-9ce4-324ca69473f0" providerId="AD" clId="Web-{CBBE1A9A-D136-4D53-A958-536581C9F10A}" dt="2022-06-29T23:45:33.965" v="550"/>
          <ac:graphicFrameMkLst>
            <pc:docMk/>
            <pc:sldMk cId="210025420" sldId="257"/>
            <ac:graphicFrameMk id="8" creationId="{6D470990-9BD3-A4F7-1E04-062A9A03C4AA}"/>
          </ac:graphicFrameMkLst>
        </pc:graphicFrameChg>
        <pc:picChg chg="mod">
          <ac:chgData name="Jacqueline Girouard" userId="S::girouard.j@northeastern.edu::eb137800-0298-4d91-9ce4-324ca69473f0" providerId="AD" clId="Web-{CBBE1A9A-D136-4D53-A958-536581C9F10A}" dt="2022-06-29T23:45:35.246" v="552"/>
          <ac:picMkLst>
            <pc:docMk/>
            <pc:sldMk cId="210025420" sldId="257"/>
            <ac:picMk id="4" creationId="{9E3A5C31-7661-5334-6509-4655B9753B40}"/>
          </ac:picMkLst>
        </pc:picChg>
      </pc:sldChg>
      <pc:sldChg chg="addSp delSp modSp mod setBg">
        <pc:chgData name="Jacqueline Girouard" userId="S::girouard.j@northeastern.edu::eb137800-0298-4d91-9ce4-324ca69473f0" providerId="AD" clId="Web-{CBBE1A9A-D136-4D53-A958-536581C9F10A}" dt="2022-06-29T23:48:19.001" v="679" actId="20577"/>
        <pc:sldMkLst>
          <pc:docMk/>
          <pc:sldMk cId="1965213272" sldId="258"/>
        </pc:sldMkLst>
        <pc:spChg chg="mod">
          <ac:chgData name="Jacqueline Girouard" userId="S::girouard.j@northeastern.edu::eb137800-0298-4d91-9ce4-324ca69473f0" providerId="AD" clId="Web-{CBBE1A9A-D136-4D53-A958-536581C9F10A}" dt="2022-06-29T23:35:58.400" v="15"/>
          <ac:spMkLst>
            <pc:docMk/>
            <pc:sldMk cId="1965213272" sldId="258"/>
            <ac:spMk id="2" creationId="{325BE76E-6AF4-DDB6-F1C3-C9B0BA8643C5}"/>
          </ac:spMkLst>
        </pc:spChg>
        <pc:spChg chg="mod">
          <ac:chgData name="Jacqueline Girouard" userId="S::girouard.j@northeastern.edu::eb137800-0298-4d91-9ce4-324ca69473f0" providerId="AD" clId="Web-{CBBE1A9A-D136-4D53-A958-536581C9F10A}" dt="2022-06-29T23:48:19.001" v="679" actId="20577"/>
          <ac:spMkLst>
            <pc:docMk/>
            <pc:sldMk cId="1965213272" sldId="258"/>
            <ac:spMk id="3" creationId="{EC63A4B7-D6C4-AFB1-B07F-68049000499C}"/>
          </ac:spMkLst>
        </pc:spChg>
        <pc:spChg chg="add del">
          <ac:chgData name="Jacqueline Girouard" userId="S::girouard.j@northeastern.edu::eb137800-0298-4d91-9ce4-324ca69473f0" providerId="AD" clId="Web-{CBBE1A9A-D136-4D53-A958-536581C9F10A}" dt="2022-06-29T23:35:12.133" v="8"/>
          <ac:spMkLst>
            <pc:docMk/>
            <pc:sldMk cId="1965213272" sldId="258"/>
            <ac:spMk id="6" creationId="{A0EC1E96-B1B3-4F57-B2A7-91062053B936}"/>
          </ac:spMkLst>
        </pc:spChg>
        <pc:spChg chg="add del">
          <ac:chgData name="Jacqueline Girouard" userId="S::girouard.j@northeastern.edu::eb137800-0298-4d91-9ce4-324ca69473f0" providerId="AD" clId="Web-{CBBE1A9A-D136-4D53-A958-536581C9F10A}" dt="2022-06-29T23:35:12.133" v="8"/>
          <ac:spMkLst>
            <pc:docMk/>
            <pc:sldMk cId="1965213272" sldId="258"/>
            <ac:spMk id="7" creationId="{CBC6B79D-2419-46F3-BFD5-312BF9483720}"/>
          </ac:spMkLst>
        </pc:spChg>
        <pc:spChg chg="add">
          <ac:chgData name="Jacqueline Girouard" userId="S::girouard.j@northeastern.edu::eb137800-0298-4d91-9ce4-324ca69473f0" providerId="AD" clId="Web-{CBBE1A9A-D136-4D53-A958-536581C9F10A}" dt="2022-06-29T23:35:58.400" v="15"/>
          <ac:spMkLst>
            <pc:docMk/>
            <pc:sldMk cId="1965213272" sldId="258"/>
            <ac:spMk id="8" creationId="{B39A2F9F-4BFD-43B1-8BBE-ACFE87A0DAF4}"/>
          </ac:spMkLst>
        </pc:spChg>
        <pc:spChg chg="add del">
          <ac:chgData name="Jacqueline Girouard" userId="S::girouard.j@northeastern.edu::eb137800-0298-4d91-9ce4-324ca69473f0" providerId="AD" clId="Web-{CBBE1A9A-D136-4D53-A958-536581C9F10A}" dt="2022-06-29T23:34:43.273" v="2"/>
          <ac:spMkLst>
            <pc:docMk/>
            <pc:sldMk cId="1965213272" sldId="258"/>
            <ac:spMk id="9" creationId="{A0EC1E96-B1B3-4F57-B2A7-91062053B936}"/>
          </ac:spMkLst>
        </pc:spChg>
        <pc:spChg chg="add del">
          <ac:chgData name="Jacqueline Girouard" userId="S::girouard.j@northeastern.edu::eb137800-0298-4d91-9ce4-324ca69473f0" providerId="AD" clId="Web-{CBBE1A9A-D136-4D53-A958-536581C9F10A}" dt="2022-06-29T23:35:57.416" v="12"/>
          <ac:spMkLst>
            <pc:docMk/>
            <pc:sldMk cId="1965213272" sldId="258"/>
            <ac:spMk id="10" creationId="{A0EC1E96-B1B3-4F57-B2A7-91062053B936}"/>
          </ac:spMkLst>
        </pc:spChg>
        <pc:spChg chg="add del">
          <ac:chgData name="Jacqueline Girouard" userId="S::girouard.j@northeastern.edu::eb137800-0298-4d91-9ce4-324ca69473f0" providerId="AD" clId="Web-{CBBE1A9A-D136-4D53-A958-536581C9F10A}" dt="2022-06-29T23:34:43.273" v="2"/>
          <ac:spMkLst>
            <pc:docMk/>
            <pc:sldMk cId="1965213272" sldId="258"/>
            <ac:spMk id="11" creationId="{CBC6B79D-2419-46F3-BFD5-312BF9483720}"/>
          </ac:spMkLst>
        </pc:spChg>
        <pc:spChg chg="add del">
          <ac:chgData name="Jacqueline Girouard" userId="S::girouard.j@northeastern.edu::eb137800-0298-4d91-9ce4-324ca69473f0" providerId="AD" clId="Web-{CBBE1A9A-D136-4D53-A958-536581C9F10A}" dt="2022-06-29T23:35:57.416" v="12"/>
          <ac:spMkLst>
            <pc:docMk/>
            <pc:sldMk cId="1965213272" sldId="258"/>
            <ac:spMk id="12" creationId="{CBC6B79D-2419-46F3-BFD5-312BF9483720}"/>
          </ac:spMkLst>
        </pc:spChg>
        <pc:spChg chg="add del">
          <ac:chgData name="Jacqueline Girouard" userId="S::girouard.j@northeastern.edu::eb137800-0298-4d91-9ce4-324ca69473f0" providerId="AD" clId="Web-{CBBE1A9A-D136-4D53-A958-536581C9F10A}" dt="2022-06-29T23:34:51.242" v="4"/>
          <ac:spMkLst>
            <pc:docMk/>
            <pc:sldMk cId="1965213272" sldId="258"/>
            <ac:spMk id="13" creationId="{B39A2F9F-4BFD-43B1-8BBE-ACFE87A0DAF4}"/>
          </ac:spMkLst>
        </pc:spChg>
        <pc:spChg chg="add del">
          <ac:chgData name="Jacqueline Girouard" userId="S::girouard.j@northeastern.edu::eb137800-0298-4d91-9ce4-324ca69473f0" providerId="AD" clId="Web-{CBBE1A9A-D136-4D53-A958-536581C9F10A}" dt="2022-06-29T23:34:51.242" v="4"/>
          <ac:spMkLst>
            <pc:docMk/>
            <pc:sldMk cId="1965213272" sldId="258"/>
            <ac:spMk id="14" creationId="{DB383DC5-236D-4BB4-AB9E-014F4FCF14BF}"/>
          </ac:spMkLst>
        </pc:spChg>
        <pc:spChg chg="add">
          <ac:chgData name="Jacqueline Girouard" userId="S::girouard.j@northeastern.edu::eb137800-0298-4d91-9ce4-324ca69473f0" providerId="AD" clId="Web-{CBBE1A9A-D136-4D53-A958-536581C9F10A}" dt="2022-06-29T23:35:58.400" v="15"/>
          <ac:spMkLst>
            <pc:docMk/>
            <pc:sldMk cId="1965213272" sldId="258"/>
            <ac:spMk id="15" creationId="{DB383DC5-236D-4BB4-AB9E-014F4FCF14BF}"/>
          </ac:spMkLst>
        </pc:spChg>
        <pc:picChg chg="add del mod ord">
          <ac:chgData name="Jacqueline Girouard" userId="S::girouard.j@northeastern.edu::eb137800-0298-4d91-9ce4-324ca69473f0" providerId="AD" clId="Web-{CBBE1A9A-D136-4D53-A958-536581C9F10A}" dt="2022-06-29T23:35:14.336" v="9"/>
          <ac:picMkLst>
            <pc:docMk/>
            <pc:sldMk cId="1965213272" sldId="258"/>
            <ac:picMk id="4" creationId="{81F2F4B5-B28E-505D-7D7D-AB8B1AE5E730}"/>
          </ac:picMkLst>
        </pc:picChg>
        <pc:picChg chg="add mod ord">
          <ac:chgData name="Jacqueline Girouard" userId="S::girouard.j@northeastern.edu::eb137800-0298-4d91-9ce4-324ca69473f0" providerId="AD" clId="Web-{CBBE1A9A-D136-4D53-A958-536581C9F10A}" dt="2022-06-29T23:35:58.400" v="15"/>
          <ac:picMkLst>
            <pc:docMk/>
            <pc:sldMk cId="1965213272" sldId="258"/>
            <ac:picMk id="5" creationId="{FDA7D5CF-E0E9-A3A0-DC8D-A0B678932CD9}"/>
          </ac:picMkLst>
        </pc:picChg>
      </pc:sldChg>
      <pc:sldChg chg="addSp modSp mod setBg">
        <pc:chgData name="Jacqueline Girouard" userId="S::girouard.j@northeastern.edu::eb137800-0298-4d91-9ce4-324ca69473f0" providerId="AD" clId="Web-{CBBE1A9A-D136-4D53-A958-536581C9F10A}" dt="2022-06-29T23:52:32.398" v="785"/>
        <pc:sldMkLst>
          <pc:docMk/>
          <pc:sldMk cId="224006598" sldId="260"/>
        </pc:sldMkLst>
        <pc:spChg chg="mod">
          <ac:chgData name="Jacqueline Girouard" userId="S::girouard.j@northeastern.edu::eb137800-0298-4d91-9ce4-324ca69473f0" providerId="AD" clId="Web-{CBBE1A9A-D136-4D53-A958-536581C9F10A}" dt="2022-06-29T23:52:32.398" v="785"/>
          <ac:spMkLst>
            <pc:docMk/>
            <pc:sldMk cId="224006598" sldId="260"/>
            <ac:spMk id="2" creationId="{7B146BF9-FE00-3864-9EC3-6D27DC28F5EA}"/>
          </ac:spMkLst>
        </pc:spChg>
        <pc:spChg chg="mod">
          <ac:chgData name="Jacqueline Girouard" userId="S::girouard.j@northeastern.edu::eb137800-0298-4d91-9ce4-324ca69473f0" providerId="AD" clId="Web-{CBBE1A9A-D136-4D53-A958-536581C9F10A}" dt="2022-06-29T23:52:32.398" v="785"/>
          <ac:spMkLst>
            <pc:docMk/>
            <pc:sldMk cId="224006598" sldId="260"/>
            <ac:spMk id="3" creationId="{88975F24-5705-96B3-9F04-A43BC8439F16}"/>
          </ac:spMkLst>
        </pc:spChg>
        <pc:spChg chg="add">
          <ac:chgData name="Jacqueline Girouard" userId="S::girouard.j@northeastern.edu::eb137800-0298-4d91-9ce4-324ca69473f0" providerId="AD" clId="Web-{CBBE1A9A-D136-4D53-A958-536581C9F10A}" dt="2022-06-29T23:52:32.398" v="785"/>
          <ac:spMkLst>
            <pc:docMk/>
            <pc:sldMk cId="224006598" sldId="260"/>
            <ac:spMk id="9" creationId="{DF98C7A3-67B7-4AC0-A6C8-CC7111EEDE35}"/>
          </ac:spMkLst>
        </pc:spChg>
        <pc:picChg chg="add">
          <ac:chgData name="Jacqueline Girouard" userId="S::girouard.j@northeastern.edu::eb137800-0298-4d91-9ce4-324ca69473f0" providerId="AD" clId="Web-{CBBE1A9A-D136-4D53-A958-536581C9F10A}" dt="2022-06-29T23:52:32.398" v="785"/>
          <ac:picMkLst>
            <pc:docMk/>
            <pc:sldMk cId="224006598" sldId="260"/>
            <ac:picMk id="5" creationId="{258C3B1F-DAF6-B566-E484-76A650BFCC3C}"/>
          </ac:picMkLst>
        </pc:picChg>
      </pc:sldChg>
      <pc:sldChg chg="addSp delSp modSp mod setBg">
        <pc:chgData name="Jacqueline Girouard" userId="S::girouard.j@northeastern.edu::eb137800-0298-4d91-9ce4-324ca69473f0" providerId="AD" clId="Web-{CBBE1A9A-D136-4D53-A958-536581C9F10A}" dt="2022-06-29T23:44:21.853" v="546"/>
        <pc:sldMkLst>
          <pc:docMk/>
          <pc:sldMk cId="1397914494" sldId="262"/>
        </pc:sldMkLst>
        <pc:spChg chg="mod">
          <ac:chgData name="Jacqueline Girouard" userId="S::girouard.j@northeastern.edu::eb137800-0298-4d91-9ce4-324ca69473f0" providerId="AD" clId="Web-{CBBE1A9A-D136-4D53-A958-536581C9F10A}" dt="2022-06-29T23:44:21.807" v="545"/>
          <ac:spMkLst>
            <pc:docMk/>
            <pc:sldMk cId="1397914494" sldId="262"/>
            <ac:spMk id="2" creationId="{D07B1790-4D46-A838-93AA-D2D61530DBCC}"/>
          </ac:spMkLst>
        </pc:spChg>
        <pc:spChg chg="add del mod">
          <ac:chgData name="Jacqueline Girouard" userId="S::girouard.j@northeastern.edu::eb137800-0298-4d91-9ce4-324ca69473f0" providerId="AD" clId="Web-{CBBE1A9A-D136-4D53-A958-536581C9F10A}" dt="2022-06-29T23:42:56.585" v="482"/>
          <ac:spMkLst>
            <pc:docMk/>
            <pc:sldMk cId="1397914494" sldId="262"/>
            <ac:spMk id="3" creationId="{DCD25B2F-998A-3791-11B2-33D37370565F}"/>
          </ac:spMkLst>
        </pc:spChg>
        <pc:spChg chg="add del">
          <ac:chgData name="Jacqueline Girouard" userId="S::girouard.j@northeastern.edu::eb137800-0298-4d91-9ce4-324ca69473f0" providerId="AD" clId="Web-{CBBE1A9A-D136-4D53-A958-536581C9F10A}" dt="2022-06-29T23:42:54.117" v="479"/>
          <ac:spMkLst>
            <pc:docMk/>
            <pc:sldMk cId="1397914494" sldId="262"/>
            <ac:spMk id="9" creationId="{DCD25B2F-998A-3791-11B2-33D37370565F}"/>
          </ac:spMkLst>
        </pc:spChg>
        <pc:spChg chg="add del">
          <ac:chgData name="Jacqueline Girouard" userId="S::girouard.j@northeastern.edu::eb137800-0298-4d91-9ce4-324ca69473f0" providerId="AD" clId="Web-{CBBE1A9A-D136-4D53-A958-536581C9F10A}" dt="2022-06-29T23:44:21.807" v="545"/>
          <ac:spMkLst>
            <pc:docMk/>
            <pc:sldMk cId="1397914494" sldId="262"/>
            <ac:spMk id="19" creationId="{FD010415-8054-4724-9858-0FDA9BCE8D1D}"/>
          </ac:spMkLst>
        </pc:spChg>
        <pc:graphicFrameChg chg="add del">
          <ac:chgData name="Jacqueline Girouard" userId="S::girouard.j@northeastern.edu::eb137800-0298-4d91-9ce4-324ca69473f0" providerId="AD" clId="Web-{CBBE1A9A-D136-4D53-A958-536581C9F10A}" dt="2022-06-29T23:42:44.616" v="475"/>
          <ac:graphicFrameMkLst>
            <pc:docMk/>
            <pc:sldMk cId="1397914494" sldId="262"/>
            <ac:graphicFrameMk id="5" creationId="{DE711F06-6244-B386-8AF6-28DEFE545A19}"/>
          </ac:graphicFrameMkLst>
        </pc:graphicFrameChg>
        <pc:graphicFrameChg chg="add del">
          <ac:chgData name="Jacqueline Girouard" userId="S::girouard.j@northeastern.edu::eb137800-0298-4d91-9ce4-324ca69473f0" providerId="AD" clId="Web-{CBBE1A9A-D136-4D53-A958-536581C9F10A}" dt="2022-06-29T23:42:49.492" v="477"/>
          <ac:graphicFrameMkLst>
            <pc:docMk/>
            <pc:sldMk cId="1397914494" sldId="262"/>
            <ac:graphicFrameMk id="7" creationId="{C28D61C6-A4B5-2093-0D05-3F3DFE6B39A0}"/>
          </ac:graphicFrameMkLst>
        </pc:graphicFrameChg>
        <pc:graphicFrameChg chg="add del">
          <ac:chgData name="Jacqueline Girouard" userId="S::girouard.j@northeastern.edu::eb137800-0298-4d91-9ce4-324ca69473f0" providerId="AD" clId="Web-{CBBE1A9A-D136-4D53-A958-536581C9F10A}" dt="2022-06-29T23:42:56.539" v="481"/>
          <ac:graphicFrameMkLst>
            <pc:docMk/>
            <pc:sldMk cId="1397914494" sldId="262"/>
            <ac:graphicFrameMk id="12" creationId="{C28D61C6-A4B5-2093-0D05-3F3DFE6B39A0}"/>
          </ac:graphicFrameMkLst>
        </pc:graphicFrameChg>
        <pc:graphicFrameChg chg="add mod modGraphic">
          <ac:chgData name="Jacqueline Girouard" userId="S::girouard.j@northeastern.edu::eb137800-0298-4d91-9ce4-324ca69473f0" providerId="AD" clId="Web-{CBBE1A9A-D136-4D53-A958-536581C9F10A}" dt="2022-06-29T23:44:21.853" v="546"/>
          <ac:graphicFrameMkLst>
            <pc:docMk/>
            <pc:sldMk cId="1397914494" sldId="262"/>
            <ac:graphicFrameMk id="14" creationId="{DE711F06-6244-B386-8AF6-28DEFE545A19}"/>
          </ac:graphicFrameMkLst>
        </pc:graphicFrameChg>
        <pc:picChg chg="add del">
          <ac:chgData name="Jacqueline Girouard" userId="S::girouard.j@northeastern.edu::eb137800-0298-4d91-9ce4-324ca69473f0" providerId="AD" clId="Web-{CBBE1A9A-D136-4D53-A958-536581C9F10A}" dt="2022-06-29T23:42:54.117" v="479"/>
          <ac:picMkLst>
            <pc:docMk/>
            <pc:sldMk cId="1397914494" sldId="262"/>
            <ac:picMk id="10" creationId="{947637DB-4ADA-D4BA-0CFF-EDB76AC1C952}"/>
          </ac:picMkLst>
        </pc:picChg>
      </pc:sldChg>
      <pc:sldChg chg="del">
        <pc:chgData name="Jacqueline Girouard" userId="S::girouard.j@northeastern.edu::eb137800-0298-4d91-9ce4-324ca69473f0" providerId="AD" clId="Web-{CBBE1A9A-D136-4D53-A958-536581C9F10A}" dt="2022-06-29T23:45:49.684" v="554"/>
        <pc:sldMkLst>
          <pc:docMk/>
          <pc:sldMk cId="3470793816" sldId="263"/>
        </pc:sldMkLst>
      </pc:sldChg>
      <pc:sldChg chg="del">
        <pc:chgData name="Jacqueline Girouard" userId="S::girouard.j@northeastern.edu::eb137800-0298-4d91-9ce4-324ca69473f0" providerId="AD" clId="Web-{CBBE1A9A-D136-4D53-A958-536581C9F10A}" dt="2022-06-29T23:45:50.559" v="555"/>
        <pc:sldMkLst>
          <pc:docMk/>
          <pc:sldMk cId="2274287305" sldId="264"/>
        </pc:sldMkLst>
      </pc:sldChg>
      <pc:sldChg chg="del">
        <pc:chgData name="Jacqueline Girouard" userId="S::girouard.j@northeastern.edu::eb137800-0298-4d91-9ce4-324ca69473f0" providerId="AD" clId="Web-{CBBE1A9A-D136-4D53-A958-536581C9F10A}" dt="2022-06-29T23:45:51.778" v="556"/>
        <pc:sldMkLst>
          <pc:docMk/>
          <pc:sldMk cId="589024869"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8/6/2022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139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8466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7177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1664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54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9377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7593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7849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7627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2397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5585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8/6/2022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2156316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ea typeface="+mj-lt"/>
                <a:cs typeface="+mj-lt"/>
              </a:rPr>
              <a:t>CS6140 Final Project: </a:t>
            </a:r>
            <a:r>
              <a:rPr lang="en-US" sz="4800">
                <a:ea typeface="+mj-lt"/>
                <a:cs typeface="+mj-lt"/>
              </a:rPr>
              <a:t>Airplane Passenger Satisfaction Investigation</a:t>
            </a:r>
            <a:endParaRPr lang="en-US" sz="4800"/>
          </a:p>
        </p:txBody>
      </p:sp>
      <p:sp>
        <p:nvSpPr>
          <p:cNvPr id="3" name="Subtitle 2"/>
          <p:cNvSpPr>
            <a:spLocks noGrp="1"/>
          </p:cNvSpPr>
          <p:nvPr>
            <p:ph type="subTitle" idx="1"/>
          </p:nvPr>
        </p:nvSpPr>
        <p:spPr/>
        <p:txBody>
          <a:bodyPr vert="horz" lIns="91440" tIns="45720" rIns="91440" bIns="45720" rtlCol="0" anchor="t">
            <a:normAutofit/>
          </a:bodyPr>
          <a:lstStyle/>
          <a:p>
            <a:r>
              <a:rPr lang="en-US"/>
              <a:t>Christopher Daly, Edgar David and Jacqueline Girouard</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6BF9-FE00-3864-9EC3-6D27DC28F5EA}"/>
              </a:ext>
            </a:extLst>
          </p:cNvPr>
          <p:cNvSpPr>
            <a:spLocks noGrp="1"/>
          </p:cNvSpPr>
          <p:nvPr>
            <p:ph type="title"/>
          </p:nvPr>
        </p:nvSpPr>
        <p:spPr>
          <a:xfrm>
            <a:off x="4965290" y="365760"/>
            <a:ext cx="5997678" cy="1325562"/>
          </a:xfrm>
        </p:spPr>
        <p:txBody>
          <a:bodyPr>
            <a:normAutofit/>
          </a:bodyPr>
          <a:lstStyle/>
          <a:p>
            <a:r>
              <a:rPr lang="en-US" sz="3700" b="1" u="sng">
                <a:ea typeface="+mj-lt"/>
                <a:cs typeface="+mj-lt"/>
              </a:rPr>
              <a:t>Conclusion</a:t>
            </a:r>
            <a:endParaRPr lang="en-US"/>
          </a:p>
        </p:txBody>
      </p:sp>
      <p:pic>
        <p:nvPicPr>
          <p:cNvPr id="5" name="Picture 4" descr="Financial graphs on a dark display">
            <a:extLst>
              <a:ext uri="{FF2B5EF4-FFF2-40B4-BE49-F238E27FC236}">
                <a16:creationId xmlns:a16="http://schemas.microsoft.com/office/drawing/2014/main" id="{258C3B1F-DAF6-B566-E484-76A650BFCC3C}"/>
              </a:ext>
            </a:extLst>
          </p:cNvPr>
          <p:cNvPicPr>
            <a:picLocks noChangeAspect="1"/>
          </p:cNvPicPr>
          <p:nvPr/>
        </p:nvPicPr>
        <p:blipFill rotWithShape="1">
          <a:blip r:embed="rId2"/>
          <a:srcRect l="26390" r="31797" b="-2"/>
          <a:stretch/>
        </p:blipFill>
        <p:spPr>
          <a:xfrm>
            <a:off x="20" y="2987"/>
            <a:ext cx="4653291" cy="6855013"/>
          </a:xfrm>
          <a:prstGeom prst="rect">
            <a:avLst/>
          </a:prstGeom>
        </p:spPr>
      </p:pic>
      <p:sp>
        <p:nvSpPr>
          <p:cNvPr id="3" name="Content Placeholder 2">
            <a:extLst>
              <a:ext uri="{FF2B5EF4-FFF2-40B4-BE49-F238E27FC236}">
                <a16:creationId xmlns:a16="http://schemas.microsoft.com/office/drawing/2014/main" id="{88975F24-5705-96B3-9F04-A43BC8439F16}"/>
              </a:ext>
            </a:extLst>
          </p:cNvPr>
          <p:cNvSpPr>
            <a:spLocks noGrp="1"/>
          </p:cNvSpPr>
          <p:nvPr>
            <p:ph idx="1"/>
          </p:nvPr>
        </p:nvSpPr>
        <p:spPr>
          <a:xfrm>
            <a:off x="4965290" y="1828800"/>
            <a:ext cx="6015571" cy="4351337"/>
          </a:xfrm>
        </p:spPr>
        <p:txBody>
          <a:bodyPr vert="horz" lIns="91440" tIns="45720" rIns="91440" bIns="45720" rtlCol="0" anchor="t">
            <a:normAutofit/>
          </a:bodyPr>
          <a:lstStyle/>
          <a:p>
            <a:r>
              <a:rPr lang="en-US">
                <a:ea typeface="+mn-lt"/>
                <a:cs typeface="+mn-lt"/>
              </a:rPr>
              <a:t>Radial Basis Kernels proved to be the most successful model, beating our baseline by over an impressive 5%. </a:t>
            </a:r>
            <a:endParaRPr lang="en-US"/>
          </a:p>
          <a:p>
            <a:r>
              <a:rPr lang="en-US">
                <a:ea typeface="+mn-lt"/>
                <a:cs typeface="+mn-lt"/>
              </a:rPr>
              <a:t>Despite experimenting with the slack variable C, the linear kernel was not sufficient to beat the baseline. </a:t>
            </a:r>
          </a:p>
        </p:txBody>
      </p:sp>
    </p:spTree>
    <p:extLst>
      <p:ext uri="{BB962C8B-B14F-4D97-AF65-F5344CB8AC3E}">
        <p14:creationId xmlns:p14="http://schemas.microsoft.com/office/powerpoint/2010/main" val="393688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6BF9-FE00-3864-9EC3-6D27DC28F5EA}"/>
              </a:ext>
            </a:extLst>
          </p:cNvPr>
          <p:cNvSpPr>
            <a:spLocks noGrp="1"/>
          </p:cNvSpPr>
          <p:nvPr>
            <p:ph type="title"/>
          </p:nvPr>
        </p:nvSpPr>
        <p:spPr>
          <a:xfrm>
            <a:off x="4965290" y="365760"/>
            <a:ext cx="5997678" cy="1325562"/>
          </a:xfrm>
        </p:spPr>
        <p:txBody>
          <a:bodyPr>
            <a:normAutofit/>
          </a:bodyPr>
          <a:lstStyle/>
          <a:p>
            <a:r>
              <a:rPr lang="en-US" sz="3700" b="1" u="sng">
                <a:ea typeface="+mj-lt"/>
                <a:cs typeface="+mj-lt"/>
              </a:rPr>
              <a:t>Future Work</a:t>
            </a:r>
            <a:endParaRPr lang="en-US"/>
          </a:p>
        </p:txBody>
      </p:sp>
      <p:pic>
        <p:nvPicPr>
          <p:cNvPr id="5" name="Picture 4" descr="Financial graphs on a dark display">
            <a:extLst>
              <a:ext uri="{FF2B5EF4-FFF2-40B4-BE49-F238E27FC236}">
                <a16:creationId xmlns:a16="http://schemas.microsoft.com/office/drawing/2014/main" id="{258C3B1F-DAF6-B566-E484-76A650BFCC3C}"/>
              </a:ext>
            </a:extLst>
          </p:cNvPr>
          <p:cNvPicPr>
            <a:picLocks noChangeAspect="1"/>
          </p:cNvPicPr>
          <p:nvPr/>
        </p:nvPicPr>
        <p:blipFill rotWithShape="1">
          <a:blip r:embed="rId2"/>
          <a:srcRect l="26390" r="31797" b="-2"/>
          <a:stretch/>
        </p:blipFill>
        <p:spPr>
          <a:xfrm>
            <a:off x="20" y="2987"/>
            <a:ext cx="4653291" cy="6855013"/>
          </a:xfrm>
          <a:prstGeom prst="rect">
            <a:avLst/>
          </a:prstGeom>
        </p:spPr>
      </p:pic>
      <p:sp>
        <p:nvSpPr>
          <p:cNvPr id="3" name="Content Placeholder 2">
            <a:extLst>
              <a:ext uri="{FF2B5EF4-FFF2-40B4-BE49-F238E27FC236}">
                <a16:creationId xmlns:a16="http://schemas.microsoft.com/office/drawing/2014/main" id="{88975F24-5705-96B3-9F04-A43BC8439F16}"/>
              </a:ext>
            </a:extLst>
          </p:cNvPr>
          <p:cNvSpPr>
            <a:spLocks noGrp="1"/>
          </p:cNvSpPr>
          <p:nvPr>
            <p:ph idx="1"/>
          </p:nvPr>
        </p:nvSpPr>
        <p:spPr>
          <a:xfrm>
            <a:off x="4965290" y="1828800"/>
            <a:ext cx="6015571" cy="4351337"/>
          </a:xfrm>
        </p:spPr>
        <p:txBody>
          <a:bodyPr vert="horz" lIns="91440" tIns="45720" rIns="91440" bIns="45720" rtlCol="0" anchor="t">
            <a:normAutofit/>
          </a:bodyPr>
          <a:lstStyle/>
          <a:p>
            <a:r>
              <a:rPr lang="en-US"/>
              <a:t>Potentially expand dataset to include conditional variables such as but not limited to dissatisfaction due to bad weather, annoyed with a seatmate or even turbulence that leads to a negative experience</a:t>
            </a:r>
          </a:p>
          <a:p>
            <a:r>
              <a:rPr lang="en-US"/>
              <a:t>Future analysis can involve different airline companies. Any significant difference for each airline carrier can be appealing to investigate</a:t>
            </a:r>
          </a:p>
          <a:p>
            <a:r>
              <a:rPr lang="en-US"/>
              <a:t>Involve other factors such as airport, country, pilot experience and others that might have an impact</a:t>
            </a:r>
          </a:p>
          <a:p>
            <a:r>
              <a:rPr lang="en-US"/>
              <a:t>Given more time, we would like to investigate the why the slack variable had low impact on our linear results</a:t>
            </a:r>
          </a:p>
        </p:txBody>
      </p:sp>
    </p:spTree>
    <p:extLst>
      <p:ext uri="{BB962C8B-B14F-4D97-AF65-F5344CB8AC3E}">
        <p14:creationId xmlns:p14="http://schemas.microsoft.com/office/powerpoint/2010/main" val="280399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ADA65C-BA4C-42BE-84D1-1AF286B7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42F5EBA-F777-4A1C-8E30-62DA7F55A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17275AD-D444-329C-9314-66E2CB57C615}"/>
              </a:ext>
            </a:extLst>
          </p:cNvPr>
          <p:cNvPicPr>
            <a:picLocks noChangeAspect="1"/>
          </p:cNvPicPr>
          <p:nvPr/>
        </p:nvPicPr>
        <p:blipFill rotWithShape="1">
          <a:blip r:embed="rId2">
            <a:alphaModFix amt="35000"/>
          </a:blip>
          <a:srcRect r="6250" b="6250"/>
          <a:stretch/>
        </p:blipFill>
        <p:spPr>
          <a:xfrm>
            <a:off x="20" y="-2"/>
            <a:ext cx="12191980" cy="6858000"/>
          </a:xfrm>
          <a:prstGeom prst="rect">
            <a:avLst/>
          </a:prstGeom>
        </p:spPr>
      </p:pic>
      <p:sp>
        <p:nvSpPr>
          <p:cNvPr id="3" name="Content Placeholder 2">
            <a:extLst>
              <a:ext uri="{FF2B5EF4-FFF2-40B4-BE49-F238E27FC236}">
                <a16:creationId xmlns:a16="http://schemas.microsoft.com/office/drawing/2014/main" id="{4FC1C30F-98D3-70C5-E83C-333537877F8D}"/>
              </a:ext>
            </a:extLst>
          </p:cNvPr>
          <p:cNvSpPr>
            <a:spLocks noGrp="1"/>
          </p:cNvSpPr>
          <p:nvPr>
            <p:ph idx="1"/>
          </p:nvPr>
        </p:nvSpPr>
        <p:spPr>
          <a:xfrm>
            <a:off x="1261872" y="4800600"/>
            <a:ext cx="9418320" cy="1691640"/>
          </a:xfrm>
        </p:spPr>
        <p:txBody>
          <a:bodyPr vert="horz" lIns="91440" tIns="45720" rIns="91440" bIns="45720" rtlCol="0" anchor="t">
            <a:normAutofit/>
          </a:bodyPr>
          <a:lstStyle/>
          <a:p>
            <a:pPr marL="0" indent="0">
              <a:buNone/>
            </a:pPr>
            <a:r>
              <a:rPr lang="en-US" sz="2200">
                <a:solidFill>
                  <a:schemeClr val="tx1">
                    <a:lumMod val="85000"/>
                  </a:schemeClr>
                </a:solidFill>
              </a:rPr>
              <a:t>Thank you to Professor </a:t>
            </a:r>
            <a:r>
              <a:rPr lang="en-US" sz="2200">
                <a:solidFill>
                  <a:schemeClr val="tx1">
                    <a:lumMod val="85000"/>
                  </a:schemeClr>
                </a:solidFill>
                <a:ea typeface="+mn-lt"/>
                <a:cs typeface="+mn-lt"/>
              </a:rPr>
              <a:t>Ahmad </a:t>
            </a:r>
            <a:r>
              <a:rPr lang="en-US" sz="2200">
                <a:solidFill>
                  <a:schemeClr val="tx1">
                    <a:lumMod val="85000"/>
                  </a:schemeClr>
                </a:solidFill>
              </a:rPr>
              <a:t>for a great summer semester!</a:t>
            </a:r>
          </a:p>
        </p:txBody>
      </p:sp>
      <p:sp>
        <p:nvSpPr>
          <p:cNvPr id="15" name="Rectangle 14">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F8C1B9D8-212A-444E-B28D-25DA59618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A7D5326E-5BED-CD29-82CD-76F1DC401331}"/>
              </a:ext>
            </a:extLst>
          </p:cNvPr>
          <p:cNvSpPr>
            <a:spLocks noGrp="1"/>
          </p:cNvSpPr>
          <p:nvPr>
            <p:ph type="title"/>
          </p:nvPr>
        </p:nvSpPr>
        <p:spPr>
          <a:xfrm>
            <a:off x="1364326" y="3426567"/>
            <a:ext cx="9692640" cy="1325562"/>
          </a:xfrm>
        </p:spPr>
        <p:txBody>
          <a:bodyPr/>
          <a:lstStyle/>
          <a:p>
            <a:r>
              <a:rPr lang="en-US"/>
              <a:t>Acknowledgements</a:t>
            </a:r>
          </a:p>
        </p:txBody>
      </p:sp>
    </p:spTree>
    <p:extLst>
      <p:ext uri="{BB962C8B-B14F-4D97-AF65-F5344CB8AC3E}">
        <p14:creationId xmlns:p14="http://schemas.microsoft.com/office/powerpoint/2010/main" val="404799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D337-E79C-B60A-CCB3-E87815810778}"/>
              </a:ext>
            </a:extLst>
          </p:cNvPr>
          <p:cNvSpPr>
            <a:spLocks noGrp="1"/>
          </p:cNvSpPr>
          <p:nvPr>
            <p:ph type="title"/>
          </p:nvPr>
        </p:nvSpPr>
        <p:spPr>
          <a:xfrm>
            <a:off x="948107" y="298525"/>
            <a:ext cx="9692640" cy="1325562"/>
          </a:xfrm>
        </p:spPr>
        <p:txBody>
          <a:bodyPr/>
          <a:lstStyle/>
          <a:p>
            <a:r>
              <a:rPr lang="en-US" b="1" u="sng">
                <a:ea typeface="+mj-lt"/>
                <a:cs typeface="+mj-lt"/>
              </a:rPr>
              <a:t>REFERENCES</a:t>
            </a:r>
            <a:endParaRPr lang="en-US">
              <a:ea typeface="+mj-lt"/>
              <a:cs typeface="+mj-lt"/>
            </a:endParaRPr>
          </a:p>
        </p:txBody>
      </p:sp>
      <p:sp>
        <p:nvSpPr>
          <p:cNvPr id="4" name="Content Placeholder 2">
            <a:extLst>
              <a:ext uri="{FF2B5EF4-FFF2-40B4-BE49-F238E27FC236}">
                <a16:creationId xmlns:a16="http://schemas.microsoft.com/office/drawing/2014/main" id="{DDC09149-32A7-93EB-538D-FCE96169088C}"/>
              </a:ext>
            </a:extLst>
          </p:cNvPr>
          <p:cNvSpPr>
            <a:spLocks noGrp="1"/>
          </p:cNvSpPr>
          <p:nvPr>
            <p:ph idx="1"/>
          </p:nvPr>
        </p:nvSpPr>
        <p:spPr>
          <a:xfrm>
            <a:off x="662232" y="1817594"/>
            <a:ext cx="10626792" cy="4429777"/>
          </a:xfrm>
        </p:spPr>
        <p:txBody>
          <a:bodyPr vert="horz" lIns="91440" tIns="45720" rIns="91440" bIns="45720" rtlCol="0" anchor="t">
            <a:normAutofit/>
          </a:bodyPr>
          <a:lstStyle/>
          <a:p>
            <a:pPr marL="0" indent="0">
              <a:buNone/>
            </a:pPr>
            <a:r>
              <a:rPr lang="en-US">
                <a:ea typeface="+mn-lt"/>
                <a:cs typeface="+mn-lt"/>
              </a:rPr>
              <a:t>Klein, TJ. </a:t>
            </a:r>
            <a:r>
              <a:rPr lang="en-US" b="1"/>
              <a:t>Airline Passenger Satisfaction</a:t>
            </a:r>
            <a:r>
              <a:rPr lang="en-US">
                <a:ea typeface="+mn-lt"/>
                <a:cs typeface="+mn-lt"/>
              </a:rPr>
              <a:t>, Retrieved July 2022 from https://www.kaggle.com/datasets/teejmahal20/airline-passenger-satisfaction.</a:t>
            </a:r>
          </a:p>
          <a:p>
            <a:pPr>
              <a:buNone/>
            </a:pPr>
            <a:r>
              <a:rPr lang="en-US">
                <a:ea typeface="+mn-lt"/>
                <a:cs typeface="+mn-lt"/>
              </a:rPr>
              <a:t>Scikit-learn: Machine Learning in Python, Pedregosa </a:t>
            </a:r>
            <a:r>
              <a:rPr lang="en-US" i="1">
                <a:ea typeface="+mn-lt"/>
                <a:cs typeface="+mn-lt"/>
              </a:rPr>
              <a:t>et al.</a:t>
            </a:r>
            <a:r>
              <a:rPr lang="en-US">
                <a:ea typeface="+mn-lt"/>
                <a:cs typeface="+mn-lt"/>
              </a:rPr>
              <a:t>, JMLR 12, pp. 2825-2830, 2011.</a:t>
            </a:r>
          </a:p>
          <a:p>
            <a:pPr>
              <a:buNone/>
            </a:pPr>
            <a:r>
              <a:rPr lang="en-US"/>
              <a:t>Course Notes:</a:t>
            </a:r>
          </a:p>
          <a:p>
            <a:pPr>
              <a:buNone/>
            </a:pPr>
            <a:r>
              <a:rPr lang="en-US">
                <a:ea typeface="+mn-lt"/>
                <a:cs typeface="+mn-lt"/>
              </a:rPr>
              <a:t>Ahmed, Bilal, "The Naïve Bayes Model", CS6140 Machine Learning Course Notes, Jan. 26, 2015.</a:t>
            </a:r>
          </a:p>
          <a:p>
            <a:pPr marL="0" indent="0">
              <a:buNone/>
            </a:pPr>
            <a:r>
              <a:rPr lang="en-US">
                <a:ea typeface="+mn-lt"/>
                <a:cs typeface="+mn-lt"/>
              </a:rPr>
              <a:t>Ahmed, Bilal, "Logistic Regression", CS6140 Machine Learning Course Notes</a:t>
            </a:r>
            <a:endParaRPr lang="en-US"/>
          </a:p>
          <a:p>
            <a:pPr marL="0" indent="0">
              <a:buNone/>
            </a:pPr>
            <a:r>
              <a:rPr lang="en-US">
                <a:ea typeface="+mn-lt"/>
                <a:cs typeface="+mn-lt"/>
              </a:rPr>
              <a:t>Ahmed, Bilal, "Support Vector Machines III", CS6140 Machine Learning Course Notes, Jan. 26, 2015.</a:t>
            </a:r>
          </a:p>
          <a:p>
            <a:pPr marL="0" indent="0">
              <a:buNone/>
            </a:pPr>
            <a:r>
              <a:rPr lang="en-US">
                <a:ea typeface="+mn-lt"/>
                <a:cs typeface="+mn-lt"/>
              </a:rPr>
              <a:t>Pavlu, Virgil, "Kernels", CS6140 Machine Learning Course Notes, Nov. 30, 2014</a:t>
            </a:r>
            <a:br>
              <a:rPr lang="en-US">
                <a:ea typeface="+mn-lt"/>
                <a:cs typeface="+mn-lt"/>
              </a:rPr>
            </a:br>
            <a:endParaRPr lang="en-US">
              <a:ea typeface="+mn-lt"/>
              <a:cs typeface="+mn-lt"/>
            </a:endParaRPr>
          </a:p>
        </p:txBody>
      </p:sp>
    </p:spTree>
    <p:extLst>
      <p:ext uri="{BB962C8B-B14F-4D97-AF65-F5344CB8AC3E}">
        <p14:creationId xmlns:p14="http://schemas.microsoft.com/office/powerpoint/2010/main" val="117605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B39A2F9F-4BFD-43B1-8BBE-ACFE87A0D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descr="A picture containing sky, outdoor, plane, airplane&#10;&#10;Description automatically generated">
            <a:extLst>
              <a:ext uri="{FF2B5EF4-FFF2-40B4-BE49-F238E27FC236}">
                <a16:creationId xmlns:a16="http://schemas.microsoft.com/office/drawing/2014/main" id="{FDA7D5CF-E0E9-A3A0-DC8D-A0B678932CD9}"/>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25BE76E-6AF4-DDB6-F1C3-C9B0BA8643C5}"/>
              </a:ext>
            </a:extLst>
          </p:cNvPr>
          <p:cNvSpPr>
            <a:spLocks noGrp="1"/>
          </p:cNvSpPr>
          <p:nvPr>
            <p:ph type="title"/>
          </p:nvPr>
        </p:nvSpPr>
        <p:spPr>
          <a:xfrm>
            <a:off x="1261872" y="365760"/>
            <a:ext cx="9692640" cy="1325562"/>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EC63A4B7-D6C4-AFB1-B07F-68049000499C}"/>
              </a:ext>
            </a:extLst>
          </p:cNvPr>
          <p:cNvSpPr>
            <a:spLocks noGrp="1"/>
          </p:cNvSpPr>
          <p:nvPr>
            <p:ph idx="1"/>
          </p:nvPr>
        </p:nvSpPr>
        <p:spPr>
          <a:xfrm>
            <a:off x="1261872" y="1828800"/>
            <a:ext cx="8595360" cy="4351337"/>
          </a:xfrm>
        </p:spPr>
        <p:txBody>
          <a:bodyPr vert="horz" lIns="91440" tIns="45720" rIns="91440" bIns="45720" rtlCol="0" anchor="t">
            <a:normAutofit/>
          </a:bodyPr>
          <a:lstStyle/>
          <a:p>
            <a:pPr marL="0" indent="0">
              <a:buNone/>
            </a:pPr>
            <a:r>
              <a:rPr lang="en-US">
                <a:ea typeface="+mn-lt"/>
                <a:cs typeface="+mn-lt"/>
              </a:rPr>
              <a:t>The Motivation:</a:t>
            </a:r>
          </a:p>
          <a:p>
            <a:r>
              <a:rPr lang="en-US">
                <a:ea typeface="+mn-lt"/>
                <a:cs typeface="+mn-lt"/>
              </a:rPr>
              <a:t>As the world slowly emerges from the Covid-19 pandemic, travel is reentering the lives of millions of Americans. How can airline companies capitalize on this return to travel and make the experience as positive as possible so industry can quickly recover? </a:t>
            </a:r>
            <a:endParaRPr lang="en-US"/>
          </a:p>
          <a:p>
            <a:pPr marL="0" indent="0">
              <a:buNone/>
            </a:pPr>
            <a:r>
              <a:rPr lang="en-US">
                <a:ea typeface="+mn-lt"/>
                <a:cs typeface="+mn-lt"/>
              </a:rPr>
              <a:t>The Research Question:</a:t>
            </a:r>
          </a:p>
          <a:p>
            <a:r>
              <a:rPr lang="en-US">
                <a:ea typeface="+mn-lt"/>
                <a:cs typeface="+mn-lt"/>
              </a:rPr>
              <a:t>Through various kernels Support Vector Machines, we can identify a reasonable decision boundaries?</a:t>
            </a:r>
            <a:endParaRPr lang="en-US"/>
          </a:p>
          <a:p>
            <a:r>
              <a:rPr lang="en-US"/>
              <a:t>Can we infer insights about the feature rich data and their impact on one-another?</a:t>
            </a:r>
          </a:p>
          <a:p>
            <a:endParaRPr lang="en-US"/>
          </a:p>
          <a:p>
            <a:endParaRPr lang="en-US"/>
          </a:p>
        </p:txBody>
      </p:sp>
      <p:sp>
        <p:nvSpPr>
          <p:cNvPr id="15" name="Rectangle 11">
            <a:extLst>
              <a:ext uri="{FF2B5EF4-FFF2-40B4-BE49-F238E27FC236}">
                <a16:creationId xmlns:a16="http://schemas.microsoft.com/office/drawing/2014/main" id="{DB383DC5-236D-4BB4-AB9E-014F4FCF1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521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7908-5480-71D0-588E-DB356F8780C9}"/>
              </a:ext>
            </a:extLst>
          </p:cNvPr>
          <p:cNvSpPr>
            <a:spLocks noGrp="1"/>
          </p:cNvSpPr>
          <p:nvPr>
            <p:ph type="title"/>
          </p:nvPr>
        </p:nvSpPr>
        <p:spPr>
          <a:xfrm>
            <a:off x="6420464" y="365760"/>
            <a:ext cx="4534047" cy="1325562"/>
          </a:xfrm>
        </p:spPr>
        <p:txBody>
          <a:bodyPr>
            <a:normAutofit/>
          </a:bodyPr>
          <a:lstStyle/>
          <a:p>
            <a:r>
              <a:rPr lang="en-US"/>
              <a:t>Data</a:t>
            </a:r>
          </a:p>
        </p:txBody>
      </p:sp>
      <p:pic>
        <p:nvPicPr>
          <p:cNvPr id="4" name="Picture 4" descr="A picture containing application&#10;&#10;Description automatically generated">
            <a:extLst>
              <a:ext uri="{FF2B5EF4-FFF2-40B4-BE49-F238E27FC236}">
                <a16:creationId xmlns:a16="http://schemas.microsoft.com/office/drawing/2014/main" id="{9E3A5C31-7661-5334-6509-4655B9753B40}"/>
              </a:ext>
            </a:extLst>
          </p:cNvPr>
          <p:cNvPicPr>
            <a:picLocks noChangeAspect="1"/>
          </p:cNvPicPr>
          <p:nvPr/>
        </p:nvPicPr>
        <p:blipFill rotWithShape="1">
          <a:blip r:embed="rId2"/>
          <a:srcRect l="22577" r="22267" b="1"/>
          <a:stretch/>
        </p:blipFill>
        <p:spPr>
          <a:xfrm>
            <a:off x="948634" y="955222"/>
            <a:ext cx="4840744" cy="4914800"/>
          </a:xfrm>
          <a:prstGeom prst="rect">
            <a:avLst/>
          </a:prstGeom>
        </p:spPr>
      </p:pic>
      <p:sp>
        <p:nvSpPr>
          <p:cNvPr id="17" name="Rectangle 16">
            <a:extLst>
              <a:ext uri="{FF2B5EF4-FFF2-40B4-BE49-F238E27FC236}">
                <a16:creationId xmlns:a16="http://schemas.microsoft.com/office/drawing/2014/main" id="{F313EB42-8073-4CE3-84D2-5E1647125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92" y="645106"/>
            <a:ext cx="5451627" cy="5527094"/>
          </a:xfrm>
          <a:prstGeom prst="rect">
            <a:avLst/>
          </a:prstGeom>
          <a:noFill/>
          <a:ln w="13970">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1022D33-409E-AA06-EA9D-AB5FDB411570}"/>
              </a:ext>
            </a:extLst>
          </p:cNvPr>
          <p:cNvSpPr>
            <a:spLocks noGrp="1"/>
          </p:cNvSpPr>
          <p:nvPr>
            <p:ph idx="1"/>
          </p:nvPr>
        </p:nvSpPr>
        <p:spPr>
          <a:xfrm>
            <a:off x="6420463" y="1828800"/>
            <a:ext cx="4572002" cy="4351337"/>
          </a:xfrm>
        </p:spPr>
        <p:txBody>
          <a:bodyPr vert="horz" lIns="91440" tIns="45720" rIns="91440" bIns="45720" rtlCol="0" anchor="t">
            <a:normAutofit/>
          </a:bodyPr>
          <a:lstStyle/>
          <a:p>
            <a:pPr marL="0" indent="0">
              <a:buNone/>
            </a:pPr>
            <a:r>
              <a:rPr lang="en-US" sz="1500">
                <a:ea typeface="+mn-lt"/>
                <a:cs typeface="+mn-lt"/>
              </a:rPr>
              <a:t>The Data Set:</a:t>
            </a:r>
          </a:p>
          <a:p>
            <a:r>
              <a:rPr lang="en-US" sz="1500">
                <a:ea typeface="+mn-lt"/>
                <a:cs typeface="+mn-lt"/>
              </a:rPr>
              <a:t>“Airline Passenger Satisfaction” dataset from Kaggle. </a:t>
            </a:r>
            <a:endParaRPr lang="en-US" sz="1500"/>
          </a:p>
          <a:p>
            <a:r>
              <a:rPr lang="en-US" sz="1500">
                <a:ea typeface="+mn-lt"/>
                <a:cs typeface="+mn-lt"/>
              </a:rPr>
              <a:t>25 possible features and with over 1500 data entries. </a:t>
            </a:r>
          </a:p>
          <a:p>
            <a:r>
              <a:rPr lang="en-US" sz="1500">
                <a:ea typeface="+mn-lt"/>
                <a:cs typeface="+mn-lt"/>
              </a:rPr>
              <a:t>Strive to predict the binary “satisfaction” feature.</a:t>
            </a:r>
          </a:p>
          <a:p>
            <a:pPr marL="0" indent="0">
              <a:buNone/>
            </a:pPr>
            <a:r>
              <a:rPr lang="en-US" sz="1500">
                <a:ea typeface="+mn-lt"/>
                <a:cs typeface="+mn-lt"/>
              </a:rPr>
              <a:t>Data Treatment</a:t>
            </a:r>
          </a:p>
          <a:p>
            <a:pPr marL="285750" indent="-285750"/>
            <a:r>
              <a:rPr lang="en-US" sz="1500"/>
              <a:t>Missing or Null values were replaced with median or "most common" class values. </a:t>
            </a:r>
          </a:p>
          <a:p>
            <a:pPr marL="285750" indent="-285750"/>
            <a:r>
              <a:rPr lang="en-US" sz="1500"/>
              <a:t>Data came with pre-split with train and test sets. Addition k-fold validation was used to ensure model result accuracy</a:t>
            </a:r>
          </a:p>
        </p:txBody>
      </p:sp>
    </p:spTree>
    <p:extLst>
      <p:ext uri="{BB962C8B-B14F-4D97-AF65-F5344CB8AC3E}">
        <p14:creationId xmlns:p14="http://schemas.microsoft.com/office/powerpoint/2010/main" val="21002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6BF9-FE00-3864-9EC3-6D27DC28F5EA}"/>
              </a:ext>
            </a:extLst>
          </p:cNvPr>
          <p:cNvSpPr>
            <a:spLocks noGrp="1"/>
          </p:cNvSpPr>
          <p:nvPr>
            <p:ph type="title"/>
          </p:nvPr>
        </p:nvSpPr>
        <p:spPr>
          <a:xfrm>
            <a:off x="225202" y="365760"/>
            <a:ext cx="10748971" cy="781291"/>
          </a:xfrm>
        </p:spPr>
        <p:txBody>
          <a:bodyPr>
            <a:normAutofit/>
          </a:bodyPr>
          <a:lstStyle/>
          <a:p>
            <a:r>
              <a:rPr lang="en-US" sz="3700" b="1" u="sng">
                <a:ea typeface="+mj-lt"/>
                <a:cs typeface="+mj-lt"/>
              </a:rPr>
              <a:t>IMPLEMENTATION: Baseline Results</a:t>
            </a:r>
            <a:endParaRPr lang="en-US" sz="3700">
              <a:ea typeface="+mj-lt"/>
              <a:cs typeface="+mj-lt"/>
            </a:endParaRPr>
          </a:p>
        </p:txBody>
      </p:sp>
      <p:sp>
        <p:nvSpPr>
          <p:cNvPr id="3" name="Content Placeholder 2">
            <a:extLst>
              <a:ext uri="{FF2B5EF4-FFF2-40B4-BE49-F238E27FC236}">
                <a16:creationId xmlns:a16="http://schemas.microsoft.com/office/drawing/2014/main" id="{88975F24-5705-96B3-9F04-A43BC8439F16}"/>
              </a:ext>
            </a:extLst>
          </p:cNvPr>
          <p:cNvSpPr>
            <a:spLocks noGrp="1"/>
          </p:cNvSpPr>
          <p:nvPr>
            <p:ph idx="1"/>
          </p:nvPr>
        </p:nvSpPr>
        <p:spPr>
          <a:xfrm>
            <a:off x="252746" y="1187865"/>
            <a:ext cx="10694027" cy="1471425"/>
          </a:xfrm>
        </p:spPr>
        <p:txBody>
          <a:bodyPr vert="horz" lIns="91440" tIns="45720" rIns="91440" bIns="45720" rtlCol="0" anchor="t">
            <a:normAutofit/>
          </a:bodyPr>
          <a:lstStyle/>
          <a:p>
            <a:pPr marL="0" indent="0" algn="ctr">
              <a:buNone/>
            </a:pPr>
            <a:r>
              <a:rPr lang="en-US"/>
              <a:t>Naïve Bayes and Logistic Regression Models were both used to calculate baseline results as they are relatively simple models compared to SVM's. </a:t>
            </a:r>
          </a:p>
          <a:p>
            <a:pPr marL="0" indent="0" algn="ctr">
              <a:buNone/>
            </a:pPr>
            <a:r>
              <a:rPr lang="en-US"/>
              <a:t>Baseline results provide context into the effectiveness of future SVM models</a:t>
            </a:r>
          </a:p>
          <a:p>
            <a:endParaRPr lang="en-US"/>
          </a:p>
        </p:txBody>
      </p:sp>
      <p:sp>
        <p:nvSpPr>
          <p:cNvPr id="9" name="Rectangle 8">
            <a:extLst>
              <a:ext uri="{FF2B5EF4-FFF2-40B4-BE49-F238E27FC236}">
                <a16:creationId xmlns:a16="http://schemas.microsoft.com/office/drawing/2014/main" id="{DF98C7A3-67B7-4AC0-A6C8-CC7111EE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5">
            <a:extLst>
              <a:ext uri="{FF2B5EF4-FFF2-40B4-BE49-F238E27FC236}">
                <a16:creationId xmlns:a16="http://schemas.microsoft.com/office/drawing/2014/main" id="{B4422181-6082-666A-6A3C-4A0D87DF28F1}"/>
              </a:ext>
            </a:extLst>
          </p:cNvPr>
          <p:cNvGraphicFramePr>
            <a:graphicFrameLocks noGrp="1"/>
          </p:cNvGraphicFramePr>
          <p:nvPr>
            <p:extLst>
              <p:ext uri="{D42A27DB-BD31-4B8C-83A1-F6EECF244321}">
                <p14:modId xmlns:p14="http://schemas.microsoft.com/office/powerpoint/2010/main" val="2408009315"/>
              </p:ext>
            </p:extLst>
          </p:nvPr>
        </p:nvGraphicFramePr>
        <p:xfrm>
          <a:off x="1557617" y="2358838"/>
          <a:ext cx="8120770" cy="1395480"/>
        </p:xfrm>
        <a:graphic>
          <a:graphicData uri="http://schemas.openxmlformats.org/drawingml/2006/table">
            <a:tbl>
              <a:tblPr firstRow="1" bandRow="1">
                <a:tableStyleId>{5C22544A-7EE6-4342-B048-85BDC9FD1C3A}</a:tableStyleId>
              </a:tblPr>
              <a:tblGrid>
                <a:gridCol w="1624154">
                  <a:extLst>
                    <a:ext uri="{9D8B030D-6E8A-4147-A177-3AD203B41FA5}">
                      <a16:colId xmlns:a16="http://schemas.microsoft.com/office/drawing/2014/main" val="3054334042"/>
                    </a:ext>
                  </a:extLst>
                </a:gridCol>
                <a:gridCol w="1624154">
                  <a:extLst>
                    <a:ext uri="{9D8B030D-6E8A-4147-A177-3AD203B41FA5}">
                      <a16:colId xmlns:a16="http://schemas.microsoft.com/office/drawing/2014/main" val="1686227913"/>
                    </a:ext>
                  </a:extLst>
                </a:gridCol>
                <a:gridCol w="1624154">
                  <a:extLst>
                    <a:ext uri="{9D8B030D-6E8A-4147-A177-3AD203B41FA5}">
                      <a16:colId xmlns:a16="http://schemas.microsoft.com/office/drawing/2014/main" val="4027423277"/>
                    </a:ext>
                  </a:extLst>
                </a:gridCol>
                <a:gridCol w="1624154">
                  <a:extLst>
                    <a:ext uri="{9D8B030D-6E8A-4147-A177-3AD203B41FA5}">
                      <a16:colId xmlns:a16="http://schemas.microsoft.com/office/drawing/2014/main" val="1652951720"/>
                    </a:ext>
                  </a:extLst>
                </a:gridCol>
                <a:gridCol w="1624154">
                  <a:extLst>
                    <a:ext uri="{9D8B030D-6E8A-4147-A177-3AD203B41FA5}">
                      <a16:colId xmlns:a16="http://schemas.microsoft.com/office/drawing/2014/main" val="4168451496"/>
                    </a:ext>
                  </a:extLst>
                </a:gridCol>
              </a:tblGrid>
              <a:tr h="384560">
                <a:tc>
                  <a:txBody>
                    <a:bodyPr/>
                    <a:lstStyle/>
                    <a:p>
                      <a:pPr algn="ctr"/>
                      <a:r>
                        <a:rPr lang="en-US"/>
                        <a:t>Model</a:t>
                      </a:r>
                    </a:p>
                  </a:txBody>
                  <a:tcPr/>
                </a:tc>
                <a:tc>
                  <a:txBody>
                    <a:bodyPr/>
                    <a:lstStyle/>
                    <a:p>
                      <a:pPr algn="ctr"/>
                      <a:r>
                        <a:rPr lang="en-US"/>
                        <a:t>Accuracy</a:t>
                      </a:r>
                    </a:p>
                  </a:txBody>
                  <a:tcPr/>
                </a:tc>
                <a:tc>
                  <a:txBody>
                    <a:bodyPr/>
                    <a:lstStyle/>
                    <a:p>
                      <a:pPr algn="ctr"/>
                      <a:r>
                        <a:rPr lang="en-US"/>
                        <a:t>Recall</a:t>
                      </a:r>
                    </a:p>
                  </a:txBody>
                  <a:tcPr/>
                </a:tc>
                <a:tc>
                  <a:txBody>
                    <a:bodyPr/>
                    <a:lstStyle/>
                    <a:p>
                      <a:pPr algn="ctr"/>
                      <a:r>
                        <a:rPr lang="en-US"/>
                        <a:t>Precision</a:t>
                      </a:r>
                    </a:p>
                  </a:txBody>
                  <a:tcPr/>
                </a:tc>
                <a:tc>
                  <a:txBody>
                    <a:bodyPr/>
                    <a:lstStyle/>
                    <a:p>
                      <a:pPr algn="ctr"/>
                      <a:r>
                        <a:rPr lang="en-US"/>
                        <a:t>F1</a:t>
                      </a:r>
                    </a:p>
                  </a:txBody>
                  <a:tcPr/>
                </a:tc>
                <a:extLst>
                  <a:ext uri="{0D108BD9-81ED-4DB2-BD59-A6C34878D82A}">
                    <a16:rowId xmlns:a16="http://schemas.microsoft.com/office/drawing/2014/main" val="565958213"/>
                  </a:ext>
                </a:extLst>
              </a:tr>
              <a:tr h="370840">
                <a:tc>
                  <a:txBody>
                    <a:bodyPr/>
                    <a:lstStyle/>
                    <a:p>
                      <a:pPr algn="ctr"/>
                      <a:r>
                        <a:rPr lang="en-US"/>
                        <a:t>Naïve Bayes</a:t>
                      </a:r>
                    </a:p>
                  </a:txBody>
                  <a:tcPr/>
                </a:tc>
                <a:tc>
                  <a:txBody>
                    <a:bodyPr/>
                    <a:lstStyle/>
                    <a:p>
                      <a:pPr lvl="0" algn="ctr">
                        <a:buNone/>
                      </a:pPr>
                      <a:r>
                        <a:rPr lang="en-US" sz="1800" b="0" i="0" u="none" strike="noStrike" noProof="0">
                          <a:latin typeface="Century Schoolbook"/>
                        </a:rPr>
                        <a:t>88.6</a:t>
                      </a:r>
                      <a:endParaRPr lang="en-US"/>
                    </a:p>
                  </a:txBody>
                  <a:tcPr/>
                </a:tc>
                <a:tc>
                  <a:txBody>
                    <a:bodyPr/>
                    <a:lstStyle/>
                    <a:p>
                      <a:pPr lvl="0" algn="ctr">
                        <a:buNone/>
                      </a:pPr>
                      <a:r>
                        <a:rPr lang="en-US" sz="1800" b="0" i="0" u="none" strike="noStrike" noProof="0">
                          <a:latin typeface="Century Schoolbook"/>
                        </a:rPr>
                        <a:t>89.36</a:t>
                      </a:r>
                      <a:endParaRPr lang="en-US"/>
                    </a:p>
                  </a:txBody>
                  <a:tcPr/>
                </a:tc>
                <a:tc>
                  <a:txBody>
                    <a:bodyPr/>
                    <a:lstStyle/>
                    <a:p>
                      <a:pPr lvl="0" algn="ctr">
                        <a:buNone/>
                      </a:pPr>
                      <a:r>
                        <a:rPr lang="en-US" sz="1800" b="0" i="0" u="none" strike="noStrike" noProof="0">
                          <a:latin typeface="Century Schoolbook"/>
                        </a:rPr>
                        <a:t>89.69</a:t>
                      </a:r>
                      <a:endParaRPr lang="en-US"/>
                    </a:p>
                  </a:txBody>
                  <a:tcPr/>
                </a:tc>
                <a:tc>
                  <a:txBody>
                    <a:bodyPr/>
                    <a:lstStyle/>
                    <a:p>
                      <a:pPr lvl="0" algn="ctr">
                        <a:buNone/>
                      </a:pPr>
                      <a:r>
                        <a:rPr lang="en-US" sz="1800" b="0" i="0" u="none" strike="noStrike" noProof="0">
                          <a:latin typeface="Century Schoolbook"/>
                        </a:rPr>
                        <a:t>89.52</a:t>
                      </a:r>
                      <a:endParaRPr lang="en-US"/>
                    </a:p>
                  </a:txBody>
                  <a:tcPr/>
                </a:tc>
                <a:extLst>
                  <a:ext uri="{0D108BD9-81ED-4DB2-BD59-A6C34878D82A}">
                    <a16:rowId xmlns:a16="http://schemas.microsoft.com/office/drawing/2014/main" val="1240200933"/>
                  </a:ext>
                </a:extLst>
              </a:tr>
              <a:tr h="370840">
                <a:tc>
                  <a:txBody>
                    <a:bodyPr/>
                    <a:lstStyle/>
                    <a:p>
                      <a:pPr algn="ctr"/>
                      <a:r>
                        <a:rPr lang="en-US"/>
                        <a:t>Logistic Regression</a:t>
                      </a:r>
                    </a:p>
                  </a:txBody>
                  <a:tcPr/>
                </a:tc>
                <a:tc>
                  <a:txBody>
                    <a:bodyPr/>
                    <a:lstStyle/>
                    <a:p>
                      <a:pPr lvl="0" algn="ctr">
                        <a:buNone/>
                      </a:pPr>
                      <a:r>
                        <a:rPr lang="en-US" sz="1800" b="0" i="0" u="none" strike="noStrike" noProof="0">
                          <a:latin typeface="Century Schoolbook"/>
                        </a:rPr>
                        <a:t>87.04</a:t>
                      </a:r>
                      <a:endParaRPr lang="en-US"/>
                    </a:p>
                  </a:txBody>
                  <a:tcPr/>
                </a:tc>
                <a:tc>
                  <a:txBody>
                    <a:bodyPr/>
                    <a:lstStyle/>
                    <a:p>
                      <a:pPr algn="ctr"/>
                      <a:r>
                        <a:rPr lang="en-US"/>
                        <a:t>83.41</a:t>
                      </a:r>
                    </a:p>
                  </a:txBody>
                  <a:tcPr/>
                </a:tc>
                <a:tc>
                  <a:txBody>
                    <a:bodyPr/>
                    <a:lstStyle/>
                    <a:p>
                      <a:pPr algn="ctr"/>
                      <a:r>
                        <a:rPr lang="en-US"/>
                        <a:t>86.58</a:t>
                      </a:r>
                    </a:p>
                  </a:txBody>
                  <a:tcPr/>
                </a:tc>
                <a:tc>
                  <a:txBody>
                    <a:bodyPr/>
                    <a:lstStyle/>
                    <a:p>
                      <a:pPr algn="ctr"/>
                      <a:r>
                        <a:rPr lang="en-US"/>
                        <a:t>84.97</a:t>
                      </a:r>
                    </a:p>
                  </a:txBody>
                  <a:tcPr/>
                </a:tc>
                <a:extLst>
                  <a:ext uri="{0D108BD9-81ED-4DB2-BD59-A6C34878D82A}">
                    <a16:rowId xmlns:a16="http://schemas.microsoft.com/office/drawing/2014/main" val="3556733700"/>
                  </a:ext>
                </a:extLst>
              </a:tr>
            </a:tbl>
          </a:graphicData>
        </a:graphic>
      </p:graphicFrame>
      <p:pic>
        <p:nvPicPr>
          <p:cNvPr id="5" name="Picture 5" descr="Chart, box and whisker chart&#10;&#10;Description automatically generated">
            <a:extLst>
              <a:ext uri="{FF2B5EF4-FFF2-40B4-BE49-F238E27FC236}">
                <a16:creationId xmlns:a16="http://schemas.microsoft.com/office/drawing/2014/main" id="{50D0F792-8787-AD4F-0956-69C7C0557658}"/>
              </a:ext>
            </a:extLst>
          </p:cNvPr>
          <p:cNvPicPr>
            <a:picLocks noChangeAspect="1"/>
          </p:cNvPicPr>
          <p:nvPr/>
        </p:nvPicPr>
        <p:blipFill>
          <a:blip r:embed="rId2"/>
          <a:stretch>
            <a:fillRect/>
          </a:stretch>
        </p:blipFill>
        <p:spPr>
          <a:xfrm>
            <a:off x="3591297" y="4442152"/>
            <a:ext cx="3464357" cy="2245492"/>
          </a:xfrm>
          <a:prstGeom prst="rect">
            <a:avLst/>
          </a:prstGeom>
        </p:spPr>
      </p:pic>
      <p:sp>
        <p:nvSpPr>
          <p:cNvPr id="7" name="Content Placeholder 2">
            <a:extLst>
              <a:ext uri="{FF2B5EF4-FFF2-40B4-BE49-F238E27FC236}">
                <a16:creationId xmlns:a16="http://schemas.microsoft.com/office/drawing/2014/main" id="{376AC07A-FDC0-9B02-F229-4F939C832692}"/>
              </a:ext>
            </a:extLst>
          </p:cNvPr>
          <p:cNvSpPr txBox="1">
            <a:spLocks/>
          </p:cNvSpPr>
          <p:nvPr/>
        </p:nvSpPr>
        <p:spPr>
          <a:xfrm>
            <a:off x="2562278" y="4018470"/>
            <a:ext cx="5516909" cy="84389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a:t>Logistic Regression 10-Fold Cross Validation</a:t>
            </a:r>
          </a:p>
          <a:p>
            <a:endParaRPr lang="en-US"/>
          </a:p>
        </p:txBody>
      </p:sp>
    </p:spTree>
    <p:extLst>
      <p:ext uri="{BB962C8B-B14F-4D97-AF65-F5344CB8AC3E}">
        <p14:creationId xmlns:p14="http://schemas.microsoft.com/office/powerpoint/2010/main" val="22400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6BF9-FE00-3864-9EC3-6D27DC28F5EA}"/>
              </a:ext>
            </a:extLst>
          </p:cNvPr>
          <p:cNvSpPr>
            <a:spLocks noGrp="1"/>
          </p:cNvSpPr>
          <p:nvPr>
            <p:ph type="title"/>
          </p:nvPr>
        </p:nvSpPr>
        <p:spPr>
          <a:xfrm>
            <a:off x="225202" y="365760"/>
            <a:ext cx="10748971" cy="754062"/>
          </a:xfrm>
        </p:spPr>
        <p:txBody>
          <a:bodyPr>
            <a:normAutofit/>
          </a:bodyPr>
          <a:lstStyle/>
          <a:p>
            <a:r>
              <a:rPr lang="en-US" sz="3700" b="1" u="sng">
                <a:ea typeface="+mj-lt"/>
                <a:cs typeface="+mj-lt"/>
              </a:rPr>
              <a:t>IMPLEMENTATION: SVM Kernels</a:t>
            </a:r>
            <a:endParaRPr lang="en-US" sz="3700">
              <a:ea typeface="+mj-lt"/>
              <a:cs typeface="+mj-lt"/>
            </a:endParaRPr>
          </a:p>
        </p:txBody>
      </p:sp>
      <p:sp>
        <p:nvSpPr>
          <p:cNvPr id="3" name="Content Placeholder 2">
            <a:extLst>
              <a:ext uri="{FF2B5EF4-FFF2-40B4-BE49-F238E27FC236}">
                <a16:creationId xmlns:a16="http://schemas.microsoft.com/office/drawing/2014/main" id="{88975F24-5705-96B3-9F04-A43BC8439F16}"/>
              </a:ext>
            </a:extLst>
          </p:cNvPr>
          <p:cNvSpPr>
            <a:spLocks noGrp="1"/>
          </p:cNvSpPr>
          <p:nvPr>
            <p:ph idx="1"/>
          </p:nvPr>
        </p:nvSpPr>
        <p:spPr>
          <a:xfrm>
            <a:off x="281232" y="1290918"/>
            <a:ext cx="10694027" cy="4429777"/>
          </a:xfrm>
        </p:spPr>
        <p:txBody>
          <a:bodyPr vert="horz" lIns="91440" tIns="45720" rIns="91440" bIns="45720" rtlCol="0" anchor="t">
            <a:normAutofit fontScale="92500" lnSpcReduction="10000"/>
          </a:bodyPr>
          <a:lstStyle/>
          <a:p>
            <a:pPr marL="0" indent="0" algn="ctr">
              <a:buNone/>
            </a:pPr>
            <a:r>
              <a:rPr lang="en-US"/>
              <a:t>Using </a:t>
            </a:r>
            <a:r>
              <a:rPr lang="en-US">
                <a:ea typeface="+mn-lt"/>
                <a:cs typeface="+mn-lt"/>
              </a:rPr>
              <a:t>scikit-learn </a:t>
            </a:r>
            <a:r>
              <a:rPr lang="en-US"/>
              <a:t>SVM models, we implement various kernels one by one with increasing complexity to analyze the results as the decision boundary grew in complexity and </a:t>
            </a:r>
            <a:r>
              <a:rPr lang="en-US">
                <a:ea typeface="+mn-lt"/>
                <a:cs typeface="+mn-lt"/>
              </a:rPr>
              <a:t>dimensionality</a:t>
            </a:r>
          </a:p>
          <a:p>
            <a:pPr marL="0" indent="0">
              <a:buNone/>
            </a:pPr>
            <a:endParaRPr lang="en-US"/>
          </a:p>
          <a:p>
            <a:pPr marL="0" indent="0">
              <a:buNone/>
            </a:pPr>
            <a:r>
              <a:rPr lang="en-US"/>
              <a:t>We explored the following Kernels:</a:t>
            </a:r>
          </a:p>
          <a:p>
            <a:pPr marL="0" indent="0">
              <a:buNone/>
            </a:pPr>
            <a:r>
              <a:rPr lang="en-US"/>
              <a:t>1) Linear</a:t>
            </a:r>
          </a:p>
          <a:p>
            <a:pPr marL="0" indent="0">
              <a:buNone/>
            </a:pPr>
            <a:r>
              <a:rPr lang="en-US"/>
              <a:t>2) Polynomial</a:t>
            </a:r>
          </a:p>
          <a:p>
            <a:pPr marL="0" indent="0">
              <a:buNone/>
            </a:pPr>
            <a:r>
              <a:rPr lang="en-US"/>
              <a:t>3) Radial Bases Functions</a:t>
            </a:r>
          </a:p>
          <a:p>
            <a:pPr marL="0" indent="0">
              <a:buNone/>
            </a:pPr>
            <a:endParaRPr lang="en-US"/>
          </a:p>
          <a:p>
            <a:pPr marL="0" indent="0">
              <a:buNone/>
            </a:pPr>
            <a:r>
              <a:rPr lang="en-US"/>
              <a:t>How many Features:</a:t>
            </a:r>
          </a:p>
          <a:p>
            <a:pPr marL="285750" indent="-285750"/>
            <a:r>
              <a:rPr lang="en-US"/>
              <a:t>Explore results with 3 and all Features. </a:t>
            </a:r>
          </a:p>
          <a:p>
            <a:pPr marL="285750" indent="-285750"/>
            <a:r>
              <a:rPr lang="en-US"/>
              <a:t>Best 3 Features discovered via Grid Search and Random Forest Trees</a:t>
            </a:r>
          </a:p>
          <a:p>
            <a:endParaRPr lang="en-US"/>
          </a:p>
        </p:txBody>
      </p:sp>
    </p:spTree>
    <p:extLst>
      <p:ext uri="{BB962C8B-B14F-4D97-AF65-F5344CB8AC3E}">
        <p14:creationId xmlns:p14="http://schemas.microsoft.com/office/powerpoint/2010/main" val="101045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75F24-5705-96B3-9F04-A43BC8439F16}"/>
              </a:ext>
            </a:extLst>
          </p:cNvPr>
          <p:cNvSpPr>
            <a:spLocks noGrp="1"/>
          </p:cNvSpPr>
          <p:nvPr>
            <p:ph idx="1"/>
          </p:nvPr>
        </p:nvSpPr>
        <p:spPr>
          <a:xfrm>
            <a:off x="340447" y="1027638"/>
            <a:ext cx="10665757" cy="1203689"/>
          </a:xfrm>
        </p:spPr>
        <p:txBody>
          <a:bodyPr vert="horz" lIns="91440" tIns="45720" rIns="91440" bIns="45720" rtlCol="0" anchor="t">
            <a:normAutofit/>
          </a:bodyPr>
          <a:lstStyle/>
          <a:p>
            <a:pPr marL="0" indent="0">
              <a:buNone/>
            </a:pPr>
            <a:r>
              <a:rPr lang="en-US">
                <a:ea typeface="+mn-lt"/>
                <a:cs typeface="+mn-lt"/>
              </a:rPr>
              <a:t>The Linear Boundary for SVM Kernel performed under the baseline.</a:t>
            </a:r>
            <a:endParaRPr lang="en-US"/>
          </a:p>
          <a:p>
            <a:pPr marL="0" indent="0">
              <a:buNone/>
            </a:pPr>
            <a:r>
              <a:rPr lang="en-US"/>
              <a:t>It's is likely that for poor performance simply is due to the true decision</a:t>
            </a:r>
            <a:r>
              <a:rPr lang="en-US">
                <a:ea typeface="+mn-lt"/>
                <a:cs typeface="+mn-lt"/>
              </a:rPr>
              <a:t> boundary being too complex for linear description</a:t>
            </a:r>
          </a:p>
          <a:p>
            <a:pPr marL="342900" indent="-342900">
              <a:buAutoNum type="arabicPeriod"/>
            </a:pPr>
            <a:endParaRPr lang="en-US"/>
          </a:p>
          <a:p>
            <a:endParaRPr lang="en-US"/>
          </a:p>
        </p:txBody>
      </p:sp>
      <p:graphicFrame>
        <p:nvGraphicFramePr>
          <p:cNvPr id="6" name="Table 6">
            <a:extLst>
              <a:ext uri="{FF2B5EF4-FFF2-40B4-BE49-F238E27FC236}">
                <a16:creationId xmlns:a16="http://schemas.microsoft.com/office/drawing/2014/main" id="{7875FCBA-9389-2CAA-E47A-A31D6869A7CD}"/>
              </a:ext>
            </a:extLst>
          </p:cNvPr>
          <p:cNvGraphicFramePr>
            <a:graphicFrameLocks noGrp="1"/>
          </p:cNvGraphicFramePr>
          <p:nvPr>
            <p:extLst>
              <p:ext uri="{D42A27DB-BD31-4B8C-83A1-F6EECF244321}">
                <p14:modId xmlns:p14="http://schemas.microsoft.com/office/powerpoint/2010/main" val="2076471653"/>
              </p:ext>
            </p:extLst>
          </p:nvPr>
        </p:nvGraphicFramePr>
        <p:xfrm>
          <a:off x="355053" y="2869654"/>
          <a:ext cx="6980780" cy="1478280"/>
        </p:xfrm>
        <a:graphic>
          <a:graphicData uri="http://schemas.openxmlformats.org/drawingml/2006/table">
            <a:tbl>
              <a:tblPr firstRow="1" bandRow="1">
                <a:tableStyleId>{5C22544A-7EE6-4342-B048-85BDC9FD1C3A}</a:tableStyleId>
              </a:tblPr>
              <a:tblGrid>
                <a:gridCol w="1396156">
                  <a:extLst>
                    <a:ext uri="{9D8B030D-6E8A-4147-A177-3AD203B41FA5}">
                      <a16:colId xmlns:a16="http://schemas.microsoft.com/office/drawing/2014/main" val="4247803731"/>
                    </a:ext>
                  </a:extLst>
                </a:gridCol>
                <a:gridCol w="1396156">
                  <a:extLst>
                    <a:ext uri="{9D8B030D-6E8A-4147-A177-3AD203B41FA5}">
                      <a16:colId xmlns:a16="http://schemas.microsoft.com/office/drawing/2014/main" val="3787715293"/>
                    </a:ext>
                  </a:extLst>
                </a:gridCol>
                <a:gridCol w="1396156">
                  <a:extLst>
                    <a:ext uri="{9D8B030D-6E8A-4147-A177-3AD203B41FA5}">
                      <a16:colId xmlns:a16="http://schemas.microsoft.com/office/drawing/2014/main" val="2630851234"/>
                    </a:ext>
                  </a:extLst>
                </a:gridCol>
                <a:gridCol w="1396156">
                  <a:extLst>
                    <a:ext uri="{9D8B030D-6E8A-4147-A177-3AD203B41FA5}">
                      <a16:colId xmlns:a16="http://schemas.microsoft.com/office/drawing/2014/main" val="450987924"/>
                    </a:ext>
                  </a:extLst>
                </a:gridCol>
                <a:gridCol w="1396156">
                  <a:extLst>
                    <a:ext uri="{9D8B030D-6E8A-4147-A177-3AD203B41FA5}">
                      <a16:colId xmlns:a16="http://schemas.microsoft.com/office/drawing/2014/main" val="4109504781"/>
                    </a:ext>
                  </a:extLst>
                </a:gridCol>
              </a:tblGrid>
              <a:tr h="358588">
                <a:tc>
                  <a:txBody>
                    <a:bodyPr/>
                    <a:lstStyle/>
                    <a:p>
                      <a:pPr algn="ctr"/>
                      <a:r>
                        <a:rPr lang="en-US"/>
                        <a:t>Features</a:t>
                      </a:r>
                    </a:p>
                  </a:txBody>
                  <a:tcPr/>
                </a:tc>
                <a:tc>
                  <a:txBody>
                    <a:bodyPr/>
                    <a:lstStyle/>
                    <a:p>
                      <a:pPr lvl="0" algn="ctr">
                        <a:buNone/>
                      </a:pPr>
                      <a:r>
                        <a:rPr lang="en-US"/>
                        <a:t>Accuracy</a:t>
                      </a:r>
                    </a:p>
                  </a:txBody>
                  <a:tcPr/>
                </a:tc>
                <a:tc>
                  <a:txBody>
                    <a:bodyPr/>
                    <a:lstStyle/>
                    <a:p>
                      <a:pPr lvl="0" algn="ctr">
                        <a:buNone/>
                      </a:pPr>
                      <a:r>
                        <a:rPr lang="en-US"/>
                        <a:t>Recall</a:t>
                      </a:r>
                    </a:p>
                  </a:txBody>
                  <a:tcPr/>
                </a:tc>
                <a:tc>
                  <a:txBody>
                    <a:bodyPr/>
                    <a:lstStyle/>
                    <a:p>
                      <a:pPr lvl="0" algn="ctr">
                        <a:buNone/>
                      </a:pPr>
                      <a:r>
                        <a:rPr lang="en-US"/>
                        <a:t>Precision</a:t>
                      </a:r>
                    </a:p>
                  </a:txBody>
                  <a:tcPr/>
                </a:tc>
                <a:tc>
                  <a:txBody>
                    <a:bodyPr/>
                    <a:lstStyle/>
                    <a:p>
                      <a:pPr lvl="0" algn="ctr">
                        <a:buNone/>
                      </a:pPr>
                      <a:r>
                        <a:rPr lang="en-US"/>
                        <a:t>F1</a:t>
                      </a:r>
                    </a:p>
                  </a:txBody>
                  <a:tcPr/>
                </a:tc>
                <a:extLst>
                  <a:ext uri="{0D108BD9-81ED-4DB2-BD59-A6C34878D82A}">
                    <a16:rowId xmlns:a16="http://schemas.microsoft.com/office/drawing/2014/main" val="3156892963"/>
                  </a:ext>
                </a:extLst>
              </a:tr>
              <a:tr h="370840">
                <a:tc>
                  <a:txBody>
                    <a:bodyPr/>
                    <a:lstStyle/>
                    <a:p>
                      <a:pPr algn="ctr"/>
                      <a:r>
                        <a:rPr lang="en-US"/>
                        <a:t>2</a:t>
                      </a:r>
                    </a:p>
                  </a:txBody>
                  <a:tcPr/>
                </a:tc>
                <a:tc>
                  <a:txBody>
                    <a:bodyPr/>
                    <a:lstStyle/>
                    <a:p>
                      <a:pPr lvl="0" algn="ctr">
                        <a:buNone/>
                      </a:pPr>
                      <a:r>
                        <a:rPr lang="en-US" sz="1800" b="0" i="0" u="none" strike="noStrike" noProof="0">
                          <a:latin typeface="Century Schoolbook"/>
                        </a:rPr>
                        <a:t>80.04</a:t>
                      </a:r>
                      <a:endParaRPr lang="en-US"/>
                    </a:p>
                  </a:txBody>
                  <a:tcPr/>
                </a:tc>
                <a:tc>
                  <a:txBody>
                    <a:bodyPr/>
                    <a:lstStyle/>
                    <a:p>
                      <a:pPr lvl="0" algn="ctr">
                        <a:buNone/>
                      </a:pPr>
                      <a:r>
                        <a:rPr lang="en-US" sz="1800" b="0" i="0" u="none" strike="noStrike" noProof="0">
                          <a:latin typeface="Century Schoolbook"/>
                        </a:rPr>
                        <a:t>80.04</a:t>
                      </a:r>
                      <a:endParaRPr lang="en-US"/>
                    </a:p>
                  </a:txBody>
                  <a:tcPr/>
                </a:tc>
                <a:tc>
                  <a:txBody>
                    <a:bodyPr/>
                    <a:lstStyle/>
                    <a:p>
                      <a:pPr lvl="0" algn="ctr">
                        <a:buNone/>
                      </a:pPr>
                      <a:r>
                        <a:rPr lang="en-US" sz="1800" b="0" i="0" u="none" strike="noStrike" noProof="0">
                          <a:latin typeface="Century Schoolbook"/>
                        </a:rPr>
                        <a:t>80.14</a:t>
                      </a:r>
                      <a:endParaRPr lang="en-US"/>
                    </a:p>
                  </a:txBody>
                  <a:tcPr/>
                </a:tc>
                <a:tc>
                  <a:txBody>
                    <a:bodyPr/>
                    <a:lstStyle/>
                    <a:p>
                      <a:pPr lvl="0" algn="ctr">
                        <a:buNone/>
                      </a:pPr>
                      <a:r>
                        <a:rPr lang="en-US" sz="1800" b="0" i="0" u="none" strike="noStrike" noProof="0">
                          <a:latin typeface="Century Schoolbook"/>
                        </a:rPr>
                        <a:t>83.04</a:t>
                      </a:r>
                      <a:endParaRPr lang="en-US"/>
                    </a:p>
                  </a:txBody>
                  <a:tcPr/>
                </a:tc>
                <a:extLst>
                  <a:ext uri="{0D108BD9-81ED-4DB2-BD59-A6C34878D82A}">
                    <a16:rowId xmlns:a16="http://schemas.microsoft.com/office/drawing/2014/main" val="3698630971"/>
                  </a:ext>
                </a:extLst>
              </a:tr>
              <a:tr h="370840">
                <a:tc>
                  <a:txBody>
                    <a:bodyPr/>
                    <a:lstStyle/>
                    <a:p>
                      <a:pPr algn="ctr"/>
                      <a:r>
                        <a:rPr lang="en-US"/>
                        <a:t>3</a:t>
                      </a:r>
                    </a:p>
                  </a:txBody>
                  <a:tcPr/>
                </a:tc>
                <a:tc>
                  <a:txBody>
                    <a:bodyPr/>
                    <a:lstStyle/>
                    <a:p>
                      <a:pPr lvl="0" algn="ctr">
                        <a:buNone/>
                      </a:pPr>
                      <a:r>
                        <a:rPr lang="en-US"/>
                        <a:t>84.20</a:t>
                      </a:r>
                    </a:p>
                  </a:txBody>
                  <a:tcPr/>
                </a:tc>
                <a:tc>
                  <a:txBody>
                    <a:bodyPr/>
                    <a:lstStyle/>
                    <a:p>
                      <a:pPr algn="ctr"/>
                      <a:r>
                        <a:rPr lang="en-US"/>
                        <a:t>77.40</a:t>
                      </a:r>
                    </a:p>
                  </a:txBody>
                  <a:tcPr/>
                </a:tc>
                <a:tc>
                  <a:txBody>
                    <a:bodyPr/>
                    <a:lstStyle/>
                    <a:p>
                      <a:pPr algn="ctr"/>
                      <a:r>
                        <a:rPr lang="en-US"/>
                        <a:t>85.24</a:t>
                      </a:r>
                    </a:p>
                  </a:txBody>
                  <a:tcPr/>
                </a:tc>
                <a:tc>
                  <a:txBody>
                    <a:bodyPr/>
                    <a:lstStyle/>
                    <a:p>
                      <a:pPr algn="ctr"/>
                      <a:r>
                        <a:rPr lang="en-US"/>
                        <a:t>84</a:t>
                      </a:r>
                    </a:p>
                  </a:txBody>
                  <a:tcPr/>
                </a:tc>
                <a:extLst>
                  <a:ext uri="{0D108BD9-81ED-4DB2-BD59-A6C34878D82A}">
                    <a16:rowId xmlns:a16="http://schemas.microsoft.com/office/drawing/2014/main" val="2629342977"/>
                  </a:ext>
                </a:extLst>
              </a:tr>
              <a:tr h="370840">
                <a:tc>
                  <a:txBody>
                    <a:bodyPr/>
                    <a:lstStyle/>
                    <a:p>
                      <a:pPr algn="ctr"/>
                      <a:r>
                        <a:rPr lang="en-US"/>
                        <a:t>All</a:t>
                      </a:r>
                    </a:p>
                  </a:txBody>
                  <a:tcPr/>
                </a:tc>
                <a:tc>
                  <a:txBody>
                    <a:bodyPr/>
                    <a:lstStyle/>
                    <a:p>
                      <a:pPr algn="ctr"/>
                      <a:r>
                        <a:rPr lang="en-US"/>
                        <a:t>87.26</a:t>
                      </a:r>
                    </a:p>
                  </a:txBody>
                  <a:tcPr/>
                </a:tc>
                <a:tc>
                  <a:txBody>
                    <a:bodyPr/>
                    <a:lstStyle/>
                    <a:p>
                      <a:pPr algn="ctr"/>
                      <a:r>
                        <a:rPr lang="en-US"/>
                        <a:t>82.38</a:t>
                      </a:r>
                    </a:p>
                  </a:txBody>
                  <a:tcPr/>
                </a:tc>
                <a:tc>
                  <a:txBody>
                    <a:bodyPr/>
                    <a:lstStyle/>
                    <a:p>
                      <a:pPr algn="ctr"/>
                      <a:r>
                        <a:rPr lang="en-US"/>
                        <a:t>87.85</a:t>
                      </a:r>
                    </a:p>
                  </a:txBody>
                  <a:tcPr/>
                </a:tc>
                <a:tc>
                  <a:txBody>
                    <a:bodyPr/>
                    <a:lstStyle/>
                    <a:p>
                      <a:pPr algn="ctr"/>
                      <a:r>
                        <a:rPr lang="en-US"/>
                        <a:t>87</a:t>
                      </a:r>
                    </a:p>
                  </a:txBody>
                  <a:tcPr/>
                </a:tc>
                <a:extLst>
                  <a:ext uri="{0D108BD9-81ED-4DB2-BD59-A6C34878D82A}">
                    <a16:rowId xmlns:a16="http://schemas.microsoft.com/office/drawing/2014/main" val="1616660562"/>
                  </a:ext>
                </a:extLst>
              </a:tr>
            </a:tbl>
          </a:graphicData>
        </a:graphic>
      </p:graphicFrame>
      <p:pic>
        <p:nvPicPr>
          <p:cNvPr id="4" name="Picture 4" descr="Chart, scatter chart&#10;&#10;Description automatically generated">
            <a:extLst>
              <a:ext uri="{FF2B5EF4-FFF2-40B4-BE49-F238E27FC236}">
                <a16:creationId xmlns:a16="http://schemas.microsoft.com/office/drawing/2014/main" id="{44DF37D0-99A7-9D85-E704-1093D8383C62}"/>
              </a:ext>
            </a:extLst>
          </p:cNvPr>
          <p:cNvPicPr>
            <a:picLocks noChangeAspect="1"/>
          </p:cNvPicPr>
          <p:nvPr/>
        </p:nvPicPr>
        <p:blipFill rotWithShape="1">
          <a:blip r:embed="rId2"/>
          <a:srcRect t="4425" r="-164" b="-221"/>
          <a:stretch/>
        </p:blipFill>
        <p:spPr>
          <a:xfrm>
            <a:off x="7511562" y="2838137"/>
            <a:ext cx="3421164" cy="2428577"/>
          </a:xfrm>
          <a:prstGeom prst="rect">
            <a:avLst/>
          </a:prstGeom>
        </p:spPr>
      </p:pic>
      <p:sp>
        <p:nvSpPr>
          <p:cNvPr id="7" name="Content Placeholder 2">
            <a:extLst>
              <a:ext uri="{FF2B5EF4-FFF2-40B4-BE49-F238E27FC236}">
                <a16:creationId xmlns:a16="http://schemas.microsoft.com/office/drawing/2014/main" id="{1BEC6445-9989-387C-5802-991FD3CBFA1D}"/>
              </a:ext>
            </a:extLst>
          </p:cNvPr>
          <p:cNvSpPr txBox="1">
            <a:spLocks/>
          </p:cNvSpPr>
          <p:nvPr/>
        </p:nvSpPr>
        <p:spPr>
          <a:xfrm>
            <a:off x="7056740" y="2404007"/>
            <a:ext cx="4233835" cy="647792"/>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a:t>2 Feature Sample Visualization</a:t>
            </a:r>
            <a:endParaRPr lang="en-US">
              <a:ea typeface="+mn-lt"/>
              <a:cs typeface="+mn-lt"/>
            </a:endParaRPr>
          </a:p>
          <a:p>
            <a:pPr marL="0" indent="0">
              <a:buFont typeface="Arial" pitchFamily="34" charset="0"/>
              <a:buNone/>
            </a:pPr>
            <a:endParaRPr lang="en-US"/>
          </a:p>
          <a:p>
            <a:endParaRPr lang="en-US"/>
          </a:p>
        </p:txBody>
      </p:sp>
      <p:sp>
        <p:nvSpPr>
          <p:cNvPr id="12" name="Content Placeholder 2">
            <a:extLst>
              <a:ext uri="{FF2B5EF4-FFF2-40B4-BE49-F238E27FC236}">
                <a16:creationId xmlns:a16="http://schemas.microsoft.com/office/drawing/2014/main" id="{59ECABE2-6DF2-3AAB-9010-822EF1B4B148}"/>
              </a:ext>
            </a:extLst>
          </p:cNvPr>
          <p:cNvSpPr txBox="1">
            <a:spLocks/>
          </p:cNvSpPr>
          <p:nvPr/>
        </p:nvSpPr>
        <p:spPr>
          <a:xfrm>
            <a:off x="254338" y="2358494"/>
            <a:ext cx="4233835" cy="367645"/>
          </a:xfrm>
          <a:prstGeom prst="rect">
            <a:avLst/>
          </a:prstGeom>
        </p:spPr>
        <p:txBody>
          <a:bodyPr vert="horz" lIns="91440" tIns="45720" rIns="91440" bIns="45720" rtlCol="0" anchor="t">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a:t>Model Summary</a:t>
            </a:r>
          </a:p>
          <a:p>
            <a:endParaRPr lang="en-US"/>
          </a:p>
        </p:txBody>
      </p:sp>
      <p:sp>
        <p:nvSpPr>
          <p:cNvPr id="14" name="Title 1">
            <a:extLst>
              <a:ext uri="{FF2B5EF4-FFF2-40B4-BE49-F238E27FC236}">
                <a16:creationId xmlns:a16="http://schemas.microsoft.com/office/drawing/2014/main" id="{8F3432E1-F127-0AA5-0DC1-EEBAEB8F6FDC}"/>
              </a:ext>
            </a:extLst>
          </p:cNvPr>
          <p:cNvSpPr txBox="1">
            <a:spLocks/>
          </p:cNvSpPr>
          <p:nvPr/>
        </p:nvSpPr>
        <p:spPr>
          <a:xfrm>
            <a:off x="253217" y="1569"/>
            <a:ext cx="10748971" cy="9277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700" b="1" u="sng">
                <a:ea typeface="+mj-lt"/>
                <a:cs typeface="+mj-lt"/>
              </a:rPr>
              <a:t>Results: SVM Linear Kernels</a:t>
            </a:r>
            <a:endParaRPr lang="en-US" sz="3700">
              <a:ea typeface="+mj-lt"/>
              <a:cs typeface="+mj-lt"/>
            </a:endParaRPr>
          </a:p>
        </p:txBody>
      </p:sp>
    </p:spTree>
    <p:extLst>
      <p:ext uri="{BB962C8B-B14F-4D97-AF65-F5344CB8AC3E}">
        <p14:creationId xmlns:p14="http://schemas.microsoft.com/office/powerpoint/2010/main" val="334122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75F24-5705-96B3-9F04-A43BC8439F16}"/>
              </a:ext>
            </a:extLst>
          </p:cNvPr>
          <p:cNvSpPr>
            <a:spLocks noGrp="1"/>
          </p:cNvSpPr>
          <p:nvPr>
            <p:ph idx="1"/>
          </p:nvPr>
        </p:nvSpPr>
        <p:spPr>
          <a:xfrm>
            <a:off x="247615" y="1750358"/>
            <a:ext cx="10694027" cy="1314542"/>
          </a:xfrm>
        </p:spPr>
        <p:txBody>
          <a:bodyPr vert="horz" lIns="91440" tIns="45720" rIns="91440" bIns="45720" rtlCol="0" anchor="t">
            <a:normAutofit lnSpcReduction="10000"/>
          </a:bodyPr>
          <a:lstStyle/>
          <a:p>
            <a:r>
              <a:rPr lang="en-US"/>
              <a:t>The different slack values in linear SVM does not provide improvements or impact in the customer satisfaction</a:t>
            </a:r>
          </a:p>
          <a:p>
            <a:r>
              <a:rPr lang="en-US"/>
              <a:t>On the other hand, from the results it showed that linear decision boundary and the SVM constraints are not significant factors in determining customer satisfaction</a:t>
            </a:r>
          </a:p>
          <a:p>
            <a:endParaRPr lang="en-US"/>
          </a:p>
        </p:txBody>
      </p:sp>
      <p:sp>
        <p:nvSpPr>
          <p:cNvPr id="11" name="Title 1">
            <a:extLst>
              <a:ext uri="{FF2B5EF4-FFF2-40B4-BE49-F238E27FC236}">
                <a16:creationId xmlns:a16="http://schemas.microsoft.com/office/drawing/2014/main" id="{108A1167-3586-0553-C8CB-646285F24F94}"/>
              </a:ext>
            </a:extLst>
          </p:cNvPr>
          <p:cNvSpPr txBox="1">
            <a:spLocks/>
          </p:cNvSpPr>
          <p:nvPr/>
        </p:nvSpPr>
        <p:spPr>
          <a:xfrm>
            <a:off x="247614" y="578672"/>
            <a:ext cx="10748971" cy="92775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700" b="1" u="sng">
                <a:ea typeface="+mj-lt"/>
                <a:cs typeface="+mj-lt"/>
              </a:rPr>
              <a:t>Results: Linear SVM, Investigating the Slack Variable</a:t>
            </a:r>
            <a:endParaRPr lang="en-US" sz="3700">
              <a:ea typeface="+mj-lt"/>
              <a:cs typeface="+mj-lt"/>
            </a:endParaRPr>
          </a:p>
        </p:txBody>
      </p:sp>
    </p:spTree>
    <p:extLst>
      <p:ext uri="{BB962C8B-B14F-4D97-AF65-F5344CB8AC3E}">
        <p14:creationId xmlns:p14="http://schemas.microsoft.com/office/powerpoint/2010/main" val="295849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2548-99F9-5B09-82C3-0BC8E7348D72}"/>
              </a:ext>
            </a:extLst>
          </p:cNvPr>
          <p:cNvSpPr>
            <a:spLocks noGrp="1"/>
          </p:cNvSpPr>
          <p:nvPr>
            <p:ph type="title"/>
          </p:nvPr>
        </p:nvSpPr>
        <p:spPr>
          <a:xfrm>
            <a:off x="7878675" y="155819"/>
            <a:ext cx="3075836" cy="1083431"/>
          </a:xfrm>
        </p:spPr>
        <p:txBody>
          <a:bodyPr vert="horz" lIns="91440" tIns="45720" rIns="91440" bIns="45720" rtlCol="0">
            <a:normAutofit/>
          </a:bodyPr>
          <a:lstStyle/>
          <a:p>
            <a:r>
              <a:rPr lang="en-US" sz="3200"/>
              <a:t>Correlation Heat Map</a:t>
            </a:r>
          </a:p>
        </p:txBody>
      </p:sp>
      <p:pic>
        <p:nvPicPr>
          <p:cNvPr id="4" name="Picture 4" descr="Chart&#10;&#10;Description automatically generated">
            <a:extLst>
              <a:ext uri="{FF2B5EF4-FFF2-40B4-BE49-F238E27FC236}">
                <a16:creationId xmlns:a16="http://schemas.microsoft.com/office/drawing/2014/main" id="{B16D038B-B43B-6737-0DA1-1C890501FD7C}"/>
              </a:ext>
            </a:extLst>
          </p:cNvPr>
          <p:cNvPicPr>
            <a:picLocks noChangeAspect="1"/>
          </p:cNvPicPr>
          <p:nvPr/>
        </p:nvPicPr>
        <p:blipFill rotWithShape="1">
          <a:blip r:embed="rId2"/>
          <a:srcRect t="726" r="-1" b="13014"/>
          <a:stretch/>
        </p:blipFill>
        <p:spPr>
          <a:xfrm>
            <a:off x="20" y="10"/>
            <a:ext cx="7552924" cy="6857990"/>
          </a:xfrm>
          <a:prstGeom prst="rect">
            <a:avLst/>
          </a:prstGeom>
        </p:spPr>
      </p:pic>
      <p:sp>
        <p:nvSpPr>
          <p:cNvPr id="7" name="Content Placeholder 2">
            <a:extLst>
              <a:ext uri="{FF2B5EF4-FFF2-40B4-BE49-F238E27FC236}">
                <a16:creationId xmlns:a16="http://schemas.microsoft.com/office/drawing/2014/main" id="{2CEE69B4-5841-BCD6-C710-DC855AA2E9A6}"/>
              </a:ext>
            </a:extLst>
          </p:cNvPr>
          <p:cNvSpPr>
            <a:spLocks noGrp="1"/>
          </p:cNvSpPr>
          <p:nvPr>
            <p:ph idx="1"/>
          </p:nvPr>
        </p:nvSpPr>
        <p:spPr>
          <a:xfrm>
            <a:off x="7878675" y="1509665"/>
            <a:ext cx="3424789" cy="5112004"/>
          </a:xfrm>
        </p:spPr>
        <p:txBody>
          <a:bodyPr vert="horz" lIns="91440" tIns="45720" rIns="91440" bIns="45720" rtlCol="0" anchor="t">
            <a:normAutofit lnSpcReduction="10000"/>
          </a:bodyPr>
          <a:lstStyle/>
          <a:p>
            <a:pPr marL="0" indent="0">
              <a:buNone/>
            </a:pPr>
            <a:r>
              <a:rPr lang="en-US" sz="1600"/>
              <a:t>While some features, such as l</a:t>
            </a:r>
            <a:r>
              <a:rPr lang="en-US" sz="1600">
                <a:ea typeface="+mn-lt"/>
                <a:cs typeface="+mn-lt"/>
              </a:rPr>
              <a:t>ate departure and late arrival times were highly correlated, correlation overall was relatively low.</a:t>
            </a:r>
          </a:p>
          <a:p>
            <a:pPr marL="0" indent="0">
              <a:buNone/>
            </a:pPr>
            <a:r>
              <a:rPr lang="en-US" sz="1600">
                <a:ea typeface="+mn-lt"/>
                <a:cs typeface="+mn-lt"/>
              </a:rPr>
              <a:t>The few features found to be found to be highly correlated where "themed" (for example Late Arrival and Late Departure time) and are, to an extent, dependent</a:t>
            </a:r>
          </a:p>
          <a:p>
            <a:pPr marL="0" indent="0">
              <a:buNone/>
            </a:pPr>
            <a:r>
              <a:rPr lang="en-US" sz="1600">
                <a:ea typeface="+mn-lt"/>
                <a:cs typeface="+mn-lt"/>
              </a:rPr>
              <a:t>The majority of factors were "inside" the airlines control. It would be interesting if features outside their control, such as weather, were recorded so relationships could be identified. For example, When travelling to a cold place, it is most important to have good leg room. </a:t>
            </a:r>
          </a:p>
          <a:p>
            <a:pPr marL="0" indent="0">
              <a:buNone/>
            </a:pPr>
            <a:endParaRPr lang="en-US" sz="1600">
              <a:ea typeface="+mn-lt"/>
              <a:cs typeface="+mn-lt"/>
            </a:endParaRPr>
          </a:p>
        </p:txBody>
      </p:sp>
      <p:sp>
        <p:nvSpPr>
          <p:cNvPr id="16" name="Rectangle 15">
            <a:extLst>
              <a:ext uri="{FF2B5EF4-FFF2-40B4-BE49-F238E27FC236}">
                <a16:creationId xmlns:a16="http://schemas.microsoft.com/office/drawing/2014/main" id="{3C4AE69B-16FA-4154-94E5-0F510D614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25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75F24-5705-96B3-9F04-A43BC8439F16}"/>
              </a:ext>
            </a:extLst>
          </p:cNvPr>
          <p:cNvSpPr>
            <a:spLocks noGrp="1"/>
          </p:cNvSpPr>
          <p:nvPr>
            <p:ph idx="1"/>
          </p:nvPr>
        </p:nvSpPr>
        <p:spPr>
          <a:xfrm>
            <a:off x="348468" y="1649505"/>
            <a:ext cx="10694027" cy="1314542"/>
          </a:xfrm>
        </p:spPr>
        <p:txBody>
          <a:bodyPr vert="horz" lIns="91440" tIns="45720" rIns="91440" bIns="45720" rtlCol="0" anchor="t">
            <a:normAutofit/>
          </a:bodyPr>
          <a:lstStyle/>
          <a:p>
            <a:pPr marL="0" indent="0">
              <a:buNone/>
            </a:pPr>
            <a:r>
              <a:rPr lang="en-US"/>
              <a:t>RBF Kernel outperformed baseline when given all features!</a:t>
            </a:r>
            <a:endParaRPr lang="en-US">
              <a:ea typeface="+mn-lt"/>
              <a:cs typeface="+mn-lt"/>
            </a:endParaRPr>
          </a:p>
          <a:p>
            <a:pPr marL="0" indent="0">
              <a:buNone/>
            </a:pPr>
            <a:r>
              <a:rPr lang="en-US"/>
              <a:t>High Performance of RBF model on all feature confirm suspicion that linear kernel most likely was not a descriptive enough. </a:t>
            </a:r>
          </a:p>
          <a:p>
            <a:endParaRPr lang="en-US"/>
          </a:p>
        </p:txBody>
      </p:sp>
      <p:sp>
        <p:nvSpPr>
          <p:cNvPr id="11" name="Title 1">
            <a:extLst>
              <a:ext uri="{FF2B5EF4-FFF2-40B4-BE49-F238E27FC236}">
                <a16:creationId xmlns:a16="http://schemas.microsoft.com/office/drawing/2014/main" id="{108A1167-3586-0553-C8CB-646285F24F94}"/>
              </a:ext>
            </a:extLst>
          </p:cNvPr>
          <p:cNvSpPr txBox="1">
            <a:spLocks/>
          </p:cNvSpPr>
          <p:nvPr/>
        </p:nvSpPr>
        <p:spPr>
          <a:xfrm>
            <a:off x="247614" y="578672"/>
            <a:ext cx="10748971" cy="9277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700" b="1" u="sng">
                <a:ea typeface="+mj-lt"/>
                <a:cs typeface="+mj-lt"/>
              </a:rPr>
              <a:t>Results: SVM Polynomial and RBF Kernels</a:t>
            </a:r>
            <a:endParaRPr lang="en-US" sz="3700">
              <a:ea typeface="+mj-lt"/>
              <a:cs typeface="+mj-lt"/>
            </a:endParaRPr>
          </a:p>
        </p:txBody>
      </p:sp>
      <p:graphicFrame>
        <p:nvGraphicFramePr>
          <p:cNvPr id="2" name="Table 4">
            <a:extLst>
              <a:ext uri="{FF2B5EF4-FFF2-40B4-BE49-F238E27FC236}">
                <a16:creationId xmlns:a16="http://schemas.microsoft.com/office/drawing/2014/main" id="{2C5CD011-16D1-B381-E5BC-36FB39A0FAD7}"/>
              </a:ext>
            </a:extLst>
          </p:cNvPr>
          <p:cNvGraphicFramePr>
            <a:graphicFrameLocks noGrp="1"/>
          </p:cNvGraphicFramePr>
          <p:nvPr>
            <p:extLst>
              <p:ext uri="{D42A27DB-BD31-4B8C-83A1-F6EECF244321}">
                <p14:modId xmlns:p14="http://schemas.microsoft.com/office/powerpoint/2010/main" val="256145931"/>
              </p:ext>
            </p:extLst>
          </p:nvPr>
        </p:nvGraphicFramePr>
        <p:xfrm>
          <a:off x="624156" y="3624936"/>
          <a:ext cx="9954235" cy="1853154"/>
        </p:xfrm>
        <a:graphic>
          <a:graphicData uri="http://schemas.openxmlformats.org/drawingml/2006/table">
            <a:tbl>
              <a:tblPr firstRow="1" bandRow="1">
                <a:tableStyleId>{5C22544A-7EE6-4342-B048-85BDC9FD1C3A}</a:tableStyleId>
              </a:tblPr>
              <a:tblGrid>
                <a:gridCol w="1990847">
                  <a:extLst>
                    <a:ext uri="{9D8B030D-6E8A-4147-A177-3AD203B41FA5}">
                      <a16:colId xmlns:a16="http://schemas.microsoft.com/office/drawing/2014/main" val="2782781581"/>
                    </a:ext>
                  </a:extLst>
                </a:gridCol>
                <a:gridCol w="1990847">
                  <a:extLst>
                    <a:ext uri="{9D8B030D-6E8A-4147-A177-3AD203B41FA5}">
                      <a16:colId xmlns:a16="http://schemas.microsoft.com/office/drawing/2014/main" val="1431836399"/>
                    </a:ext>
                  </a:extLst>
                </a:gridCol>
                <a:gridCol w="1990847">
                  <a:extLst>
                    <a:ext uri="{9D8B030D-6E8A-4147-A177-3AD203B41FA5}">
                      <a16:colId xmlns:a16="http://schemas.microsoft.com/office/drawing/2014/main" val="1704487224"/>
                    </a:ext>
                  </a:extLst>
                </a:gridCol>
                <a:gridCol w="1990847">
                  <a:extLst>
                    <a:ext uri="{9D8B030D-6E8A-4147-A177-3AD203B41FA5}">
                      <a16:colId xmlns:a16="http://schemas.microsoft.com/office/drawing/2014/main" val="3470064611"/>
                    </a:ext>
                  </a:extLst>
                </a:gridCol>
                <a:gridCol w="1990847">
                  <a:extLst>
                    <a:ext uri="{9D8B030D-6E8A-4147-A177-3AD203B41FA5}">
                      <a16:colId xmlns:a16="http://schemas.microsoft.com/office/drawing/2014/main" val="2806653554"/>
                    </a:ext>
                  </a:extLst>
                </a:gridCol>
              </a:tblGrid>
              <a:tr h="369794">
                <a:tc>
                  <a:txBody>
                    <a:bodyPr/>
                    <a:lstStyle/>
                    <a:p>
                      <a:pPr algn="ctr"/>
                      <a:r>
                        <a:rPr lang="en-US"/>
                        <a:t>Kernel</a:t>
                      </a:r>
                    </a:p>
                  </a:txBody>
                  <a:tcPr/>
                </a:tc>
                <a:tc>
                  <a:txBody>
                    <a:bodyPr/>
                    <a:lstStyle/>
                    <a:p>
                      <a:pPr algn="ctr"/>
                      <a:r>
                        <a:rPr lang="en-US"/>
                        <a:t>Features</a:t>
                      </a:r>
                    </a:p>
                  </a:txBody>
                  <a:tcPr/>
                </a:tc>
                <a:tc>
                  <a:txBody>
                    <a:bodyPr/>
                    <a:lstStyle/>
                    <a:p>
                      <a:pPr algn="ctr"/>
                      <a:r>
                        <a:rPr lang="en-US"/>
                        <a:t>Accuracy</a:t>
                      </a:r>
                    </a:p>
                  </a:txBody>
                  <a:tcPr/>
                </a:tc>
                <a:tc>
                  <a:txBody>
                    <a:bodyPr/>
                    <a:lstStyle/>
                    <a:p>
                      <a:pPr algn="ctr"/>
                      <a:r>
                        <a:rPr lang="en-US"/>
                        <a:t>Recall</a:t>
                      </a:r>
                    </a:p>
                  </a:txBody>
                  <a:tcPr/>
                </a:tc>
                <a:tc>
                  <a:txBody>
                    <a:bodyPr/>
                    <a:lstStyle/>
                    <a:p>
                      <a:pPr algn="ctr"/>
                      <a:r>
                        <a:rPr lang="en-US"/>
                        <a:t>Precision</a:t>
                      </a:r>
                    </a:p>
                  </a:txBody>
                  <a:tcPr/>
                </a:tc>
                <a:extLst>
                  <a:ext uri="{0D108BD9-81ED-4DB2-BD59-A6C34878D82A}">
                    <a16:rowId xmlns:a16="http://schemas.microsoft.com/office/drawing/2014/main" val="2728851783"/>
                  </a:ext>
                </a:extLst>
              </a:tr>
              <a:tr h="370840">
                <a:tc>
                  <a:txBody>
                    <a:bodyPr/>
                    <a:lstStyle/>
                    <a:p>
                      <a:pPr algn="ctr"/>
                      <a:r>
                        <a:rPr lang="en-US"/>
                        <a:t>Poly</a:t>
                      </a:r>
                    </a:p>
                  </a:txBody>
                  <a:tcPr/>
                </a:tc>
                <a:tc>
                  <a:txBody>
                    <a:bodyPr/>
                    <a:lstStyle/>
                    <a:p>
                      <a:pPr algn="ctr"/>
                      <a:r>
                        <a:rPr lang="en-US"/>
                        <a:t>3</a:t>
                      </a:r>
                    </a:p>
                  </a:txBody>
                  <a:tcPr/>
                </a:tc>
                <a:tc>
                  <a:txBody>
                    <a:bodyPr/>
                    <a:lstStyle/>
                    <a:p>
                      <a:pPr lvl="0" algn="ctr">
                        <a:buNone/>
                      </a:pPr>
                      <a:r>
                        <a:rPr lang="en-US" sz="1800" b="0" i="0" u="none" strike="noStrike" noProof="0">
                          <a:latin typeface="Century Schoolbook"/>
                        </a:rPr>
                        <a:t>87.75</a:t>
                      </a:r>
                      <a:endParaRPr lang="en-US"/>
                    </a:p>
                  </a:txBody>
                  <a:tcPr/>
                </a:tc>
                <a:tc>
                  <a:txBody>
                    <a:bodyPr/>
                    <a:lstStyle/>
                    <a:p>
                      <a:pPr lvl="0" algn="ctr">
                        <a:lnSpc>
                          <a:spcPct val="100000"/>
                        </a:lnSpc>
                        <a:spcBef>
                          <a:spcPts val="0"/>
                        </a:spcBef>
                        <a:spcAft>
                          <a:spcPts val="0"/>
                        </a:spcAft>
                        <a:buNone/>
                      </a:pPr>
                      <a:r>
                        <a:rPr lang="en-US" sz="1800" b="0" i="0" u="none" strike="noStrike" noProof="0">
                          <a:latin typeface="Century Schoolbook"/>
                        </a:rPr>
                        <a:t>88.76</a:t>
                      </a:r>
                      <a:endParaRPr lang="en-US"/>
                    </a:p>
                  </a:txBody>
                  <a:tcPr/>
                </a:tc>
                <a:tc>
                  <a:txBody>
                    <a:bodyPr/>
                    <a:lstStyle/>
                    <a:p>
                      <a:pPr lvl="0" algn="ctr">
                        <a:lnSpc>
                          <a:spcPct val="100000"/>
                        </a:lnSpc>
                        <a:spcBef>
                          <a:spcPts val="0"/>
                        </a:spcBef>
                        <a:spcAft>
                          <a:spcPts val="0"/>
                        </a:spcAft>
                        <a:buNone/>
                      </a:pPr>
                      <a:r>
                        <a:rPr lang="en-US" sz="1800" b="0" i="0" u="none" strike="noStrike" noProof="0"/>
                        <a:t>84.20</a:t>
                      </a:r>
                    </a:p>
                  </a:txBody>
                  <a:tcPr/>
                </a:tc>
                <a:extLst>
                  <a:ext uri="{0D108BD9-81ED-4DB2-BD59-A6C34878D82A}">
                    <a16:rowId xmlns:a16="http://schemas.microsoft.com/office/drawing/2014/main" val="838349692"/>
                  </a:ext>
                </a:extLst>
              </a:tr>
              <a:tr h="370840">
                <a:tc>
                  <a:txBody>
                    <a:bodyPr/>
                    <a:lstStyle/>
                    <a:p>
                      <a:pPr algn="ctr"/>
                      <a:r>
                        <a:rPr lang="en-US"/>
                        <a:t>Poly</a:t>
                      </a:r>
                    </a:p>
                  </a:txBody>
                  <a:tcPr/>
                </a:tc>
                <a:tc>
                  <a:txBody>
                    <a:bodyPr/>
                    <a:lstStyle/>
                    <a:p>
                      <a:pPr algn="ctr"/>
                      <a:r>
                        <a:rPr lang="en-US"/>
                        <a:t>All</a:t>
                      </a:r>
                    </a:p>
                  </a:txBody>
                  <a:tcPr/>
                </a:tc>
                <a:tc>
                  <a:txBody>
                    <a:bodyPr/>
                    <a:lstStyle/>
                    <a:p>
                      <a:pPr lvl="0" algn="ctr">
                        <a:buNone/>
                      </a:pPr>
                      <a:r>
                        <a:rPr lang="en-US" sz="1800" b="0" i="0" u="none" strike="noStrike" noProof="0"/>
                        <a:t>92.90</a:t>
                      </a:r>
                    </a:p>
                  </a:txBody>
                  <a:tcPr/>
                </a:tc>
                <a:tc>
                  <a:txBody>
                    <a:bodyPr/>
                    <a:lstStyle/>
                    <a:p>
                      <a:pPr algn="ctr"/>
                      <a:r>
                        <a:rPr lang="en-US"/>
                        <a:t>89.99</a:t>
                      </a:r>
                    </a:p>
                  </a:txBody>
                  <a:tcPr/>
                </a:tc>
                <a:tc>
                  <a:txBody>
                    <a:bodyPr/>
                    <a:lstStyle/>
                    <a:p>
                      <a:pPr algn="ctr"/>
                      <a:r>
                        <a:rPr lang="en-US"/>
                        <a:t>93.37</a:t>
                      </a:r>
                    </a:p>
                  </a:txBody>
                  <a:tcPr/>
                </a:tc>
                <a:extLst>
                  <a:ext uri="{0D108BD9-81ED-4DB2-BD59-A6C34878D82A}">
                    <a16:rowId xmlns:a16="http://schemas.microsoft.com/office/drawing/2014/main" val="2080953748"/>
                  </a:ext>
                </a:extLst>
              </a:tr>
              <a:tr h="370840">
                <a:tc>
                  <a:txBody>
                    <a:bodyPr/>
                    <a:lstStyle/>
                    <a:p>
                      <a:pPr algn="ctr"/>
                      <a:r>
                        <a:rPr lang="en-US"/>
                        <a:t>RBF</a:t>
                      </a:r>
                    </a:p>
                  </a:txBody>
                  <a:tcPr/>
                </a:tc>
                <a:tc>
                  <a:txBody>
                    <a:bodyPr/>
                    <a:lstStyle/>
                    <a:p>
                      <a:pPr algn="ctr"/>
                      <a:r>
                        <a:rPr lang="en-US"/>
                        <a:t>3</a:t>
                      </a:r>
                    </a:p>
                  </a:txBody>
                  <a:tcPr/>
                </a:tc>
                <a:tc>
                  <a:txBody>
                    <a:bodyPr/>
                    <a:lstStyle/>
                    <a:p>
                      <a:pPr algn="ctr"/>
                      <a:r>
                        <a:rPr lang="en-US"/>
                        <a:t>88.75</a:t>
                      </a:r>
                    </a:p>
                  </a:txBody>
                  <a:tcPr/>
                </a:tc>
                <a:tc>
                  <a:txBody>
                    <a:bodyPr/>
                    <a:lstStyle/>
                    <a:p>
                      <a:pPr algn="ctr"/>
                      <a:r>
                        <a:rPr lang="en-US"/>
                        <a:t>87.99</a:t>
                      </a:r>
                    </a:p>
                  </a:txBody>
                  <a:tcPr/>
                </a:tc>
                <a:tc>
                  <a:txBody>
                    <a:bodyPr/>
                    <a:lstStyle/>
                    <a:p>
                      <a:pPr algn="ctr"/>
                      <a:r>
                        <a:rPr lang="en-US"/>
                        <a:t>86.59</a:t>
                      </a:r>
                    </a:p>
                  </a:txBody>
                  <a:tcPr/>
                </a:tc>
                <a:extLst>
                  <a:ext uri="{0D108BD9-81ED-4DB2-BD59-A6C34878D82A}">
                    <a16:rowId xmlns:a16="http://schemas.microsoft.com/office/drawing/2014/main" val="1411704807"/>
                  </a:ext>
                </a:extLst>
              </a:tr>
              <a:tr h="370840">
                <a:tc>
                  <a:txBody>
                    <a:bodyPr/>
                    <a:lstStyle/>
                    <a:p>
                      <a:pPr algn="ctr"/>
                      <a:r>
                        <a:rPr lang="en-US"/>
                        <a:t>RBF</a:t>
                      </a:r>
                    </a:p>
                  </a:txBody>
                  <a:tcPr/>
                </a:tc>
                <a:tc>
                  <a:txBody>
                    <a:bodyPr/>
                    <a:lstStyle/>
                    <a:p>
                      <a:pPr algn="ctr"/>
                      <a:r>
                        <a:rPr lang="en-US"/>
                        <a:t>All</a:t>
                      </a:r>
                    </a:p>
                  </a:txBody>
                  <a:tcPr/>
                </a:tc>
                <a:tc>
                  <a:txBody>
                    <a:bodyPr/>
                    <a:lstStyle/>
                    <a:p>
                      <a:pPr algn="ctr"/>
                      <a:r>
                        <a:rPr lang="en-US"/>
                        <a:t>94.71</a:t>
                      </a:r>
                    </a:p>
                  </a:txBody>
                  <a:tcPr/>
                </a:tc>
                <a:tc>
                  <a:txBody>
                    <a:bodyPr/>
                    <a:lstStyle/>
                    <a:p>
                      <a:pPr algn="ctr"/>
                      <a:r>
                        <a:rPr lang="en-US"/>
                        <a:t>92.71</a:t>
                      </a:r>
                    </a:p>
                  </a:txBody>
                  <a:tcPr/>
                </a:tc>
                <a:tc>
                  <a:txBody>
                    <a:bodyPr/>
                    <a:lstStyle/>
                    <a:p>
                      <a:pPr algn="ctr"/>
                      <a:r>
                        <a:rPr lang="en-US"/>
                        <a:t>95.10</a:t>
                      </a:r>
                    </a:p>
                  </a:txBody>
                  <a:tcPr/>
                </a:tc>
                <a:extLst>
                  <a:ext uri="{0D108BD9-81ED-4DB2-BD59-A6C34878D82A}">
                    <a16:rowId xmlns:a16="http://schemas.microsoft.com/office/drawing/2014/main" val="2163448728"/>
                  </a:ext>
                </a:extLst>
              </a:tr>
            </a:tbl>
          </a:graphicData>
        </a:graphic>
      </p:graphicFrame>
      <p:sp>
        <p:nvSpPr>
          <p:cNvPr id="8" name="Content Placeholder 2">
            <a:extLst>
              <a:ext uri="{FF2B5EF4-FFF2-40B4-BE49-F238E27FC236}">
                <a16:creationId xmlns:a16="http://schemas.microsoft.com/office/drawing/2014/main" id="{3D22E00B-D7C4-0FA7-2790-2D62F0E611FA}"/>
              </a:ext>
            </a:extLst>
          </p:cNvPr>
          <p:cNvSpPr txBox="1">
            <a:spLocks/>
          </p:cNvSpPr>
          <p:nvPr/>
        </p:nvSpPr>
        <p:spPr>
          <a:xfrm>
            <a:off x="568102" y="3197038"/>
            <a:ext cx="4233835" cy="367645"/>
          </a:xfrm>
          <a:prstGeom prst="rect">
            <a:avLst/>
          </a:prstGeom>
        </p:spPr>
        <p:txBody>
          <a:bodyPr vert="horz" lIns="91440" tIns="45720" rIns="91440" bIns="45720" rtlCol="0" anchor="t">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a:t>Model Summary</a:t>
            </a:r>
          </a:p>
          <a:p>
            <a:endParaRPr lang="en-US"/>
          </a:p>
        </p:txBody>
      </p:sp>
    </p:spTree>
    <p:extLst>
      <p:ext uri="{BB962C8B-B14F-4D97-AF65-F5344CB8AC3E}">
        <p14:creationId xmlns:p14="http://schemas.microsoft.com/office/powerpoint/2010/main" val="41545721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c28304c-e237-4fa1-9ab9-3f0c8d6ac505" xsi:nil="true"/>
    <lcf76f155ced4ddcb4097134ff3c332f xmlns="0e2e711d-19ea-49b8-8806-44cc943896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759AD7ABBBDF4185AE7507D3087CBF" ma:contentTypeVersion="12" ma:contentTypeDescription="Create a new document." ma:contentTypeScope="" ma:versionID="ccd2c762964650fdf02d331299dd1dab">
  <xsd:schema xmlns:xsd="http://www.w3.org/2001/XMLSchema" xmlns:xs="http://www.w3.org/2001/XMLSchema" xmlns:p="http://schemas.microsoft.com/office/2006/metadata/properties" xmlns:ns2="0e2e711d-19ea-49b8-8806-44cc943896cf" xmlns:ns3="7c28304c-e237-4fa1-9ab9-3f0c8d6ac505" targetNamespace="http://schemas.microsoft.com/office/2006/metadata/properties" ma:root="true" ma:fieldsID="bf61289d29754323890bdfb75c35c4e8" ns2:_="" ns3:_="">
    <xsd:import namespace="0e2e711d-19ea-49b8-8806-44cc943896cf"/>
    <xsd:import namespace="7c28304c-e237-4fa1-9ab9-3f0c8d6ac50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2e711d-19ea-49b8-8806-44cc943896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99a8f194-becd-4f93-a34b-b9b3045b787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28304c-e237-4fa1-9ab9-3f0c8d6ac50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8cb9d06-e4df-428a-bb83-6e6c2c7e1582}" ma:internalName="TaxCatchAll" ma:showField="CatchAllData" ma:web="7c28304c-e237-4fa1-9ab9-3f0c8d6ac5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66B003-AAAA-4B10-9040-3AF7A925DD33}">
  <ds:schemaRefs>
    <ds:schemaRef ds:uri="http://schemas.microsoft.com/sharepoint/v3/contenttype/forms"/>
  </ds:schemaRefs>
</ds:datastoreItem>
</file>

<file path=customXml/itemProps2.xml><?xml version="1.0" encoding="utf-8"?>
<ds:datastoreItem xmlns:ds="http://schemas.openxmlformats.org/officeDocument/2006/customXml" ds:itemID="{7221E448-B3EB-42B0-B93E-6A42D0FF5F79}">
  <ds:schemaRefs>
    <ds:schemaRef ds:uri="0e2e711d-19ea-49b8-8806-44cc943896cf"/>
    <ds:schemaRef ds:uri="7c28304c-e237-4fa1-9ab9-3f0c8d6ac50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0CAF5B5-2692-4128-8C62-06724AE1692D}">
  <ds:schemaRefs>
    <ds:schemaRef ds:uri="0e2e711d-19ea-49b8-8806-44cc943896cf"/>
    <ds:schemaRef ds:uri="7c28304c-e237-4fa1-9ab9-3f0c8d6ac5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View</vt:lpstr>
      <vt:lpstr>CS6140 Final Project: Airplane Passenger Satisfaction Investigation</vt:lpstr>
      <vt:lpstr>Introduction</vt:lpstr>
      <vt:lpstr>Data</vt:lpstr>
      <vt:lpstr>IMPLEMENTATION: Baseline Results</vt:lpstr>
      <vt:lpstr>IMPLEMENTATION: SVM Kernels</vt:lpstr>
      <vt:lpstr>PowerPoint Presentation</vt:lpstr>
      <vt:lpstr>PowerPoint Presentation</vt:lpstr>
      <vt:lpstr>Correlation Heat Map</vt:lpstr>
      <vt:lpstr>PowerPoint Presentation</vt:lpstr>
      <vt:lpstr>Conclusion</vt:lpstr>
      <vt:lpstr>Future Work</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2022-06-29T22:59:30Z</dcterms:created>
  <dcterms:modified xsi:type="dcterms:W3CDTF">2022-08-06T19:17:28Z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0x010100BA759AD7ABBBDF4185AE7507D3087CBF</vt:lpwstr>
  </property>
  <property fmtid="{D5CDD505-2E9C-101B-9397-08002B2CF9AE}" pid="3" name="MediaServiceImageTags">
    <vt:lpwstr/>
  </property>
</Properties>
</file>