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8" r:id="rId6"/>
    <p:sldId id="257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CCCB3-8F84-4C18-86AE-F15F6A25197A}" v="1" dt="2022-06-29T23:56:34.639"/>
    <p1510:client id="{675C3C36-C704-4EDF-B15C-B9718C3950D3}" v="1405" dt="2022-06-30T00:03:05.361"/>
    <p1510:client id="{A8F94639-B3FD-4CBC-B43B-18D0019A48FC}" v="351" dt="2022-06-29T23:33:28.590"/>
    <p1510:client id="{B7F06553-81FF-4894-B0F4-19E570BC53EC}" v="3" dt="2022-06-29T23:00:47.706"/>
    <p1510:client id="{CBBE1A9A-D136-4D53-A958-536581C9F10A}" v="707" dt="2022-06-29T23:52:27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Girouard" userId="S::girouard.j@northeastern.edu::eb137800-0298-4d91-9ce4-324ca69473f0" providerId="AD" clId="Web-{A8F94639-B3FD-4CBC-B43B-18D0019A48FC}"/>
    <pc:docChg chg="addSld delSld modSld sldOrd addMainMaster delMainMaster">
      <pc:chgData name="Jacqueline Girouard" userId="S::girouard.j@northeastern.edu::eb137800-0298-4d91-9ce4-324ca69473f0" providerId="AD" clId="Web-{A8F94639-B3FD-4CBC-B43B-18D0019A48FC}" dt="2022-06-29T23:33:28.590" v="344"/>
      <pc:docMkLst>
        <pc:docMk/>
      </pc:docMkLst>
      <pc:sldChg chg="addSp delSp modSp mod modClrScheme chgLayout">
        <pc:chgData name="Jacqueline Girouard" userId="S::girouard.j@northeastern.edu::eb137800-0298-4d91-9ce4-324ca69473f0" providerId="AD" clId="Web-{A8F94639-B3FD-4CBC-B43B-18D0019A48FC}" dt="2022-06-29T23:33:28.590" v="344"/>
        <pc:sldMkLst>
          <pc:docMk/>
          <pc:sldMk cId="109857222" sldId="256"/>
        </pc:sldMkLst>
        <pc:spChg chg="mod ord">
          <ac:chgData name="Jacqueline Girouard" userId="S::girouard.j@northeastern.edu::eb137800-0298-4d91-9ce4-324ca69473f0" providerId="AD" clId="Web-{A8F94639-B3FD-4CBC-B43B-18D0019A48FC}" dt="2022-06-29T23:18:51.566" v="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cqueline Girouard" userId="S::girouard.j@northeastern.edu::eb137800-0298-4d91-9ce4-324ca69473f0" providerId="AD" clId="Web-{A8F94639-B3FD-4CBC-B43B-18D0019A48FC}" dt="2022-06-29T23:19:16.754" v="43" actId="20577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Jacqueline Girouard" userId="S::girouard.j@northeastern.edu::eb137800-0298-4d91-9ce4-324ca69473f0" providerId="AD" clId="Web-{A8F94639-B3FD-4CBC-B43B-18D0019A48FC}" dt="2022-06-29T23:31:40.040" v="330"/>
          <ac:picMkLst>
            <pc:docMk/>
            <pc:sldMk cId="109857222" sldId="256"/>
            <ac:picMk id="4" creationId="{9C67A6EA-9FC2-DDA0-0CE8-0F2B496E1679}"/>
          </ac:picMkLst>
        </pc:picChg>
        <pc:picChg chg="add del mod">
          <ac:chgData name="Jacqueline Girouard" userId="S::girouard.j@northeastern.edu::eb137800-0298-4d91-9ce4-324ca69473f0" providerId="AD" clId="Web-{A8F94639-B3FD-4CBC-B43B-18D0019A48FC}" dt="2022-06-29T23:31:43.306" v="332"/>
          <ac:picMkLst>
            <pc:docMk/>
            <pc:sldMk cId="109857222" sldId="256"/>
            <ac:picMk id="5" creationId="{895FC387-36D8-55B9-4332-B54B24DE6C7F}"/>
          </ac:picMkLst>
        </pc:picChg>
        <pc:picChg chg="add del mod">
          <ac:chgData name="Jacqueline Girouard" userId="S::girouard.j@northeastern.edu::eb137800-0298-4d91-9ce4-324ca69473f0" providerId="AD" clId="Web-{A8F94639-B3FD-4CBC-B43B-18D0019A48FC}" dt="2022-06-29T23:32:09.025" v="335"/>
          <ac:picMkLst>
            <pc:docMk/>
            <pc:sldMk cId="109857222" sldId="256"/>
            <ac:picMk id="6" creationId="{F28F2F57-49BA-95DE-5A44-73F23C34036C}"/>
          </ac:picMkLst>
        </pc:picChg>
        <pc:picChg chg="add del mod">
          <ac:chgData name="Jacqueline Girouard" userId="S::girouard.j@northeastern.edu::eb137800-0298-4d91-9ce4-324ca69473f0" providerId="AD" clId="Web-{A8F94639-B3FD-4CBC-B43B-18D0019A48FC}" dt="2022-06-29T23:32:14.791" v="337"/>
          <ac:picMkLst>
            <pc:docMk/>
            <pc:sldMk cId="109857222" sldId="256"/>
            <ac:picMk id="7" creationId="{D0EA1805-9DFB-F552-83AB-819C982877CF}"/>
          </ac:picMkLst>
        </pc:picChg>
        <pc:picChg chg="add del mod">
          <ac:chgData name="Jacqueline Girouard" userId="S::girouard.j@northeastern.edu::eb137800-0298-4d91-9ce4-324ca69473f0" providerId="AD" clId="Web-{A8F94639-B3FD-4CBC-B43B-18D0019A48FC}" dt="2022-06-29T23:33:28.590" v="344"/>
          <ac:picMkLst>
            <pc:docMk/>
            <pc:sldMk cId="109857222" sldId="256"/>
            <ac:picMk id="8" creationId="{EB46A390-D4B8-48CC-B47C-F8133C85559E}"/>
          </ac:picMkLst>
        </pc:picChg>
      </pc:sldChg>
      <pc:sldChg chg="addSp modSp new mod setBg">
        <pc:chgData name="Jacqueline Girouard" userId="S::girouard.j@northeastern.edu::eb137800-0298-4d91-9ce4-324ca69473f0" providerId="AD" clId="Web-{A8F94639-B3FD-4CBC-B43B-18D0019A48FC}" dt="2022-06-29T23:32:51.261" v="342"/>
        <pc:sldMkLst>
          <pc:docMk/>
          <pc:sldMk cId="210025420" sldId="257"/>
        </pc:sldMkLst>
        <pc:spChg chg="mod">
          <ac:chgData name="Jacqueline Girouard" userId="S::girouard.j@northeastern.edu::eb137800-0298-4d91-9ce4-324ca69473f0" providerId="AD" clId="Web-{A8F94639-B3FD-4CBC-B43B-18D0019A48FC}" dt="2022-06-29T23:32:51.261" v="342"/>
          <ac:spMkLst>
            <pc:docMk/>
            <pc:sldMk cId="210025420" sldId="257"/>
            <ac:spMk id="2" creationId="{9A6E7908-5480-71D0-588E-DB356F8780C9}"/>
          </ac:spMkLst>
        </pc:spChg>
        <pc:spChg chg="mod">
          <ac:chgData name="Jacqueline Girouard" userId="S::girouard.j@northeastern.edu::eb137800-0298-4d91-9ce4-324ca69473f0" providerId="AD" clId="Web-{A8F94639-B3FD-4CBC-B43B-18D0019A48FC}" dt="2022-06-29T23:32:51.261" v="342"/>
          <ac:spMkLst>
            <pc:docMk/>
            <pc:sldMk cId="210025420" sldId="257"/>
            <ac:spMk id="3" creationId="{41022D33-409E-AA06-EA9D-AB5FDB411570}"/>
          </ac:spMkLst>
        </pc:spChg>
        <pc:picChg chg="add mod">
          <ac:chgData name="Jacqueline Girouard" userId="S::girouard.j@northeastern.edu::eb137800-0298-4d91-9ce4-324ca69473f0" providerId="AD" clId="Web-{A8F94639-B3FD-4CBC-B43B-18D0019A48FC}" dt="2022-06-29T23:32:51.261" v="342"/>
          <ac:picMkLst>
            <pc:docMk/>
            <pc:sldMk cId="210025420" sldId="257"/>
            <ac:picMk id="4" creationId="{9E3A5C31-7661-5334-6509-4655B9753B40}"/>
          </ac:picMkLst>
        </pc:picChg>
      </pc:sldChg>
      <pc:sldChg chg="modSp new ord">
        <pc:chgData name="Jacqueline Girouard" userId="S::girouard.j@northeastern.edu::eb137800-0298-4d91-9ce4-324ca69473f0" providerId="AD" clId="Web-{A8F94639-B3FD-4CBC-B43B-18D0019A48FC}" dt="2022-06-29T23:20:13.881" v="56" actId="20577"/>
        <pc:sldMkLst>
          <pc:docMk/>
          <pc:sldMk cId="1965213272" sldId="258"/>
        </pc:sldMkLst>
        <pc:spChg chg="mod">
          <ac:chgData name="Jacqueline Girouard" userId="S::girouard.j@northeastern.edu::eb137800-0298-4d91-9ce4-324ca69473f0" providerId="AD" clId="Web-{A8F94639-B3FD-4CBC-B43B-18D0019A48FC}" dt="2022-06-29T23:20:13.881" v="56" actId="20577"/>
          <ac:spMkLst>
            <pc:docMk/>
            <pc:sldMk cId="1965213272" sldId="258"/>
            <ac:spMk id="2" creationId="{325BE76E-6AF4-DDB6-F1C3-C9B0BA8643C5}"/>
          </ac:spMkLst>
        </pc:spChg>
      </pc:sldChg>
      <pc:sldChg chg="modSp new del ord">
        <pc:chgData name="Jacqueline Girouard" userId="S::girouard.j@northeastern.edu::eb137800-0298-4d91-9ce4-324ca69473f0" providerId="AD" clId="Web-{A8F94639-B3FD-4CBC-B43B-18D0019A48FC}" dt="2022-06-29T23:30:56.571" v="327"/>
        <pc:sldMkLst>
          <pc:docMk/>
          <pc:sldMk cId="3782249696" sldId="259"/>
        </pc:sldMkLst>
        <pc:spChg chg="mod">
          <ac:chgData name="Jacqueline Girouard" userId="S::girouard.j@northeastern.edu::eb137800-0298-4d91-9ce4-324ca69473f0" providerId="AD" clId="Web-{A8F94639-B3FD-4CBC-B43B-18D0019A48FC}" dt="2022-06-29T23:20:56.507" v="91" actId="20577"/>
          <ac:spMkLst>
            <pc:docMk/>
            <pc:sldMk cId="3782249696" sldId="259"/>
            <ac:spMk id="2" creationId="{2D2D2F49-316A-45C6-E4CE-DEF2F31914C2}"/>
          </ac:spMkLst>
        </pc:spChg>
      </pc:sldChg>
      <pc:sldChg chg="modSp new">
        <pc:chgData name="Jacqueline Girouard" userId="S::girouard.j@northeastern.edu::eb137800-0298-4d91-9ce4-324ca69473f0" providerId="AD" clId="Web-{A8F94639-B3FD-4CBC-B43B-18D0019A48FC}" dt="2022-06-29T23:21:21.382" v="114" actId="20577"/>
        <pc:sldMkLst>
          <pc:docMk/>
          <pc:sldMk cId="224006598" sldId="260"/>
        </pc:sldMkLst>
        <pc:spChg chg="mod">
          <ac:chgData name="Jacqueline Girouard" userId="S::girouard.j@northeastern.edu::eb137800-0298-4d91-9ce4-324ca69473f0" providerId="AD" clId="Web-{A8F94639-B3FD-4CBC-B43B-18D0019A48FC}" dt="2022-06-29T23:21:21.382" v="114" actId="20577"/>
          <ac:spMkLst>
            <pc:docMk/>
            <pc:sldMk cId="224006598" sldId="260"/>
            <ac:spMk id="2" creationId="{7B146BF9-FE00-3864-9EC3-6D27DC28F5EA}"/>
          </ac:spMkLst>
        </pc:spChg>
      </pc:sldChg>
      <pc:sldChg chg="delSp modSp new">
        <pc:chgData name="Jacqueline Girouard" userId="S::girouard.j@northeastern.edu::eb137800-0298-4d91-9ce4-324ca69473f0" providerId="AD" clId="Web-{A8F94639-B3FD-4CBC-B43B-18D0019A48FC}" dt="2022-06-29T23:21:47.383" v="121"/>
        <pc:sldMkLst>
          <pc:docMk/>
          <pc:sldMk cId="1176059319" sldId="261"/>
        </pc:sldMkLst>
        <pc:spChg chg="mod">
          <ac:chgData name="Jacqueline Girouard" userId="S::girouard.j@northeastern.edu::eb137800-0298-4d91-9ce4-324ca69473f0" providerId="AD" clId="Web-{A8F94639-B3FD-4CBC-B43B-18D0019A48FC}" dt="2022-06-29T23:21:45.898" v="120" actId="20577"/>
          <ac:spMkLst>
            <pc:docMk/>
            <pc:sldMk cId="1176059319" sldId="261"/>
            <ac:spMk id="2" creationId="{2B03D337-E79C-B60A-CCB3-E87815810778}"/>
          </ac:spMkLst>
        </pc:spChg>
        <pc:spChg chg="del">
          <ac:chgData name="Jacqueline Girouard" userId="S::girouard.j@northeastern.edu::eb137800-0298-4d91-9ce4-324ca69473f0" providerId="AD" clId="Web-{A8F94639-B3FD-4CBC-B43B-18D0019A48FC}" dt="2022-06-29T23:21:47.383" v="121"/>
          <ac:spMkLst>
            <pc:docMk/>
            <pc:sldMk cId="1176059319" sldId="261"/>
            <ac:spMk id="3" creationId="{5781C384-FB0C-EC56-7B5B-9ECACAB0F687}"/>
          </ac:spMkLst>
        </pc:spChg>
      </pc:sldChg>
      <pc:sldMasterChg chg="del delSldLayout">
        <pc:chgData name="Jacqueline Girouard" userId="S::girouard.j@northeastern.edu::eb137800-0298-4d91-9ce4-324ca69473f0" providerId="AD" clId="Web-{A8F94639-B3FD-4CBC-B43B-18D0019A48FC}" dt="2022-06-29T23:17:55.924" v="0"/>
        <pc:sldMasterMkLst>
          <pc:docMk/>
          <pc:sldMasterMk cId="3618092890" sldId="2147483708"/>
        </pc:sldMasterMkLst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4033733885" sldId="2147483709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2430557232" sldId="2147483710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659500154" sldId="2147483711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3179196277" sldId="2147483712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1738942102" sldId="2147483713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1640112561" sldId="2147483714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422026918" sldId="2147483715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2471223109" sldId="2147483716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1593185155" sldId="2147483717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639493485" sldId="2147483718"/>
          </pc:sldLayoutMkLst>
        </pc:sldLayoutChg>
        <pc:sldLayoutChg chg="del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3618092890" sldId="2147483708"/>
            <pc:sldLayoutMk cId="2293029317" sldId="2147483719"/>
          </pc:sldLayoutMkLst>
        </pc:sldLayoutChg>
      </pc:sldMasterChg>
      <pc:sldMasterChg chg="add addSldLayout modSldLayout">
        <pc:chgData name="Jacqueline Girouard" userId="S::girouard.j@northeastern.edu::eb137800-0298-4d91-9ce4-324ca69473f0" providerId="AD" clId="Web-{A8F94639-B3FD-4CBC-B43B-18D0019A48FC}" dt="2022-06-29T23:17:55.924" v="0"/>
        <pc:sldMasterMkLst>
          <pc:docMk/>
          <pc:sldMasterMk cId="1821563166" sldId="2147483720"/>
        </pc:sldMasterMkLst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4031390695" sldId="2147483721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1716645181" sldId="2147483722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1413546379" sldId="2147483723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3893770713" sldId="2147483724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3975939749" sldId="2147483725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1878490804" sldId="2147483726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1476271416" sldId="2147483727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523974291" sldId="2147483728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555852373" sldId="2147483729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3484664387" sldId="2147483730"/>
          </pc:sldLayoutMkLst>
        </pc:sldLayoutChg>
        <pc:sldLayoutChg chg="add mod replId">
          <pc:chgData name="Jacqueline Girouard" userId="S::girouard.j@northeastern.edu::eb137800-0298-4d91-9ce4-324ca69473f0" providerId="AD" clId="Web-{A8F94639-B3FD-4CBC-B43B-18D0019A48FC}" dt="2022-06-29T23:17:55.924" v="0"/>
          <pc:sldLayoutMkLst>
            <pc:docMk/>
            <pc:sldMasterMk cId="1821563166" sldId="2147483720"/>
            <pc:sldLayoutMk cId="3571779222" sldId="2147483731"/>
          </pc:sldLayoutMkLst>
        </pc:sldLayoutChg>
      </pc:sldMasterChg>
    </pc:docChg>
  </pc:docChgLst>
  <pc:docChgLst>
    <pc:chgData name="Edgar Alan David" userId="S::david.e@northeastern.edu::44ec7b8c-a266-47af-aeb4-2b05e99618fd" providerId="AD" clId="Web-{5DFCCCB3-8F84-4C18-86AE-F15F6A25197A}"/>
    <pc:docChg chg="modSld">
      <pc:chgData name="Edgar Alan David" userId="S::david.e@northeastern.edu::44ec7b8c-a266-47af-aeb4-2b05e99618fd" providerId="AD" clId="Web-{5DFCCCB3-8F84-4C18-86AE-F15F6A25197A}" dt="2022-06-29T23:56:34.639" v="0" actId="14100"/>
      <pc:docMkLst>
        <pc:docMk/>
      </pc:docMkLst>
      <pc:sldChg chg="modSp">
        <pc:chgData name="Edgar Alan David" userId="S::david.e@northeastern.edu::44ec7b8c-a266-47af-aeb4-2b05e99618fd" providerId="AD" clId="Web-{5DFCCCB3-8F84-4C18-86AE-F15F6A25197A}" dt="2022-06-29T23:56:34.639" v="0" actId="14100"/>
        <pc:sldMkLst>
          <pc:docMk/>
          <pc:sldMk cId="224006598" sldId="260"/>
        </pc:sldMkLst>
        <pc:picChg chg="mod">
          <ac:chgData name="Edgar Alan David" userId="S::david.e@northeastern.edu::44ec7b8c-a266-47af-aeb4-2b05e99618fd" providerId="AD" clId="Web-{5DFCCCB3-8F84-4C18-86AE-F15F6A25197A}" dt="2022-06-29T23:56:34.639" v="0" actId="14100"/>
          <ac:picMkLst>
            <pc:docMk/>
            <pc:sldMk cId="224006598" sldId="260"/>
            <ac:picMk id="5" creationId="{258C3B1F-DAF6-B566-E484-76A650BFCC3C}"/>
          </ac:picMkLst>
        </pc:picChg>
      </pc:sldChg>
    </pc:docChg>
  </pc:docChgLst>
  <pc:docChgLst>
    <pc:chgData name="Christopher Daly" userId="S::daly.ch@northeastern.edu::1c49747c-5c1e-49fa-9150-436f090b7ebb" providerId="AD" clId="Web-{675C3C36-C704-4EDF-B15C-B9718C3950D3}"/>
    <pc:docChg chg="addSld modSld sldOrd">
      <pc:chgData name="Christopher Daly" userId="S::daly.ch@northeastern.edu::1c49747c-5c1e-49fa-9150-436f090b7ebb" providerId="AD" clId="Web-{675C3C36-C704-4EDF-B15C-B9718C3950D3}" dt="2022-06-30T00:03:01.580" v="1395" actId="20577"/>
      <pc:docMkLst>
        <pc:docMk/>
      </pc:docMkLst>
      <pc:sldChg chg="modSp">
        <pc:chgData name="Christopher Daly" userId="S::daly.ch@northeastern.edu::1c49747c-5c1e-49fa-9150-436f090b7ebb" providerId="AD" clId="Web-{675C3C36-C704-4EDF-B15C-B9718C3950D3}" dt="2022-06-30T00:03:01.580" v="1395" actId="20577"/>
        <pc:sldMkLst>
          <pc:docMk/>
          <pc:sldMk cId="1965213272" sldId="258"/>
        </pc:sldMkLst>
        <pc:spChg chg="mod">
          <ac:chgData name="Christopher Daly" userId="S::daly.ch@northeastern.edu::1c49747c-5c1e-49fa-9150-436f090b7ebb" providerId="AD" clId="Web-{675C3C36-C704-4EDF-B15C-B9718C3950D3}" dt="2022-06-30T00:03:01.580" v="1395" actId="20577"/>
          <ac:spMkLst>
            <pc:docMk/>
            <pc:sldMk cId="1965213272" sldId="258"/>
            <ac:spMk id="3" creationId="{EC63A4B7-D6C4-AFB1-B07F-68049000499C}"/>
          </ac:spMkLst>
        </pc:spChg>
      </pc:sldChg>
      <pc:sldChg chg="modSp ord">
        <pc:chgData name="Christopher Daly" userId="S::daly.ch@northeastern.edu::1c49747c-5c1e-49fa-9150-436f090b7ebb" providerId="AD" clId="Web-{675C3C36-C704-4EDF-B15C-B9718C3950D3}" dt="2022-06-29T23:53:40.263" v="1390" actId="20577"/>
        <pc:sldMkLst>
          <pc:docMk/>
          <pc:sldMk cId="224006598" sldId="260"/>
        </pc:sldMkLst>
        <pc:spChg chg="mod">
          <ac:chgData name="Christopher Daly" userId="S::daly.ch@northeastern.edu::1c49747c-5c1e-49fa-9150-436f090b7ebb" providerId="AD" clId="Web-{675C3C36-C704-4EDF-B15C-B9718C3950D3}" dt="2022-06-29T23:53:40.263" v="1390" actId="20577"/>
          <ac:spMkLst>
            <pc:docMk/>
            <pc:sldMk cId="224006598" sldId="260"/>
            <ac:spMk id="3" creationId="{88975F24-5705-96B3-9F04-A43BC8439F16}"/>
          </ac:spMkLst>
        </pc:spChg>
      </pc:sldChg>
      <pc:sldChg chg="modSp">
        <pc:chgData name="Christopher Daly" userId="S::daly.ch@northeastern.edu::1c49747c-5c1e-49fa-9150-436f090b7ebb" providerId="AD" clId="Web-{675C3C36-C704-4EDF-B15C-B9718C3950D3}" dt="2022-06-30T00:01:57.279" v="1391" actId="20577"/>
        <pc:sldMkLst>
          <pc:docMk/>
          <pc:sldMk cId="1176059319" sldId="261"/>
        </pc:sldMkLst>
        <pc:spChg chg="mod">
          <ac:chgData name="Christopher Daly" userId="S::daly.ch@northeastern.edu::1c49747c-5c1e-49fa-9150-436f090b7ebb" providerId="AD" clId="Web-{675C3C36-C704-4EDF-B15C-B9718C3950D3}" dt="2022-06-30T00:01:57.279" v="1391" actId="20577"/>
          <ac:spMkLst>
            <pc:docMk/>
            <pc:sldMk cId="1176059319" sldId="261"/>
            <ac:spMk id="2" creationId="{2B03D337-E79C-B60A-CCB3-E87815810778}"/>
          </ac:spMkLst>
        </pc:spChg>
      </pc:sldChg>
      <pc:sldChg chg="modSp new">
        <pc:chgData name="Christopher Daly" userId="S::daly.ch@northeastern.edu::1c49747c-5c1e-49fa-9150-436f090b7ebb" providerId="AD" clId="Web-{675C3C36-C704-4EDF-B15C-B9718C3950D3}" dt="2022-06-29T23:41:49.558" v="733" actId="20577"/>
        <pc:sldMkLst>
          <pc:docMk/>
          <pc:sldMk cId="1397914494" sldId="262"/>
        </pc:sldMkLst>
        <pc:spChg chg="mod">
          <ac:chgData name="Christopher Daly" userId="S::daly.ch@northeastern.edu::1c49747c-5c1e-49fa-9150-436f090b7ebb" providerId="AD" clId="Web-{675C3C36-C704-4EDF-B15C-B9718C3950D3}" dt="2022-06-29T23:35:29.830" v="404" actId="20577"/>
          <ac:spMkLst>
            <pc:docMk/>
            <pc:sldMk cId="1397914494" sldId="262"/>
            <ac:spMk id="2" creationId="{D07B1790-4D46-A838-93AA-D2D61530DBCC}"/>
          </ac:spMkLst>
        </pc:spChg>
        <pc:spChg chg="mod">
          <ac:chgData name="Christopher Daly" userId="S::daly.ch@northeastern.edu::1c49747c-5c1e-49fa-9150-436f090b7ebb" providerId="AD" clId="Web-{675C3C36-C704-4EDF-B15C-B9718C3950D3}" dt="2022-06-29T23:41:49.558" v="733" actId="20577"/>
          <ac:spMkLst>
            <pc:docMk/>
            <pc:sldMk cId="1397914494" sldId="262"/>
            <ac:spMk id="3" creationId="{DCD25B2F-998A-3791-11B2-33D37370565F}"/>
          </ac:spMkLst>
        </pc:spChg>
      </pc:sldChg>
      <pc:sldChg chg="modSp new">
        <pc:chgData name="Christopher Daly" userId="S::daly.ch@northeastern.edu::1c49747c-5c1e-49fa-9150-436f090b7ebb" providerId="AD" clId="Web-{675C3C36-C704-4EDF-B15C-B9718C3950D3}" dt="2022-06-29T23:33:39.417" v="383" actId="20577"/>
        <pc:sldMkLst>
          <pc:docMk/>
          <pc:sldMk cId="3470793816" sldId="263"/>
        </pc:sldMkLst>
        <pc:spChg chg="mod">
          <ac:chgData name="Christopher Daly" userId="S::daly.ch@northeastern.edu::1c49747c-5c1e-49fa-9150-436f090b7ebb" providerId="AD" clId="Web-{675C3C36-C704-4EDF-B15C-B9718C3950D3}" dt="2022-06-29T23:33:39.417" v="383" actId="20577"/>
          <ac:spMkLst>
            <pc:docMk/>
            <pc:sldMk cId="3470793816" sldId="263"/>
            <ac:spMk id="2" creationId="{8BD9499D-7CD0-0B38-95D0-9A7316410957}"/>
          </ac:spMkLst>
        </pc:spChg>
      </pc:sldChg>
      <pc:sldChg chg="modSp new">
        <pc:chgData name="Christopher Daly" userId="S::daly.ch@northeastern.edu::1c49747c-5c1e-49fa-9150-436f090b7ebb" providerId="AD" clId="Web-{675C3C36-C704-4EDF-B15C-B9718C3950D3}" dt="2022-06-29T23:34:02.137" v="390" actId="20577"/>
        <pc:sldMkLst>
          <pc:docMk/>
          <pc:sldMk cId="2274287305" sldId="264"/>
        </pc:sldMkLst>
        <pc:spChg chg="mod">
          <ac:chgData name="Christopher Daly" userId="S::daly.ch@northeastern.edu::1c49747c-5c1e-49fa-9150-436f090b7ebb" providerId="AD" clId="Web-{675C3C36-C704-4EDF-B15C-B9718C3950D3}" dt="2022-06-29T23:34:02.137" v="390" actId="20577"/>
          <ac:spMkLst>
            <pc:docMk/>
            <pc:sldMk cId="2274287305" sldId="264"/>
            <ac:spMk id="2" creationId="{F15556DE-C1E5-CA89-9BC9-9B4665CB1437}"/>
          </ac:spMkLst>
        </pc:spChg>
      </pc:sldChg>
      <pc:sldChg chg="modSp new">
        <pc:chgData name="Christopher Daly" userId="S::daly.ch@northeastern.edu::1c49747c-5c1e-49fa-9150-436f090b7ebb" providerId="AD" clId="Web-{675C3C36-C704-4EDF-B15C-B9718C3950D3}" dt="2022-06-29T23:34:20.513" v="397" actId="20577"/>
        <pc:sldMkLst>
          <pc:docMk/>
          <pc:sldMk cId="589024869" sldId="265"/>
        </pc:sldMkLst>
        <pc:spChg chg="mod">
          <ac:chgData name="Christopher Daly" userId="S::daly.ch@northeastern.edu::1c49747c-5c1e-49fa-9150-436f090b7ebb" providerId="AD" clId="Web-{675C3C36-C704-4EDF-B15C-B9718C3950D3}" dt="2022-06-29T23:34:20.513" v="397" actId="20577"/>
          <ac:spMkLst>
            <pc:docMk/>
            <pc:sldMk cId="589024869" sldId="265"/>
            <ac:spMk id="2" creationId="{384A003C-E48A-9BE5-52C0-D55D240C7161}"/>
          </ac:spMkLst>
        </pc:spChg>
      </pc:sldChg>
    </pc:docChg>
  </pc:docChgLst>
  <pc:docChgLst>
    <pc:chgData name="Jacqueline Girouard" userId="S::girouard.j@northeastern.edu::eb137800-0298-4d91-9ce4-324ca69473f0" providerId="AD" clId="Web-{CBBE1A9A-D136-4D53-A958-536581C9F10A}"/>
    <pc:docChg chg="delSld modSld">
      <pc:chgData name="Jacqueline Girouard" userId="S::girouard.j@northeastern.edu::eb137800-0298-4d91-9ce4-324ca69473f0" providerId="AD" clId="Web-{CBBE1A9A-D136-4D53-A958-536581C9F10A}" dt="2022-06-29T23:52:32.398" v="785"/>
      <pc:docMkLst>
        <pc:docMk/>
      </pc:docMkLst>
      <pc:sldChg chg="addSp delSp modSp">
        <pc:chgData name="Jacqueline Girouard" userId="S::girouard.j@northeastern.edu::eb137800-0298-4d91-9ce4-324ca69473f0" providerId="AD" clId="Web-{CBBE1A9A-D136-4D53-A958-536581C9F10A}" dt="2022-06-29T23:45:35.246" v="553"/>
        <pc:sldMkLst>
          <pc:docMk/>
          <pc:sldMk cId="210025420" sldId="257"/>
        </pc:sldMkLst>
        <pc:spChg chg="add del">
          <ac:chgData name="Jacqueline Girouard" userId="S::girouard.j@northeastern.edu::eb137800-0298-4d91-9ce4-324ca69473f0" providerId="AD" clId="Web-{CBBE1A9A-D136-4D53-A958-536581C9F10A}" dt="2022-06-29T23:45:35.246" v="553"/>
          <ac:spMkLst>
            <pc:docMk/>
            <pc:sldMk cId="210025420" sldId="257"/>
            <ac:spMk id="3" creationId="{41022D33-409E-AA06-EA9D-AB5FDB411570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45:35.246" v="552"/>
          <ac:spMkLst>
            <pc:docMk/>
            <pc:sldMk cId="210025420" sldId="257"/>
            <ac:spMk id="10" creationId="{41022D33-409E-AA06-EA9D-AB5FDB411570}"/>
          </ac:spMkLst>
        </pc:spChg>
        <pc:spChg chg="add">
          <ac:chgData name="Jacqueline Girouard" userId="S::girouard.j@northeastern.edu::eb137800-0298-4d91-9ce4-324ca69473f0" providerId="AD" clId="Web-{CBBE1A9A-D136-4D53-A958-536581C9F10A}" dt="2022-06-29T23:45:35.246" v="553"/>
          <ac:spMkLst>
            <pc:docMk/>
            <pc:sldMk cId="210025420" sldId="257"/>
            <ac:spMk id="12" creationId="{41022D33-409E-AA06-EA9D-AB5FDB411570}"/>
          </ac:spMkLst>
        </pc:spChg>
        <pc:graphicFrameChg chg="add del">
          <ac:chgData name="Jacqueline Girouard" userId="S::girouard.j@northeastern.edu::eb137800-0298-4d91-9ce4-324ca69473f0" providerId="AD" clId="Web-{CBBE1A9A-D136-4D53-A958-536581C9F10A}" dt="2022-06-29T23:45:28.105" v="548"/>
          <ac:graphicFrameMkLst>
            <pc:docMk/>
            <pc:sldMk cId="210025420" sldId="257"/>
            <ac:graphicFrameMk id="6" creationId="{D1E5F7BD-9839-7D8F-557C-71BF9CAB4746}"/>
          </ac:graphicFrameMkLst>
        </pc:graphicFrameChg>
        <pc:graphicFrameChg chg="add del">
          <ac:chgData name="Jacqueline Girouard" userId="S::girouard.j@northeastern.edu::eb137800-0298-4d91-9ce4-324ca69473f0" providerId="AD" clId="Web-{CBBE1A9A-D136-4D53-A958-536581C9F10A}" dt="2022-06-29T23:45:33.965" v="550"/>
          <ac:graphicFrameMkLst>
            <pc:docMk/>
            <pc:sldMk cId="210025420" sldId="257"/>
            <ac:graphicFrameMk id="8" creationId="{6D470990-9BD3-A4F7-1E04-062A9A03C4AA}"/>
          </ac:graphicFrameMkLst>
        </pc:graphicFrameChg>
        <pc:picChg chg="mod">
          <ac:chgData name="Jacqueline Girouard" userId="S::girouard.j@northeastern.edu::eb137800-0298-4d91-9ce4-324ca69473f0" providerId="AD" clId="Web-{CBBE1A9A-D136-4D53-A958-536581C9F10A}" dt="2022-06-29T23:45:35.246" v="552"/>
          <ac:picMkLst>
            <pc:docMk/>
            <pc:sldMk cId="210025420" sldId="257"/>
            <ac:picMk id="4" creationId="{9E3A5C31-7661-5334-6509-4655B9753B40}"/>
          </ac:picMkLst>
        </pc:picChg>
      </pc:sldChg>
      <pc:sldChg chg="addSp delSp modSp mod setBg">
        <pc:chgData name="Jacqueline Girouard" userId="S::girouard.j@northeastern.edu::eb137800-0298-4d91-9ce4-324ca69473f0" providerId="AD" clId="Web-{CBBE1A9A-D136-4D53-A958-536581C9F10A}" dt="2022-06-29T23:48:19.001" v="679" actId="20577"/>
        <pc:sldMkLst>
          <pc:docMk/>
          <pc:sldMk cId="1965213272" sldId="258"/>
        </pc:sldMkLst>
        <pc:spChg chg="mod">
          <ac:chgData name="Jacqueline Girouard" userId="S::girouard.j@northeastern.edu::eb137800-0298-4d91-9ce4-324ca69473f0" providerId="AD" clId="Web-{CBBE1A9A-D136-4D53-A958-536581C9F10A}" dt="2022-06-29T23:35:58.400" v="15"/>
          <ac:spMkLst>
            <pc:docMk/>
            <pc:sldMk cId="1965213272" sldId="258"/>
            <ac:spMk id="2" creationId="{325BE76E-6AF4-DDB6-F1C3-C9B0BA8643C5}"/>
          </ac:spMkLst>
        </pc:spChg>
        <pc:spChg chg="mod">
          <ac:chgData name="Jacqueline Girouard" userId="S::girouard.j@northeastern.edu::eb137800-0298-4d91-9ce4-324ca69473f0" providerId="AD" clId="Web-{CBBE1A9A-D136-4D53-A958-536581C9F10A}" dt="2022-06-29T23:48:19.001" v="679" actId="20577"/>
          <ac:spMkLst>
            <pc:docMk/>
            <pc:sldMk cId="1965213272" sldId="258"/>
            <ac:spMk id="3" creationId="{EC63A4B7-D6C4-AFB1-B07F-68049000499C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35:12.133" v="8"/>
          <ac:spMkLst>
            <pc:docMk/>
            <pc:sldMk cId="1965213272" sldId="258"/>
            <ac:spMk id="6" creationId="{A0EC1E96-B1B3-4F57-B2A7-91062053B936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35:12.133" v="8"/>
          <ac:spMkLst>
            <pc:docMk/>
            <pc:sldMk cId="1965213272" sldId="258"/>
            <ac:spMk id="7" creationId="{CBC6B79D-2419-46F3-BFD5-312BF9483720}"/>
          </ac:spMkLst>
        </pc:spChg>
        <pc:spChg chg="add">
          <ac:chgData name="Jacqueline Girouard" userId="S::girouard.j@northeastern.edu::eb137800-0298-4d91-9ce4-324ca69473f0" providerId="AD" clId="Web-{CBBE1A9A-D136-4D53-A958-536581C9F10A}" dt="2022-06-29T23:35:58.400" v="15"/>
          <ac:spMkLst>
            <pc:docMk/>
            <pc:sldMk cId="1965213272" sldId="258"/>
            <ac:spMk id="8" creationId="{B39A2F9F-4BFD-43B1-8BBE-ACFE87A0DAF4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34:43.273" v="2"/>
          <ac:spMkLst>
            <pc:docMk/>
            <pc:sldMk cId="1965213272" sldId="258"/>
            <ac:spMk id="9" creationId="{A0EC1E96-B1B3-4F57-B2A7-91062053B936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35:57.416" v="12"/>
          <ac:spMkLst>
            <pc:docMk/>
            <pc:sldMk cId="1965213272" sldId="258"/>
            <ac:spMk id="10" creationId="{A0EC1E96-B1B3-4F57-B2A7-91062053B936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34:43.273" v="2"/>
          <ac:spMkLst>
            <pc:docMk/>
            <pc:sldMk cId="1965213272" sldId="258"/>
            <ac:spMk id="11" creationId="{CBC6B79D-2419-46F3-BFD5-312BF9483720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35:57.416" v="12"/>
          <ac:spMkLst>
            <pc:docMk/>
            <pc:sldMk cId="1965213272" sldId="258"/>
            <ac:spMk id="12" creationId="{CBC6B79D-2419-46F3-BFD5-312BF9483720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34:51.242" v="4"/>
          <ac:spMkLst>
            <pc:docMk/>
            <pc:sldMk cId="1965213272" sldId="258"/>
            <ac:spMk id="13" creationId="{B39A2F9F-4BFD-43B1-8BBE-ACFE87A0DAF4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34:51.242" v="4"/>
          <ac:spMkLst>
            <pc:docMk/>
            <pc:sldMk cId="1965213272" sldId="258"/>
            <ac:spMk id="14" creationId="{DB383DC5-236D-4BB4-AB9E-014F4FCF14BF}"/>
          </ac:spMkLst>
        </pc:spChg>
        <pc:spChg chg="add">
          <ac:chgData name="Jacqueline Girouard" userId="S::girouard.j@northeastern.edu::eb137800-0298-4d91-9ce4-324ca69473f0" providerId="AD" clId="Web-{CBBE1A9A-D136-4D53-A958-536581C9F10A}" dt="2022-06-29T23:35:58.400" v="15"/>
          <ac:spMkLst>
            <pc:docMk/>
            <pc:sldMk cId="1965213272" sldId="258"/>
            <ac:spMk id="15" creationId="{DB383DC5-236D-4BB4-AB9E-014F4FCF14BF}"/>
          </ac:spMkLst>
        </pc:spChg>
        <pc:picChg chg="add del mod ord">
          <ac:chgData name="Jacqueline Girouard" userId="S::girouard.j@northeastern.edu::eb137800-0298-4d91-9ce4-324ca69473f0" providerId="AD" clId="Web-{CBBE1A9A-D136-4D53-A958-536581C9F10A}" dt="2022-06-29T23:35:14.336" v="9"/>
          <ac:picMkLst>
            <pc:docMk/>
            <pc:sldMk cId="1965213272" sldId="258"/>
            <ac:picMk id="4" creationId="{81F2F4B5-B28E-505D-7D7D-AB8B1AE5E730}"/>
          </ac:picMkLst>
        </pc:picChg>
        <pc:picChg chg="add mod ord">
          <ac:chgData name="Jacqueline Girouard" userId="S::girouard.j@northeastern.edu::eb137800-0298-4d91-9ce4-324ca69473f0" providerId="AD" clId="Web-{CBBE1A9A-D136-4D53-A958-536581C9F10A}" dt="2022-06-29T23:35:58.400" v="15"/>
          <ac:picMkLst>
            <pc:docMk/>
            <pc:sldMk cId="1965213272" sldId="258"/>
            <ac:picMk id="5" creationId="{FDA7D5CF-E0E9-A3A0-DC8D-A0B678932CD9}"/>
          </ac:picMkLst>
        </pc:picChg>
      </pc:sldChg>
      <pc:sldChg chg="addSp modSp mod setBg">
        <pc:chgData name="Jacqueline Girouard" userId="S::girouard.j@northeastern.edu::eb137800-0298-4d91-9ce4-324ca69473f0" providerId="AD" clId="Web-{CBBE1A9A-D136-4D53-A958-536581C9F10A}" dt="2022-06-29T23:52:32.398" v="785"/>
        <pc:sldMkLst>
          <pc:docMk/>
          <pc:sldMk cId="224006598" sldId="260"/>
        </pc:sldMkLst>
        <pc:spChg chg="mod">
          <ac:chgData name="Jacqueline Girouard" userId="S::girouard.j@northeastern.edu::eb137800-0298-4d91-9ce4-324ca69473f0" providerId="AD" clId="Web-{CBBE1A9A-D136-4D53-A958-536581C9F10A}" dt="2022-06-29T23:52:32.398" v="785"/>
          <ac:spMkLst>
            <pc:docMk/>
            <pc:sldMk cId="224006598" sldId="260"/>
            <ac:spMk id="2" creationId="{7B146BF9-FE00-3864-9EC3-6D27DC28F5EA}"/>
          </ac:spMkLst>
        </pc:spChg>
        <pc:spChg chg="mod">
          <ac:chgData name="Jacqueline Girouard" userId="S::girouard.j@northeastern.edu::eb137800-0298-4d91-9ce4-324ca69473f0" providerId="AD" clId="Web-{CBBE1A9A-D136-4D53-A958-536581C9F10A}" dt="2022-06-29T23:52:32.398" v="785"/>
          <ac:spMkLst>
            <pc:docMk/>
            <pc:sldMk cId="224006598" sldId="260"/>
            <ac:spMk id="3" creationId="{88975F24-5705-96B3-9F04-A43BC8439F16}"/>
          </ac:spMkLst>
        </pc:spChg>
        <pc:spChg chg="add">
          <ac:chgData name="Jacqueline Girouard" userId="S::girouard.j@northeastern.edu::eb137800-0298-4d91-9ce4-324ca69473f0" providerId="AD" clId="Web-{CBBE1A9A-D136-4D53-A958-536581C9F10A}" dt="2022-06-29T23:52:32.398" v="785"/>
          <ac:spMkLst>
            <pc:docMk/>
            <pc:sldMk cId="224006598" sldId="260"/>
            <ac:spMk id="9" creationId="{DF98C7A3-67B7-4AC0-A6C8-CC7111EEDE35}"/>
          </ac:spMkLst>
        </pc:spChg>
        <pc:picChg chg="add">
          <ac:chgData name="Jacqueline Girouard" userId="S::girouard.j@northeastern.edu::eb137800-0298-4d91-9ce4-324ca69473f0" providerId="AD" clId="Web-{CBBE1A9A-D136-4D53-A958-536581C9F10A}" dt="2022-06-29T23:52:32.398" v="785"/>
          <ac:picMkLst>
            <pc:docMk/>
            <pc:sldMk cId="224006598" sldId="260"/>
            <ac:picMk id="5" creationId="{258C3B1F-DAF6-B566-E484-76A650BFCC3C}"/>
          </ac:picMkLst>
        </pc:picChg>
      </pc:sldChg>
      <pc:sldChg chg="addSp delSp modSp mod setBg">
        <pc:chgData name="Jacqueline Girouard" userId="S::girouard.j@northeastern.edu::eb137800-0298-4d91-9ce4-324ca69473f0" providerId="AD" clId="Web-{CBBE1A9A-D136-4D53-A958-536581C9F10A}" dt="2022-06-29T23:44:21.853" v="546"/>
        <pc:sldMkLst>
          <pc:docMk/>
          <pc:sldMk cId="1397914494" sldId="262"/>
        </pc:sldMkLst>
        <pc:spChg chg="mod">
          <ac:chgData name="Jacqueline Girouard" userId="S::girouard.j@northeastern.edu::eb137800-0298-4d91-9ce4-324ca69473f0" providerId="AD" clId="Web-{CBBE1A9A-D136-4D53-A958-536581C9F10A}" dt="2022-06-29T23:44:21.807" v="545"/>
          <ac:spMkLst>
            <pc:docMk/>
            <pc:sldMk cId="1397914494" sldId="262"/>
            <ac:spMk id="2" creationId="{D07B1790-4D46-A838-93AA-D2D61530DBCC}"/>
          </ac:spMkLst>
        </pc:spChg>
        <pc:spChg chg="add del mod">
          <ac:chgData name="Jacqueline Girouard" userId="S::girouard.j@northeastern.edu::eb137800-0298-4d91-9ce4-324ca69473f0" providerId="AD" clId="Web-{CBBE1A9A-D136-4D53-A958-536581C9F10A}" dt="2022-06-29T23:42:56.585" v="482"/>
          <ac:spMkLst>
            <pc:docMk/>
            <pc:sldMk cId="1397914494" sldId="262"/>
            <ac:spMk id="3" creationId="{DCD25B2F-998A-3791-11B2-33D37370565F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42:54.117" v="479"/>
          <ac:spMkLst>
            <pc:docMk/>
            <pc:sldMk cId="1397914494" sldId="262"/>
            <ac:spMk id="9" creationId="{DCD25B2F-998A-3791-11B2-33D37370565F}"/>
          </ac:spMkLst>
        </pc:spChg>
        <pc:spChg chg="add del">
          <ac:chgData name="Jacqueline Girouard" userId="S::girouard.j@northeastern.edu::eb137800-0298-4d91-9ce4-324ca69473f0" providerId="AD" clId="Web-{CBBE1A9A-D136-4D53-A958-536581C9F10A}" dt="2022-06-29T23:44:21.807" v="545"/>
          <ac:spMkLst>
            <pc:docMk/>
            <pc:sldMk cId="1397914494" sldId="262"/>
            <ac:spMk id="19" creationId="{FD010415-8054-4724-9858-0FDA9BCE8D1D}"/>
          </ac:spMkLst>
        </pc:spChg>
        <pc:graphicFrameChg chg="add del">
          <ac:chgData name="Jacqueline Girouard" userId="S::girouard.j@northeastern.edu::eb137800-0298-4d91-9ce4-324ca69473f0" providerId="AD" clId="Web-{CBBE1A9A-D136-4D53-A958-536581C9F10A}" dt="2022-06-29T23:42:44.616" v="475"/>
          <ac:graphicFrameMkLst>
            <pc:docMk/>
            <pc:sldMk cId="1397914494" sldId="262"/>
            <ac:graphicFrameMk id="5" creationId="{DE711F06-6244-B386-8AF6-28DEFE545A19}"/>
          </ac:graphicFrameMkLst>
        </pc:graphicFrameChg>
        <pc:graphicFrameChg chg="add del">
          <ac:chgData name="Jacqueline Girouard" userId="S::girouard.j@northeastern.edu::eb137800-0298-4d91-9ce4-324ca69473f0" providerId="AD" clId="Web-{CBBE1A9A-D136-4D53-A958-536581C9F10A}" dt="2022-06-29T23:42:49.492" v="477"/>
          <ac:graphicFrameMkLst>
            <pc:docMk/>
            <pc:sldMk cId="1397914494" sldId="262"/>
            <ac:graphicFrameMk id="7" creationId="{C28D61C6-A4B5-2093-0D05-3F3DFE6B39A0}"/>
          </ac:graphicFrameMkLst>
        </pc:graphicFrameChg>
        <pc:graphicFrameChg chg="add del">
          <ac:chgData name="Jacqueline Girouard" userId="S::girouard.j@northeastern.edu::eb137800-0298-4d91-9ce4-324ca69473f0" providerId="AD" clId="Web-{CBBE1A9A-D136-4D53-A958-536581C9F10A}" dt="2022-06-29T23:42:56.539" v="481"/>
          <ac:graphicFrameMkLst>
            <pc:docMk/>
            <pc:sldMk cId="1397914494" sldId="262"/>
            <ac:graphicFrameMk id="12" creationId="{C28D61C6-A4B5-2093-0D05-3F3DFE6B39A0}"/>
          </ac:graphicFrameMkLst>
        </pc:graphicFrameChg>
        <pc:graphicFrameChg chg="add mod modGraphic">
          <ac:chgData name="Jacqueline Girouard" userId="S::girouard.j@northeastern.edu::eb137800-0298-4d91-9ce4-324ca69473f0" providerId="AD" clId="Web-{CBBE1A9A-D136-4D53-A958-536581C9F10A}" dt="2022-06-29T23:44:21.853" v="546"/>
          <ac:graphicFrameMkLst>
            <pc:docMk/>
            <pc:sldMk cId="1397914494" sldId="262"/>
            <ac:graphicFrameMk id="14" creationId="{DE711F06-6244-B386-8AF6-28DEFE545A19}"/>
          </ac:graphicFrameMkLst>
        </pc:graphicFrameChg>
        <pc:picChg chg="add del">
          <ac:chgData name="Jacqueline Girouard" userId="S::girouard.j@northeastern.edu::eb137800-0298-4d91-9ce4-324ca69473f0" providerId="AD" clId="Web-{CBBE1A9A-D136-4D53-A958-536581C9F10A}" dt="2022-06-29T23:42:54.117" v="479"/>
          <ac:picMkLst>
            <pc:docMk/>
            <pc:sldMk cId="1397914494" sldId="262"/>
            <ac:picMk id="10" creationId="{947637DB-4ADA-D4BA-0CFF-EDB76AC1C952}"/>
          </ac:picMkLst>
        </pc:picChg>
      </pc:sldChg>
      <pc:sldChg chg="del">
        <pc:chgData name="Jacqueline Girouard" userId="S::girouard.j@northeastern.edu::eb137800-0298-4d91-9ce4-324ca69473f0" providerId="AD" clId="Web-{CBBE1A9A-D136-4D53-A958-536581C9F10A}" dt="2022-06-29T23:45:49.684" v="554"/>
        <pc:sldMkLst>
          <pc:docMk/>
          <pc:sldMk cId="3470793816" sldId="263"/>
        </pc:sldMkLst>
      </pc:sldChg>
      <pc:sldChg chg="del">
        <pc:chgData name="Jacqueline Girouard" userId="S::girouard.j@northeastern.edu::eb137800-0298-4d91-9ce4-324ca69473f0" providerId="AD" clId="Web-{CBBE1A9A-D136-4D53-A958-536581C9F10A}" dt="2022-06-29T23:45:50.559" v="555"/>
        <pc:sldMkLst>
          <pc:docMk/>
          <pc:sldMk cId="2274287305" sldId="264"/>
        </pc:sldMkLst>
      </pc:sldChg>
      <pc:sldChg chg="del">
        <pc:chgData name="Jacqueline Girouard" userId="S::girouard.j@northeastern.edu::eb137800-0298-4d91-9ce4-324ca69473f0" providerId="AD" clId="Web-{CBBE1A9A-D136-4D53-A958-536581C9F10A}" dt="2022-06-29T23:45:51.778" v="556"/>
        <pc:sldMkLst>
          <pc:docMk/>
          <pc:sldMk cId="589024869" sldId="265"/>
        </pc:sldMkLst>
      </pc:sldChg>
    </pc:docChg>
  </pc:docChgLst>
  <pc:docChgLst>
    <pc:chgData name="Jacqueline Girouard" userId="S::girouard.j@northeastern.edu::eb137800-0298-4d91-9ce4-324ca69473f0" providerId="AD" clId="Web-{B7F06553-81FF-4894-B0F4-19E570BC53EC}"/>
    <pc:docChg chg="modSld addMainMaster delMainMaster">
      <pc:chgData name="Jacqueline Girouard" userId="S::girouard.j@northeastern.edu::eb137800-0298-4d91-9ce4-324ca69473f0" providerId="AD" clId="Web-{B7F06553-81FF-4894-B0F4-19E570BC53EC}" dt="2022-06-29T23:00:47.706" v="2"/>
      <pc:docMkLst>
        <pc:docMk/>
      </pc:docMkLst>
      <pc:sldChg chg="modSp mod modClrScheme chgLayout">
        <pc:chgData name="Jacqueline Girouard" userId="S::girouard.j@northeastern.edu::eb137800-0298-4d91-9ce4-324ca69473f0" providerId="AD" clId="Web-{B7F06553-81FF-4894-B0F4-19E570BC53EC}" dt="2022-06-29T23:00:47.706" v="2"/>
        <pc:sldMkLst>
          <pc:docMk/>
          <pc:sldMk cId="109857222" sldId="256"/>
        </pc:sldMkLst>
        <pc:spChg chg="mod ord">
          <ac:chgData name="Jacqueline Girouard" userId="S::girouard.j@northeastern.edu::eb137800-0298-4d91-9ce4-324ca69473f0" providerId="AD" clId="Web-{B7F06553-81FF-4894-B0F4-19E570BC53EC}" dt="2022-06-29T23:00:47.706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cqueline Girouard" userId="S::girouard.j@northeastern.edu::eb137800-0298-4d91-9ce4-324ca69473f0" providerId="AD" clId="Web-{B7F06553-81FF-4894-B0F4-19E570BC53EC}" dt="2022-06-29T23:00:47.706" v="2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Jacqueline Girouard" userId="S::girouard.j@northeastern.edu::eb137800-0298-4d91-9ce4-324ca69473f0" providerId="AD" clId="Web-{B7F06553-81FF-4894-B0F4-19E570BC53EC}" dt="2022-06-29T23:00:34.002" v="0"/>
        <pc:sldMasterMkLst>
          <pc:docMk/>
          <pc:sldMasterMk cId="2460954070" sldId="2147483660"/>
        </pc:sldMasterMkLst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cqueline Girouard" userId="S::girouard.j@northeastern.edu::eb137800-0298-4d91-9ce4-324ca69473f0" providerId="AD" clId="Web-{B7F06553-81FF-4894-B0F4-19E570BC53EC}" dt="2022-06-29T23:00:34.00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acqueline Girouard" userId="S::girouard.j@northeastern.edu::eb137800-0298-4d91-9ce4-324ca69473f0" providerId="AD" clId="Web-{B7F06553-81FF-4894-B0F4-19E570BC53EC}" dt="2022-06-29T23:00:43.159" v="1"/>
        <pc:sldMasterMkLst>
          <pc:docMk/>
          <pc:sldMasterMk cId="4037173321" sldId="2147483672"/>
        </pc:sldMasterMkLst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986708558" sldId="2147483673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2684253194" sldId="2147483674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1595550754" sldId="2147483675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2118629387" sldId="2147483676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1946332080" sldId="2147483677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1127418344" sldId="2147483678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1974337043" sldId="2147483679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1290017395" sldId="2147483680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3377092216" sldId="2147483681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4064966573" sldId="2147483682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4095069768" sldId="2147483683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1268699778" sldId="2147483684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2634323149" sldId="2147483685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2428873278" sldId="2147483686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170609721" sldId="2147483687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3583433115" sldId="2147483688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3.159" v="1"/>
          <pc:sldLayoutMkLst>
            <pc:docMk/>
            <pc:sldMasterMk cId="4037173321" sldId="2147483672"/>
            <pc:sldLayoutMk cId="2955289698" sldId="2147483689"/>
          </pc:sldLayoutMkLst>
        </pc:sldLayoutChg>
      </pc:sldMasterChg>
      <pc:sldMasterChg chg="add del addSldLayout delSldLayout modSldLayout">
        <pc:chgData name="Jacqueline Girouard" userId="S::girouard.j@northeastern.edu::eb137800-0298-4d91-9ce4-324ca69473f0" providerId="AD" clId="Web-{B7F06553-81FF-4894-B0F4-19E570BC53EC}" dt="2022-06-29T23:00:47.706" v="2"/>
        <pc:sldMasterMkLst>
          <pc:docMk/>
          <pc:sldMasterMk cId="2363819957" sldId="2147483690"/>
        </pc:sldMasterMkLst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3866649989" sldId="2147483691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8788763" sldId="2147483692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3446361903" sldId="2147483693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3791318769" sldId="2147483694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4292918017" sldId="2147483695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2339373724" sldId="2147483696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2540298063" sldId="2147483697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2657601483" sldId="2147483698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3327381075" sldId="2147483699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1059249089" sldId="2147483700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1329328106" sldId="2147483701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3463390291" sldId="2147483702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200119633" sldId="2147483703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1462317337" sldId="2147483704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1204018699" sldId="2147483705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1864748519" sldId="2147483706"/>
          </pc:sldLayoutMkLst>
        </pc:sldLayoutChg>
        <pc:sldLayoutChg chg="add del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2363819957" sldId="2147483690"/>
            <pc:sldLayoutMk cId="2542880027" sldId="2147483707"/>
          </pc:sldLayoutMkLst>
        </pc:sldLayoutChg>
      </pc:sldMasterChg>
      <pc:sldMasterChg chg="add addSldLayout modSldLayout">
        <pc:chgData name="Jacqueline Girouard" userId="S::girouard.j@northeastern.edu::eb137800-0298-4d91-9ce4-324ca69473f0" providerId="AD" clId="Web-{B7F06553-81FF-4894-B0F4-19E570BC53EC}" dt="2022-06-29T23:00:47.706" v="2"/>
        <pc:sldMasterMkLst>
          <pc:docMk/>
          <pc:sldMasterMk cId="3618092890" sldId="2147483708"/>
        </pc:sldMasterMkLst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4033733885" sldId="2147483709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2430557232" sldId="2147483710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659500154" sldId="2147483711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3179196277" sldId="2147483712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1738942102" sldId="2147483713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1640112561" sldId="2147483714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422026918" sldId="2147483715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2471223109" sldId="2147483716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1593185155" sldId="2147483717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639493485" sldId="2147483718"/>
          </pc:sldLayoutMkLst>
        </pc:sldLayoutChg>
        <pc:sldLayoutChg chg="add mod replId">
          <pc:chgData name="Jacqueline Girouard" userId="S::girouard.j@northeastern.edu::eb137800-0298-4d91-9ce4-324ca69473f0" providerId="AD" clId="Web-{B7F06553-81FF-4894-B0F4-19E570BC53EC}" dt="2022-06-29T23:00:47.706" v="2"/>
          <pc:sldLayoutMkLst>
            <pc:docMk/>
            <pc:sldMasterMk cId="3618092890" sldId="2147483708"/>
            <pc:sldLayoutMk cId="2293029317" sldId="214748371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AA408-CA63-41F1-A639-53191565F1C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7835407-D82E-49FE-93D1-DD2C96C9BC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Week One: Code Standardization and Data Prep</a:t>
          </a:r>
          <a:endParaRPr lang="en-US"/>
        </a:p>
      </dgm:t>
    </dgm:pt>
    <dgm:pt modelId="{46200F53-EE9F-4C6E-8A16-2B6A78BBD817}" type="parTrans" cxnId="{82721EB7-764F-4E84-AF7B-E4A4F34DA39E}">
      <dgm:prSet/>
      <dgm:spPr/>
      <dgm:t>
        <a:bodyPr/>
        <a:lstStyle/>
        <a:p>
          <a:endParaRPr lang="en-US"/>
        </a:p>
      </dgm:t>
    </dgm:pt>
    <dgm:pt modelId="{DE6CD537-08A8-42BE-9CDF-501FA17AE8FA}" type="sibTrans" cxnId="{82721EB7-764F-4E84-AF7B-E4A4F34DA39E}">
      <dgm:prSet/>
      <dgm:spPr/>
      <dgm:t>
        <a:bodyPr/>
        <a:lstStyle/>
        <a:p>
          <a:endParaRPr lang="en-US"/>
        </a:p>
      </dgm:t>
    </dgm:pt>
    <dgm:pt modelId="{BD364E2A-8611-40C7-AD87-B7719C48E9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Week Two: Kernel and Decision Boundary Exploration</a:t>
          </a:r>
          <a:endParaRPr lang="en-US"/>
        </a:p>
      </dgm:t>
    </dgm:pt>
    <dgm:pt modelId="{6DFC73C7-42C6-4D99-A669-0041B6CBDE43}" type="parTrans" cxnId="{572C6DBD-BAB3-411E-8038-28683D38D769}">
      <dgm:prSet/>
      <dgm:spPr/>
      <dgm:t>
        <a:bodyPr/>
        <a:lstStyle/>
        <a:p>
          <a:endParaRPr lang="en-US"/>
        </a:p>
      </dgm:t>
    </dgm:pt>
    <dgm:pt modelId="{E2BD4CDD-BCDF-4D8B-8245-59573D0B8D71}" type="sibTrans" cxnId="{572C6DBD-BAB3-411E-8038-28683D38D769}">
      <dgm:prSet/>
      <dgm:spPr/>
      <dgm:t>
        <a:bodyPr/>
        <a:lstStyle/>
        <a:p>
          <a:endParaRPr lang="en-US"/>
        </a:p>
      </dgm:t>
    </dgm:pt>
    <dgm:pt modelId="{C06D5B9F-7E98-426F-BF12-ED7C32655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a linear, polynomial or RBF kernel best suited to our problem?</a:t>
          </a:r>
        </a:p>
      </dgm:t>
    </dgm:pt>
    <dgm:pt modelId="{7EC7D565-E4BA-4B22-B7C2-06BEFC170D2C}" type="parTrans" cxnId="{1ADF1686-6489-4B7A-8E89-CB617123F1DC}">
      <dgm:prSet/>
      <dgm:spPr/>
      <dgm:t>
        <a:bodyPr/>
        <a:lstStyle/>
        <a:p>
          <a:endParaRPr lang="en-US"/>
        </a:p>
      </dgm:t>
    </dgm:pt>
    <dgm:pt modelId="{3D6977DC-1765-4C3B-B72C-95BFAC1CE3E4}" type="sibTrans" cxnId="{1ADF1686-6489-4B7A-8E89-CB617123F1DC}">
      <dgm:prSet/>
      <dgm:spPr/>
      <dgm:t>
        <a:bodyPr/>
        <a:lstStyle/>
        <a:p>
          <a:endParaRPr lang="en-US"/>
        </a:p>
      </dgm:t>
    </dgm:pt>
    <dgm:pt modelId="{1177D3C2-FF7A-457C-BAD2-1D46C8C35C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40604050505020304"/>
            </a:rPr>
            <a:t>Are our regularization techniques sufficent?</a:t>
          </a:r>
          <a:endParaRPr lang="en-US"/>
        </a:p>
      </dgm:t>
    </dgm:pt>
    <dgm:pt modelId="{70B6C09C-186F-4B9D-88EB-6CCED405ECFB}" type="parTrans" cxnId="{45E62D69-8F98-40CA-AF8B-18FD4DF169F6}">
      <dgm:prSet/>
      <dgm:spPr/>
      <dgm:t>
        <a:bodyPr/>
        <a:lstStyle/>
        <a:p>
          <a:endParaRPr lang="en-US"/>
        </a:p>
      </dgm:t>
    </dgm:pt>
    <dgm:pt modelId="{EDDF22B4-B5C2-4BE4-9C04-0DCC13E2061D}" type="sibTrans" cxnId="{45E62D69-8F98-40CA-AF8B-18FD4DF169F6}">
      <dgm:prSet/>
      <dgm:spPr/>
      <dgm:t>
        <a:bodyPr/>
        <a:lstStyle/>
        <a:p>
          <a:endParaRPr lang="en-US"/>
        </a:p>
      </dgm:t>
    </dgm:pt>
    <dgm:pt modelId="{C2B07628-70E2-4920-86BC-C8EEB9F6CE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Week Three: Results Analysis</a:t>
          </a:r>
          <a:endParaRPr lang="en-US"/>
        </a:p>
      </dgm:t>
    </dgm:pt>
    <dgm:pt modelId="{F8DCDFBA-326B-426F-97CA-60D418C872A5}" type="parTrans" cxnId="{F483DEE1-9CE4-4793-9C74-49024FE6A4B4}">
      <dgm:prSet/>
      <dgm:spPr/>
      <dgm:t>
        <a:bodyPr/>
        <a:lstStyle/>
        <a:p>
          <a:endParaRPr lang="en-US"/>
        </a:p>
      </dgm:t>
    </dgm:pt>
    <dgm:pt modelId="{490D0786-98CF-4D3B-9FB3-87D571C78FF2}" type="sibTrans" cxnId="{F483DEE1-9CE4-4793-9C74-49024FE6A4B4}">
      <dgm:prSet/>
      <dgm:spPr/>
      <dgm:t>
        <a:bodyPr/>
        <a:lstStyle/>
        <a:p>
          <a:endParaRPr lang="en-US"/>
        </a:p>
      </dgm:t>
    </dgm:pt>
    <dgm:pt modelId="{C1A5276D-7F12-4C5D-AF18-63D05B711C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experiments on other models confirm our understanding of the decision boundary?</a:t>
          </a:r>
        </a:p>
      </dgm:t>
    </dgm:pt>
    <dgm:pt modelId="{AFDB085D-93B9-4910-8168-B4D23E896362}" type="parTrans" cxnId="{C7B24204-894A-4EB6-BAD6-7574310590B3}">
      <dgm:prSet/>
      <dgm:spPr/>
      <dgm:t>
        <a:bodyPr/>
        <a:lstStyle/>
        <a:p>
          <a:endParaRPr lang="en-US"/>
        </a:p>
      </dgm:t>
    </dgm:pt>
    <dgm:pt modelId="{1ADC6D06-D6EA-4428-BDE7-3A5D8F59EFD2}" type="sibTrans" cxnId="{C7B24204-894A-4EB6-BAD6-7574310590B3}">
      <dgm:prSet/>
      <dgm:spPr/>
      <dgm:t>
        <a:bodyPr/>
        <a:lstStyle/>
        <a:p>
          <a:endParaRPr lang="en-US"/>
        </a:p>
      </dgm:t>
    </dgm:pt>
    <dgm:pt modelId="{8461F545-BC5D-4CFB-BA59-FD6D29F6E9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we able to handle noise better than more susceptible models?</a:t>
          </a:r>
        </a:p>
      </dgm:t>
    </dgm:pt>
    <dgm:pt modelId="{5F6627F3-3FA5-4045-880B-66D84B462E96}" type="parTrans" cxnId="{A41A8BD8-7871-4CB1-BB18-9BA0D4DDB6E6}">
      <dgm:prSet/>
      <dgm:spPr/>
      <dgm:t>
        <a:bodyPr/>
        <a:lstStyle/>
        <a:p>
          <a:endParaRPr lang="en-US"/>
        </a:p>
      </dgm:t>
    </dgm:pt>
    <dgm:pt modelId="{00036823-EF37-4D4F-A513-79B76C900BD7}" type="sibTrans" cxnId="{A41A8BD8-7871-4CB1-BB18-9BA0D4DDB6E6}">
      <dgm:prSet/>
      <dgm:spPr/>
      <dgm:t>
        <a:bodyPr/>
        <a:lstStyle/>
        <a:p>
          <a:endParaRPr lang="en-US"/>
        </a:p>
      </dgm:t>
    </dgm:pt>
    <dgm:pt modelId="{862E9E67-B2EB-4161-BD33-C59341A8BC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Week Four: Paper Finalization</a:t>
          </a:r>
          <a:endParaRPr lang="en-US"/>
        </a:p>
      </dgm:t>
    </dgm:pt>
    <dgm:pt modelId="{370AEB07-7E62-46A4-8D1A-1FD963468518}" type="parTrans" cxnId="{699334B5-FC1E-4E1E-A426-26DA2D46E653}">
      <dgm:prSet/>
      <dgm:spPr/>
      <dgm:t>
        <a:bodyPr/>
        <a:lstStyle/>
        <a:p>
          <a:endParaRPr lang="en-US"/>
        </a:p>
      </dgm:t>
    </dgm:pt>
    <dgm:pt modelId="{CC03B207-4113-4BC8-95DA-391DB653A6CA}" type="sibTrans" cxnId="{699334B5-FC1E-4E1E-A426-26DA2D46E653}">
      <dgm:prSet/>
      <dgm:spPr/>
      <dgm:t>
        <a:bodyPr/>
        <a:lstStyle/>
        <a:p>
          <a:endParaRPr lang="en-US"/>
        </a:p>
      </dgm:t>
    </dgm:pt>
    <dgm:pt modelId="{EF47D24E-361C-4348-A68F-63C15381AF77}" type="pres">
      <dgm:prSet presAssocID="{DF6AA408-CA63-41F1-A639-53191565F1CE}" presName="root" presStyleCnt="0">
        <dgm:presLayoutVars>
          <dgm:dir/>
          <dgm:resizeHandles val="exact"/>
        </dgm:presLayoutVars>
      </dgm:prSet>
      <dgm:spPr/>
    </dgm:pt>
    <dgm:pt modelId="{DC3DFAA0-3DBC-4468-ACA1-BAF45B78ABBC}" type="pres">
      <dgm:prSet presAssocID="{77835407-D82E-49FE-93D1-DD2C96C9BCCC}" presName="compNode" presStyleCnt="0"/>
      <dgm:spPr/>
    </dgm:pt>
    <dgm:pt modelId="{78A4A716-FDA4-49AE-A02F-50C5B80EC10C}" type="pres">
      <dgm:prSet presAssocID="{77835407-D82E-49FE-93D1-DD2C96C9BC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6FA48C-B7FA-48DA-858B-A65403D6B161}" type="pres">
      <dgm:prSet presAssocID="{77835407-D82E-49FE-93D1-DD2C96C9BCCC}" presName="iconSpace" presStyleCnt="0"/>
      <dgm:spPr/>
    </dgm:pt>
    <dgm:pt modelId="{8C89E4FC-FB19-4D95-BA10-4AA9A9CCC73F}" type="pres">
      <dgm:prSet presAssocID="{77835407-D82E-49FE-93D1-DD2C96C9BCCC}" presName="parTx" presStyleLbl="revTx" presStyleIdx="0" presStyleCnt="8">
        <dgm:presLayoutVars>
          <dgm:chMax val="0"/>
          <dgm:chPref val="0"/>
        </dgm:presLayoutVars>
      </dgm:prSet>
      <dgm:spPr/>
    </dgm:pt>
    <dgm:pt modelId="{BAF96F17-9AB6-4331-AC5C-E0599249F870}" type="pres">
      <dgm:prSet presAssocID="{77835407-D82E-49FE-93D1-DD2C96C9BCCC}" presName="txSpace" presStyleCnt="0"/>
      <dgm:spPr/>
    </dgm:pt>
    <dgm:pt modelId="{1E90FECA-E2EF-4EB6-AFB7-ADE0FA212C01}" type="pres">
      <dgm:prSet presAssocID="{77835407-D82E-49FE-93D1-DD2C96C9BCCC}" presName="desTx" presStyleLbl="revTx" presStyleIdx="1" presStyleCnt="8">
        <dgm:presLayoutVars/>
      </dgm:prSet>
      <dgm:spPr/>
    </dgm:pt>
    <dgm:pt modelId="{32EFA6D7-FBDA-4309-8E54-137F21C09DC4}" type="pres">
      <dgm:prSet presAssocID="{DE6CD537-08A8-42BE-9CDF-501FA17AE8FA}" presName="sibTrans" presStyleCnt="0"/>
      <dgm:spPr/>
    </dgm:pt>
    <dgm:pt modelId="{8F09657D-FF3E-4F14-B01E-E6D1493D930D}" type="pres">
      <dgm:prSet presAssocID="{BD364E2A-8611-40C7-AD87-B7719C48E9D1}" presName="compNode" presStyleCnt="0"/>
      <dgm:spPr/>
    </dgm:pt>
    <dgm:pt modelId="{95B50935-4DAA-44DE-A88C-8DB47B8770FA}" type="pres">
      <dgm:prSet presAssocID="{BD364E2A-8611-40C7-AD87-B7719C48E9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8B9F802-0683-4340-B4A0-8D51AEBA4279}" type="pres">
      <dgm:prSet presAssocID="{BD364E2A-8611-40C7-AD87-B7719C48E9D1}" presName="iconSpace" presStyleCnt="0"/>
      <dgm:spPr/>
    </dgm:pt>
    <dgm:pt modelId="{79E3AFFE-2AF8-4E0A-9467-3E5DB5A9F069}" type="pres">
      <dgm:prSet presAssocID="{BD364E2A-8611-40C7-AD87-B7719C48E9D1}" presName="parTx" presStyleLbl="revTx" presStyleIdx="2" presStyleCnt="8">
        <dgm:presLayoutVars>
          <dgm:chMax val="0"/>
          <dgm:chPref val="0"/>
        </dgm:presLayoutVars>
      </dgm:prSet>
      <dgm:spPr/>
    </dgm:pt>
    <dgm:pt modelId="{BCBCEBDF-5E6A-46CE-A15D-D1943D54F6A3}" type="pres">
      <dgm:prSet presAssocID="{BD364E2A-8611-40C7-AD87-B7719C48E9D1}" presName="txSpace" presStyleCnt="0"/>
      <dgm:spPr/>
    </dgm:pt>
    <dgm:pt modelId="{F148745C-E8A6-4FD2-B362-EB8E8AF8D52F}" type="pres">
      <dgm:prSet presAssocID="{BD364E2A-8611-40C7-AD87-B7719C48E9D1}" presName="desTx" presStyleLbl="revTx" presStyleIdx="3" presStyleCnt="8">
        <dgm:presLayoutVars/>
      </dgm:prSet>
      <dgm:spPr/>
    </dgm:pt>
    <dgm:pt modelId="{BD1DDD4B-95EE-4496-9C2E-E9A07438B951}" type="pres">
      <dgm:prSet presAssocID="{E2BD4CDD-BCDF-4D8B-8245-59573D0B8D71}" presName="sibTrans" presStyleCnt="0"/>
      <dgm:spPr/>
    </dgm:pt>
    <dgm:pt modelId="{B2BF36DA-F395-459A-A68F-1EDD4496B089}" type="pres">
      <dgm:prSet presAssocID="{C2B07628-70E2-4920-86BC-C8EEB9F6CEAB}" presName="compNode" presStyleCnt="0"/>
      <dgm:spPr/>
    </dgm:pt>
    <dgm:pt modelId="{D8230EDE-88D4-4E90-A01D-599479CA984A}" type="pres">
      <dgm:prSet presAssocID="{C2B07628-70E2-4920-86BC-C8EEB9F6CE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08367B7-9F95-41C3-975C-94FAD61B20F3}" type="pres">
      <dgm:prSet presAssocID="{C2B07628-70E2-4920-86BC-C8EEB9F6CEAB}" presName="iconSpace" presStyleCnt="0"/>
      <dgm:spPr/>
    </dgm:pt>
    <dgm:pt modelId="{D8AE33B9-3912-4D4E-BB01-0A00512C88E1}" type="pres">
      <dgm:prSet presAssocID="{C2B07628-70E2-4920-86BC-C8EEB9F6CEAB}" presName="parTx" presStyleLbl="revTx" presStyleIdx="4" presStyleCnt="8">
        <dgm:presLayoutVars>
          <dgm:chMax val="0"/>
          <dgm:chPref val="0"/>
        </dgm:presLayoutVars>
      </dgm:prSet>
      <dgm:spPr/>
    </dgm:pt>
    <dgm:pt modelId="{3CC99D48-3471-403F-B1A7-30FA06011339}" type="pres">
      <dgm:prSet presAssocID="{C2B07628-70E2-4920-86BC-C8EEB9F6CEAB}" presName="txSpace" presStyleCnt="0"/>
      <dgm:spPr/>
    </dgm:pt>
    <dgm:pt modelId="{C2A9B330-3727-468A-A005-259F8D93F311}" type="pres">
      <dgm:prSet presAssocID="{C2B07628-70E2-4920-86BC-C8EEB9F6CEAB}" presName="desTx" presStyleLbl="revTx" presStyleIdx="5" presStyleCnt="8">
        <dgm:presLayoutVars/>
      </dgm:prSet>
      <dgm:spPr/>
    </dgm:pt>
    <dgm:pt modelId="{66A0ABE6-C758-4235-8A32-FF07D32A6A85}" type="pres">
      <dgm:prSet presAssocID="{490D0786-98CF-4D3B-9FB3-87D571C78FF2}" presName="sibTrans" presStyleCnt="0"/>
      <dgm:spPr/>
    </dgm:pt>
    <dgm:pt modelId="{75CA0A01-9390-4610-9C78-EDCF43D490AF}" type="pres">
      <dgm:prSet presAssocID="{862E9E67-B2EB-4161-BD33-C59341A8BC0E}" presName="compNode" presStyleCnt="0"/>
      <dgm:spPr/>
    </dgm:pt>
    <dgm:pt modelId="{CEB4E35F-95C1-4B4E-AA27-5F03DBFCFE8D}" type="pres">
      <dgm:prSet presAssocID="{862E9E67-B2EB-4161-BD33-C59341A8BC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81D2D0-0828-4EBD-83B8-BEAEA55B8AEE}" type="pres">
      <dgm:prSet presAssocID="{862E9E67-B2EB-4161-BD33-C59341A8BC0E}" presName="iconSpace" presStyleCnt="0"/>
      <dgm:spPr/>
    </dgm:pt>
    <dgm:pt modelId="{CDB38357-D3D1-4064-BF7F-C54E26FDEF1D}" type="pres">
      <dgm:prSet presAssocID="{862E9E67-B2EB-4161-BD33-C59341A8BC0E}" presName="parTx" presStyleLbl="revTx" presStyleIdx="6" presStyleCnt="8">
        <dgm:presLayoutVars>
          <dgm:chMax val="0"/>
          <dgm:chPref val="0"/>
        </dgm:presLayoutVars>
      </dgm:prSet>
      <dgm:spPr/>
    </dgm:pt>
    <dgm:pt modelId="{A42605CB-86B5-4797-8BED-4DAC4104790E}" type="pres">
      <dgm:prSet presAssocID="{862E9E67-B2EB-4161-BD33-C59341A8BC0E}" presName="txSpace" presStyleCnt="0"/>
      <dgm:spPr/>
    </dgm:pt>
    <dgm:pt modelId="{ED07B4C5-2AC5-4BF5-942D-6C8DBB890649}" type="pres">
      <dgm:prSet presAssocID="{862E9E67-B2EB-4161-BD33-C59341A8BC0E}" presName="desTx" presStyleLbl="revTx" presStyleIdx="7" presStyleCnt="8">
        <dgm:presLayoutVars/>
      </dgm:prSet>
      <dgm:spPr/>
    </dgm:pt>
  </dgm:ptLst>
  <dgm:cxnLst>
    <dgm:cxn modelId="{C7B24204-894A-4EB6-BAD6-7574310590B3}" srcId="{C2B07628-70E2-4920-86BC-C8EEB9F6CEAB}" destId="{C1A5276D-7F12-4C5D-AF18-63D05B711C3A}" srcOrd="0" destOrd="0" parTransId="{AFDB085D-93B9-4910-8168-B4D23E896362}" sibTransId="{1ADC6D06-D6EA-4428-BDE7-3A5D8F59EFD2}"/>
    <dgm:cxn modelId="{D8694A13-EBDC-41F7-886E-71B54BDADE5B}" type="presOf" srcId="{C2B07628-70E2-4920-86BC-C8EEB9F6CEAB}" destId="{D8AE33B9-3912-4D4E-BB01-0A00512C88E1}" srcOrd="0" destOrd="0" presId="urn:microsoft.com/office/officeart/2018/2/layout/IconLabelDescriptionList"/>
    <dgm:cxn modelId="{3766BE37-0FA7-4D3D-AD0D-A30BD9807AA0}" type="presOf" srcId="{1177D3C2-FF7A-457C-BAD2-1D46C8C35C32}" destId="{F148745C-E8A6-4FD2-B362-EB8E8AF8D52F}" srcOrd="0" destOrd="1" presId="urn:microsoft.com/office/officeart/2018/2/layout/IconLabelDescriptionList"/>
    <dgm:cxn modelId="{EF6B5044-F720-470C-90C4-F9DD3EBDD471}" type="presOf" srcId="{8461F545-BC5D-4CFB-BA59-FD6D29F6E94E}" destId="{C2A9B330-3727-468A-A005-259F8D93F311}" srcOrd="0" destOrd="1" presId="urn:microsoft.com/office/officeart/2018/2/layout/IconLabelDescriptionList"/>
    <dgm:cxn modelId="{45E62D69-8F98-40CA-AF8B-18FD4DF169F6}" srcId="{BD364E2A-8611-40C7-AD87-B7719C48E9D1}" destId="{1177D3C2-FF7A-457C-BAD2-1D46C8C35C32}" srcOrd="1" destOrd="0" parTransId="{70B6C09C-186F-4B9D-88EB-6CCED405ECFB}" sibTransId="{EDDF22B4-B5C2-4BE4-9C04-0DCC13E2061D}"/>
    <dgm:cxn modelId="{9F5F436C-9F2C-4F87-8482-FB8D47040C37}" type="presOf" srcId="{C1A5276D-7F12-4C5D-AF18-63D05B711C3A}" destId="{C2A9B330-3727-468A-A005-259F8D93F311}" srcOrd="0" destOrd="0" presId="urn:microsoft.com/office/officeart/2018/2/layout/IconLabelDescriptionList"/>
    <dgm:cxn modelId="{0DAA134F-7CB7-4509-B2D9-5A1F9DBC42AF}" type="presOf" srcId="{BD364E2A-8611-40C7-AD87-B7719C48E9D1}" destId="{79E3AFFE-2AF8-4E0A-9467-3E5DB5A9F069}" srcOrd="0" destOrd="0" presId="urn:microsoft.com/office/officeart/2018/2/layout/IconLabelDescriptionList"/>
    <dgm:cxn modelId="{3603F572-C574-4FBC-9143-07A2682F3568}" type="presOf" srcId="{DF6AA408-CA63-41F1-A639-53191565F1CE}" destId="{EF47D24E-361C-4348-A68F-63C15381AF77}" srcOrd="0" destOrd="0" presId="urn:microsoft.com/office/officeart/2018/2/layout/IconLabelDescriptionList"/>
    <dgm:cxn modelId="{D647E482-CF3D-49B4-89EF-CF870397975B}" type="presOf" srcId="{862E9E67-B2EB-4161-BD33-C59341A8BC0E}" destId="{CDB38357-D3D1-4064-BF7F-C54E26FDEF1D}" srcOrd="0" destOrd="0" presId="urn:microsoft.com/office/officeart/2018/2/layout/IconLabelDescriptionList"/>
    <dgm:cxn modelId="{1ADF1686-6489-4B7A-8E89-CB617123F1DC}" srcId="{BD364E2A-8611-40C7-AD87-B7719C48E9D1}" destId="{C06D5B9F-7E98-426F-BF12-ED7C32655DD1}" srcOrd="0" destOrd="0" parTransId="{7EC7D565-E4BA-4B22-B7C2-06BEFC170D2C}" sibTransId="{3D6977DC-1765-4C3B-B72C-95BFAC1CE3E4}"/>
    <dgm:cxn modelId="{F14DFEA1-DC0D-4598-B0EF-C3411F931AB0}" type="presOf" srcId="{77835407-D82E-49FE-93D1-DD2C96C9BCCC}" destId="{8C89E4FC-FB19-4D95-BA10-4AA9A9CCC73F}" srcOrd="0" destOrd="0" presId="urn:microsoft.com/office/officeart/2018/2/layout/IconLabelDescriptionList"/>
    <dgm:cxn modelId="{699334B5-FC1E-4E1E-A426-26DA2D46E653}" srcId="{DF6AA408-CA63-41F1-A639-53191565F1CE}" destId="{862E9E67-B2EB-4161-BD33-C59341A8BC0E}" srcOrd="3" destOrd="0" parTransId="{370AEB07-7E62-46A4-8D1A-1FD963468518}" sibTransId="{CC03B207-4113-4BC8-95DA-391DB653A6CA}"/>
    <dgm:cxn modelId="{82721EB7-764F-4E84-AF7B-E4A4F34DA39E}" srcId="{DF6AA408-CA63-41F1-A639-53191565F1CE}" destId="{77835407-D82E-49FE-93D1-DD2C96C9BCCC}" srcOrd="0" destOrd="0" parTransId="{46200F53-EE9F-4C6E-8A16-2B6A78BBD817}" sibTransId="{DE6CD537-08A8-42BE-9CDF-501FA17AE8FA}"/>
    <dgm:cxn modelId="{572C6DBD-BAB3-411E-8038-28683D38D769}" srcId="{DF6AA408-CA63-41F1-A639-53191565F1CE}" destId="{BD364E2A-8611-40C7-AD87-B7719C48E9D1}" srcOrd="1" destOrd="0" parTransId="{6DFC73C7-42C6-4D99-A669-0041B6CBDE43}" sibTransId="{E2BD4CDD-BCDF-4D8B-8245-59573D0B8D71}"/>
    <dgm:cxn modelId="{A41A8BD8-7871-4CB1-BB18-9BA0D4DDB6E6}" srcId="{C2B07628-70E2-4920-86BC-C8EEB9F6CEAB}" destId="{8461F545-BC5D-4CFB-BA59-FD6D29F6E94E}" srcOrd="1" destOrd="0" parTransId="{5F6627F3-3FA5-4045-880B-66D84B462E96}" sibTransId="{00036823-EF37-4D4F-A513-79B76C900BD7}"/>
    <dgm:cxn modelId="{F483DEE1-9CE4-4793-9C74-49024FE6A4B4}" srcId="{DF6AA408-CA63-41F1-A639-53191565F1CE}" destId="{C2B07628-70E2-4920-86BC-C8EEB9F6CEAB}" srcOrd="2" destOrd="0" parTransId="{F8DCDFBA-326B-426F-97CA-60D418C872A5}" sibTransId="{490D0786-98CF-4D3B-9FB3-87D571C78FF2}"/>
    <dgm:cxn modelId="{A8AD6CFB-021A-4DE3-99F7-EB3CD238B3A6}" type="presOf" srcId="{C06D5B9F-7E98-426F-BF12-ED7C32655DD1}" destId="{F148745C-E8A6-4FD2-B362-EB8E8AF8D52F}" srcOrd="0" destOrd="0" presId="urn:microsoft.com/office/officeart/2018/2/layout/IconLabelDescriptionList"/>
    <dgm:cxn modelId="{DD52E4F8-119E-420B-ACEB-47F4722323E1}" type="presParOf" srcId="{EF47D24E-361C-4348-A68F-63C15381AF77}" destId="{DC3DFAA0-3DBC-4468-ACA1-BAF45B78ABBC}" srcOrd="0" destOrd="0" presId="urn:microsoft.com/office/officeart/2018/2/layout/IconLabelDescriptionList"/>
    <dgm:cxn modelId="{45AEAADB-1DDA-4EEB-8ABA-90F8410D2C81}" type="presParOf" srcId="{DC3DFAA0-3DBC-4468-ACA1-BAF45B78ABBC}" destId="{78A4A716-FDA4-49AE-A02F-50C5B80EC10C}" srcOrd="0" destOrd="0" presId="urn:microsoft.com/office/officeart/2018/2/layout/IconLabelDescriptionList"/>
    <dgm:cxn modelId="{E5A1DB0E-028E-4C18-94D0-A6EA6007962E}" type="presParOf" srcId="{DC3DFAA0-3DBC-4468-ACA1-BAF45B78ABBC}" destId="{A86FA48C-B7FA-48DA-858B-A65403D6B161}" srcOrd="1" destOrd="0" presId="urn:microsoft.com/office/officeart/2018/2/layout/IconLabelDescriptionList"/>
    <dgm:cxn modelId="{A78293F4-5150-4634-BBDB-7F86F7C6546F}" type="presParOf" srcId="{DC3DFAA0-3DBC-4468-ACA1-BAF45B78ABBC}" destId="{8C89E4FC-FB19-4D95-BA10-4AA9A9CCC73F}" srcOrd="2" destOrd="0" presId="urn:microsoft.com/office/officeart/2018/2/layout/IconLabelDescriptionList"/>
    <dgm:cxn modelId="{B55BB943-2827-42CC-B546-2423CD08A684}" type="presParOf" srcId="{DC3DFAA0-3DBC-4468-ACA1-BAF45B78ABBC}" destId="{BAF96F17-9AB6-4331-AC5C-E0599249F870}" srcOrd="3" destOrd="0" presId="urn:microsoft.com/office/officeart/2018/2/layout/IconLabelDescriptionList"/>
    <dgm:cxn modelId="{9986F3F5-AA39-4456-8A19-3E302ED819CC}" type="presParOf" srcId="{DC3DFAA0-3DBC-4468-ACA1-BAF45B78ABBC}" destId="{1E90FECA-E2EF-4EB6-AFB7-ADE0FA212C01}" srcOrd="4" destOrd="0" presId="urn:microsoft.com/office/officeart/2018/2/layout/IconLabelDescriptionList"/>
    <dgm:cxn modelId="{F53D3896-2846-4ED0-A468-8796E97E5ED4}" type="presParOf" srcId="{EF47D24E-361C-4348-A68F-63C15381AF77}" destId="{32EFA6D7-FBDA-4309-8E54-137F21C09DC4}" srcOrd="1" destOrd="0" presId="urn:microsoft.com/office/officeart/2018/2/layout/IconLabelDescriptionList"/>
    <dgm:cxn modelId="{C22F3107-3BC6-44C7-80C6-A5B169E3A642}" type="presParOf" srcId="{EF47D24E-361C-4348-A68F-63C15381AF77}" destId="{8F09657D-FF3E-4F14-B01E-E6D1493D930D}" srcOrd="2" destOrd="0" presId="urn:microsoft.com/office/officeart/2018/2/layout/IconLabelDescriptionList"/>
    <dgm:cxn modelId="{11FBC460-0F6F-4A23-914A-9EFC6B410C8A}" type="presParOf" srcId="{8F09657D-FF3E-4F14-B01E-E6D1493D930D}" destId="{95B50935-4DAA-44DE-A88C-8DB47B8770FA}" srcOrd="0" destOrd="0" presId="urn:microsoft.com/office/officeart/2018/2/layout/IconLabelDescriptionList"/>
    <dgm:cxn modelId="{A5D6C2CB-E2D0-4E86-9218-CAE96BD0DFB8}" type="presParOf" srcId="{8F09657D-FF3E-4F14-B01E-E6D1493D930D}" destId="{D8B9F802-0683-4340-B4A0-8D51AEBA4279}" srcOrd="1" destOrd="0" presId="urn:microsoft.com/office/officeart/2018/2/layout/IconLabelDescriptionList"/>
    <dgm:cxn modelId="{994C9E57-C362-4BD7-904D-D25AECB1F7F8}" type="presParOf" srcId="{8F09657D-FF3E-4F14-B01E-E6D1493D930D}" destId="{79E3AFFE-2AF8-4E0A-9467-3E5DB5A9F069}" srcOrd="2" destOrd="0" presId="urn:microsoft.com/office/officeart/2018/2/layout/IconLabelDescriptionList"/>
    <dgm:cxn modelId="{F0F22C30-1AC3-45C2-9F2D-7C75F1295D85}" type="presParOf" srcId="{8F09657D-FF3E-4F14-B01E-E6D1493D930D}" destId="{BCBCEBDF-5E6A-46CE-A15D-D1943D54F6A3}" srcOrd="3" destOrd="0" presId="urn:microsoft.com/office/officeart/2018/2/layout/IconLabelDescriptionList"/>
    <dgm:cxn modelId="{3045B059-963C-4AA0-A74A-364C921A2DCD}" type="presParOf" srcId="{8F09657D-FF3E-4F14-B01E-E6D1493D930D}" destId="{F148745C-E8A6-4FD2-B362-EB8E8AF8D52F}" srcOrd="4" destOrd="0" presId="urn:microsoft.com/office/officeart/2018/2/layout/IconLabelDescriptionList"/>
    <dgm:cxn modelId="{7FD2A5C4-784D-434D-9E57-06904A9572BD}" type="presParOf" srcId="{EF47D24E-361C-4348-A68F-63C15381AF77}" destId="{BD1DDD4B-95EE-4496-9C2E-E9A07438B951}" srcOrd="3" destOrd="0" presId="urn:microsoft.com/office/officeart/2018/2/layout/IconLabelDescriptionList"/>
    <dgm:cxn modelId="{664F96FD-C087-4A44-96F3-B7AE67FFDD06}" type="presParOf" srcId="{EF47D24E-361C-4348-A68F-63C15381AF77}" destId="{B2BF36DA-F395-459A-A68F-1EDD4496B089}" srcOrd="4" destOrd="0" presId="urn:microsoft.com/office/officeart/2018/2/layout/IconLabelDescriptionList"/>
    <dgm:cxn modelId="{98BA4261-734C-417E-AC32-76AD193A3502}" type="presParOf" srcId="{B2BF36DA-F395-459A-A68F-1EDD4496B089}" destId="{D8230EDE-88D4-4E90-A01D-599479CA984A}" srcOrd="0" destOrd="0" presId="urn:microsoft.com/office/officeart/2018/2/layout/IconLabelDescriptionList"/>
    <dgm:cxn modelId="{7FA3A64E-5571-417A-88CD-6C858EDF79A7}" type="presParOf" srcId="{B2BF36DA-F395-459A-A68F-1EDD4496B089}" destId="{F08367B7-9F95-41C3-975C-94FAD61B20F3}" srcOrd="1" destOrd="0" presId="urn:microsoft.com/office/officeart/2018/2/layout/IconLabelDescriptionList"/>
    <dgm:cxn modelId="{085C6D54-38FD-4EDE-A8EF-4F2C87FB439C}" type="presParOf" srcId="{B2BF36DA-F395-459A-A68F-1EDD4496B089}" destId="{D8AE33B9-3912-4D4E-BB01-0A00512C88E1}" srcOrd="2" destOrd="0" presId="urn:microsoft.com/office/officeart/2018/2/layout/IconLabelDescriptionList"/>
    <dgm:cxn modelId="{B8CF2034-A2CD-40CF-A3F3-E0AC6A7A6983}" type="presParOf" srcId="{B2BF36DA-F395-459A-A68F-1EDD4496B089}" destId="{3CC99D48-3471-403F-B1A7-30FA06011339}" srcOrd="3" destOrd="0" presId="urn:microsoft.com/office/officeart/2018/2/layout/IconLabelDescriptionList"/>
    <dgm:cxn modelId="{B06F1FCE-1331-49E0-9534-476950A17DA4}" type="presParOf" srcId="{B2BF36DA-F395-459A-A68F-1EDD4496B089}" destId="{C2A9B330-3727-468A-A005-259F8D93F311}" srcOrd="4" destOrd="0" presId="urn:microsoft.com/office/officeart/2018/2/layout/IconLabelDescriptionList"/>
    <dgm:cxn modelId="{E8AD02E4-89ED-4B91-9C82-D3C101F5935A}" type="presParOf" srcId="{EF47D24E-361C-4348-A68F-63C15381AF77}" destId="{66A0ABE6-C758-4235-8A32-FF07D32A6A85}" srcOrd="5" destOrd="0" presId="urn:microsoft.com/office/officeart/2018/2/layout/IconLabelDescriptionList"/>
    <dgm:cxn modelId="{1E4B0E7C-1B90-4C2D-A0C0-6E1C8E00D13A}" type="presParOf" srcId="{EF47D24E-361C-4348-A68F-63C15381AF77}" destId="{75CA0A01-9390-4610-9C78-EDCF43D490AF}" srcOrd="6" destOrd="0" presId="urn:microsoft.com/office/officeart/2018/2/layout/IconLabelDescriptionList"/>
    <dgm:cxn modelId="{D537761D-1586-472A-BE8E-4ECE07C39327}" type="presParOf" srcId="{75CA0A01-9390-4610-9C78-EDCF43D490AF}" destId="{CEB4E35F-95C1-4B4E-AA27-5F03DBFCFE8D}" srcOrd="0" destOrd="0" presId="urn:microsoft.com/office/officeart/2018/2/layout/IconLabelDescriptionList"/>
    <dgm:cxn modelId="{6436DD20-71BA-417C-B94E-768A3E91D9F1}" type="presParOf" srcId="{75CA0A01-9390-4610-9C78-EDCF43D490AF}" destId="{3E81D2D0-0828-4EBD-83B8-BEAEA55B8AEE}" srcOrd="1" destOrd="0" presId="urn:microsoft.com/office/officeart/2018/2/layout/IconLabelDescriptionList"/>
    <dgm:cxn modelId="{71DD99F2-672B-437D-9585-9154BA56E068}" type="presParOf" srcId="{75CA0A01-9390-4610-9C78-EDCF43D490AF}" destId="{CDB38357-D3D1-4064-BF7F-C54E26FDEF1D}" srcOrd="2" destOrd="0" presId="urn:microsoft.com/office/officeart/2018/2/layout/IconLabelDescriptionList"/>
    <dgm:cxn modelId="{C1D41333-CD84-4575-875B-081F15AFF1E1}" type="presParOf" srcId="{75CA0A01-9390-4610-9C78-EDCF43D490AF}" destId="{A42605CB-86B5-4797-8BED-4DAC4104790E}" srcOrd="3" destOrd="0" presId="urn:microsoft.com/office/officeart/2018/2/layout/IconLabelDescriptionList"/>
    <dgm:cxn modelId="{AD6027E6-3CD1-461B-B3C8-C20662C62903}" type="presParOf" srcId="{75CA0A01-9390-4610-9C78-EDCF43D490AF}" destId="{ED07B4C5-2AC5-4BF5-942D-6C8DBB89064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4A716-FDA4-49AE-A02F-50C5B80EC10C}">
      <dsp:nvSpPr>
        <dsp:cNvPr id="0" name=""/>
        <dsp:cNvSpPr/>
      </dsp:nvSpPr>
      <dsp:spPr>
        <a:xfrm>
          <a:off x="2203" y="625107"/>
          <a:ext cx="679218" cy="679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9E4FC-FB19-4D95-BA10-4AA9A9CCC73F}">
      <dsp:nvSpPr>
        <dsp:cNvPr id="0" name=""/>
        <dsp:cNvSpPr/>
      </dsp:nvSpPr>
      <dsp:spPr>
        <a:xfrm>
          <a:off x="2203" y="1431230"/>
          <a:ext cx="1940625" cy="84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Week One: Code Standardization and Data Prep</a:t>
          </a:r>
          <a:endParaRPr lang="en-US" sz="1400" kern="1200"/>
        </a:p>
      </dsp:txBody>
      <dsp:txXfrm>
        <a:off x="2203" y="1431230"/>
        <a:ext cx="1940625" cy="841975"/>
      </dsp:txXfrm>
    </dsp:sp>
    <dsp:sp modelId="{1E90FECA-E2EF-4EB6-AFB7-ADE0FA212C01}">
      <dsp:nvSpPr>
        <dsp:cNvPr id="0" name=""/>
        <dsp:cNvSpPr/>
      </dsp:nvSpPr>
      <dsp:spPr>
        <a:xfrm>
          <a:off x="2203" y="2332231"/>
          <a:ext cx="1940625" cy="124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50935-4DAA-44DE-A88C-8DB47B8770FA}">
      <dsp:nvSpPr>
        <dsp:cNvPr id="0" name=""/>
        <dsp:cNvSpPr/>
      </dsp:nvSpPr>
      <dsp:spPr>
        <a:xfrm>
          <a:off x="2282437" y="625107"/>
          <a:ext cx="679218" cy="679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3AFFE-2AF8-4E0A-9467-3E5DB5A9F069}">
      <dsp:nvSpPr>
        <dsp:cNvPr id="0" name=""/>
        <dsp:cNvSpPr/>
      </dsp:nvSpPr>
      <dsp:spPr>
        <a:xfrm>
          <a:off x="2282437" y="1431230"/>
          <a:ext cx="1940625" cy="84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Week Two: Kernel and Decision Boundary Exploration</a:t>
          </a:r>
          <a:endParaRPr lang="en-US" sz="1400" kern="1200"/>
        </a:p>
      </dsp:txBody>
      <dsp:txXfrm>
        <a:off x="2282437" y="1431230"/>
        <a:ext cx="1940625" cy="841975"/>
      </dsp:txXfrm>
    </dsp:sp>
    <dsp:sp modelId="{F148745C-E8A6-4FD2-B362-EB8E8AF8D52F}">
      <dsp:nvSpPr>
        <dsp:cNvPr id="0" name=""/>
        <dsp:cNvSpPr/>
      </dsp:nvSpPr>
      <dsp:spPr>
        <a:xfrm>
          <a:off x="2282437" y="2332231"/>
          <a:ext cx="1940625" cy="124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 a linear, polynomial or RBF kernel best suited to our problem?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entury Schoolbook" panose="02040604050505020304"/>
            </a:rPr>
            <a:t>Are our regularization techniques sufficent?</a:t>
          </a:r>
          <a:endParaRPr lang="en-US" sz="1100" kern="1200"/>
        </a:p>
      </dsp:txBody>
      <dsp:txXfrm>
        <a:off x="2282437" y="2332231"/>
        <a:ext cx="1940625" cy="1244139"/>
      </dsp:txXfrm>
    </dsp:sp>
    <dsp:sp modelId="{D8230EDE-88D4-4E90-A01D-599479CA984A}">
      <dsp:nvSpPr>
        <dsp:cNvPr id="0" name=""/>
        <dsp:cNvSpPr/>
      </dsp:nvSpPr>
      <dsp:spPr>
        <a:xfrm>
          <a:off x="4562672" y="625107"/>
          <a:ext cx="679218" cy="679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E33B9-3912-4D4E-BB01-0A00512C88E1}">
      <dsp:nvSpPr>
        <dsp:cNvPr id="0" name=""/>
        <dsp:cNvSpPr/>
      </dsp:nvSpPr>
      <dsp:spPr>
        <a:xfrm>
          <a:off x="4562672" y="1431230"/>
          <a:ext cx="1940625" cy="84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Week Three: Results Analysis</a:t>
          </a:r>
          <a:endParaRPr lang="en-US" sz="1400" kern="1200"/>
        </a:p>
      </dsp:txBody>
      <dsp:txXfrm>
        <a:off x="4562672" y="1431230"/>
        <a:ext cx="1940625" cy="841975"/>
      </dsp:txXfrm>
    </dsp:sp>
    <dsp:sp modelId="{C2A9B330-3727-468A-A005-259F8D93F311}">
      <dsp:nvSpPr>
        <dsp:cNvPr id="0" name=""/>
        <dsp:cNvSpPr/>
      </dsp:nvSpPr>
      <dsp:spPr>
        <a:xfrm>
          <a:off x="4562672" y="2332231"/>
          <a:ext cx="1940625" cy="124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experiments on other models confirm our understanding of the decision boundary?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Are we able to handle noise better than more susceptible models?</a:t>
          </a:r>
        </a:p>
      </dsp:txBody>
      <dsp:txXfrm>
        <a:off x="4562672" y="2332231"/>
        <a:ext cx="1940625" cy="1244139"/>
      </dsp:txXfrm>
    </dsp:sp>
    <dsp:sp modelId="{CEB4E35F-95C1-4B4E-AA27-5F03DBFCFE8D}">
      <dsp:nvSpPr>
        <dsp:cNvPr id="0" name=""/>
        <dsp:cNvSpPr/>
      </dsp:nvSpPr>
      <dsp:spPr>
        <a:xfrm>
          <a:off x="6842906" y="625107"/>
          <a:ext cx="679218" cy="6792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38357-D3D1-4064-BF7F-C54E26FDEF1D}">
      <dsp:nvSpPr>
        <dsp:cNvPr id="0" name=""/>
        <dsp:cNvSpPr/>
      </dsp:nvSpPr>
      <dsp:spPr>
        <a:xfrm>
          <a:off x="6842906" y="1431230"/>
          <a:ext cx="1940625" cy="841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Week Four: Paper Finalization</a:t>
          </a:r>
          <a:endParaRPr lang="en-US" sz="1400" kern="1200"/>
        </a:p>
      </dsp:txBody>
      <dsp:txXfrm>
        <a:off x="6842906" y="1431230"/>
        <a:ext cx="1940625" cy="841975"/>
      </dsp:txXfrm>
    </dsp:sp>
    <dsp:sp modelId="{ED07B4C5-2AC5-4BF5-942D-6C8DBB890649}">
      <dsp:nvSpPr>
        <dsp:cNvPr id="0" name=""/>
        <dsp:cNvSpPr/>
      </dsp:nvSpPr>
      <dsp:spPr>
        <a:xfrm>
          <a:off x="6842906" y="2332231"/>
          <a:ext cx="1940625" cy="124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139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54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9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3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Airplane Passenger Satisfaction Investigation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Christopher Daly, Edgar David and Jacqueline Girouard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A picture containing sky, outdoor, plane, airplane&#10;&#10;Description automatically generated">
            <a:extLst>
              <a:ext uri="{FF2B5EF4-FFF2-40B4-BE49-F238E27FC236}">
                <a16:creationId xmlns:a16="http://schemas.microsoft.com/office/drawing/2014/main" id="{FDA7D5CF-E0E9-A3A0-DC8D-A0B678932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BE76E-6AF4-DDB6-F1C3-C9B0BA86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A4B7-D6C4-AFB1-B07F-68049000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SVM algorithm is an extremely powerful algorithm for classification.</a:t>
            </a:r>
          </a:p>
          <a:p>
            <a:r>
              <a:rPr lang="en-US"/>
              <a:t>Through kernels we can explore many decision boundaries, in much higher dimensional spaces than would otherwise be possible.</a:t>
            </a:r>
          </a:p>
          <a:p>
            <a:r>
              <a:rPr lang="en-US"/>
              <a:t>We would like to explore the unique properties of this algorithm with a feature-rich dataset that allows us the freedom to pick and choose attributes to tune our results. We would like to explore how feature selection affects our ability to train a robust model.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7908-5480-71D0-588E-DB356F87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Data Set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022D33-409E-AA06-EA9D-AB5FDB41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What?</a:t>
            </a:r>
          </a:p>
          <a:p>
            <a:r>
              <a:rPr lang="en-US" sz="1700">
                <a:ea typeface="+mn-lt"/>
                <a:cs typeface="+mn-lt"/>
              </a:rPr>
              <a:t>“Airline Passenger Satisfaction” dataset from Kaggle. 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25 possible features and with over 1500 data entries. </a:t>
            </a:r>
          </a:p>
          <a:p>
            <a:r>
              <a:rPr lang="en-US" sz="1700">
                <a:ea typeface="+mn-lt"/>
                <a:cs typeface="+mn-lt"/>
              </a:rPr>
              <a:t>Strive to predict the binary “satisfaction” feature.</a:t>
            </a:r>
          </a:p>
          <a:p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It will be interesting to explore …</a:t>
            </a:r>
          </a:p>
          <a:p>
            <a:r>
              <a:rPr lang="en-US" sz="1700">
                <a:ea typeface="+mn-lt"/>
                <a:cs typeface="+mn-lt"/>
              </a:rPr>
              <a:t>How noisy the data is, and if we can build a robust enough model to handle said noise.</a:t>
            </a:r>
          </a:p>
          <a:p>
            <a:r>
              <a:rPr lang="en-US" sz="1700">
                <a:ea typeface="+mn-lt"/>
                <a:cs typeface="+mn-lt"/>
              </a:rPr>
              <a:t>How to identify negligibly important features</a:t>
            </a:r>
            <a:endParaRPr lang="en-US" sz="1700"/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E3A5C31-7661-5334-6509-4655B975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64" y="2828217"/>
            <a:ext cx="3304622" cy="18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6BF9-FE00-3864-9EC3-6D27DC28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sz="3700"/>
              <a:t>Visualizations and Regularization Techniques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58C3B1F-DAF6-B566-E484-76A650BFC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90" r="31797" b="-2"/>
          <a:stretch/>
        </p:blipFill>
        <p:spPr>
          <a:xfrm>
            <a:off x="20" y="2987"/>
            <a:ext cx="4653291" cy="68550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5F24-5705-96B3-9F04-A43BC8439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Visualize how data normalization and regularization impacts model results</a:t>
            </a:r>
          </a:p>
          <a:p>
            <a:r>
              <a:rPr lang="en-US"/>
              <a:t>Visualize Correlation Matrix for results</a:t>
            </a:r>
          </a:p>
          <a:p>
            <a:r>
              <a:rPr lang="en-US"/>
              <a:t>We will be looking to make best use of the tools provided to us by the algorithm in terms of kernel substitution and parameter tuning.</a:t>
            </a:r>
          </a:p>
          <a:p>
            <a:r>
              <a:rPr lang="en-US"/>
              <a:t>Our visualizations will be plotted with the </a:t>
            </a:r>
            <a:r>
              <a:rPr lang="en-US" err="1"/>
              <a:t>Pyplot</a:t>
            </a:r>
            <a:r>
              <a:rPr lang="en-US"/>
              <a:t> and Seaborne libraries.</a:t>
            </a:r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8C7A3-67B7-4AC0-A6C8-CC7111EE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0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1790-4D46-A838-93AA-D2D61530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Project Timeline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E711F06-6244-B386-8AF6-28DEFE545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59067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91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D337-E79C-B60A-CCB3-E8781581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760593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28304c-e237-4fa1-9ab9-3f0c8d6ac505" xsi:nil="true"/>
    <lcf76f155ced4ddcb4097134ff3c332f xmlns="0e2e711d-19ea-49b8-8806-44cc943896c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59AD7ABBBDF4185AE7507D3087CBF" ma:contentTypeVersion="12" ma:contentTypeDescription="Create a new document." ma:contentTypeScope="" ma:versionID="ccd2c762964650fdf02d331299dd1dab">
  <xsd:schema xmlns:xsd="http://www.w3.org/2001/XMLSchema" xmlns:xs="http://www.w3.org/2001/XMLSchema" xmlns:p="http://schemas.microsoft.com/office/2006/metadata/properties" xmlns:ns2="0e2e711d-19ea-49b8-8806-44cc943896cf" xmlns:ns3="7c28304c-e237-4fa1-9ab9-3f0c8d6ac505" targetNamespace="http://schemas.microsoft.com/office/2006/metadata/properties" ma:root="true" ma:fieldsID="bf61289d29754323890bdfb75c35c4e8" ns2:_="" ns3:_="">
    <xsd:import namespace="0e2e711d-19ea-49b8-8806-44cc943896cf"/>
    <xsd:import namespace="7c28304c-e237-4fa1-9ab9-3f0c8d6ac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e711d-19ea-49b8-8806-44cc94389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9a8f194-becd-4f93-a34b-b9b3045b78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8304c-e237-4fa1-9ab9-3f0c8d6ac50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8cb9d06-e4df-428a-bb83-6e6c2c7e1582}" ma:internalName="TaxCatchAll" ma:showField="CatchAllData" ma:web="7c28304c-e237-4fa1-9ab9-3f0c8d6ac5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21E448-B3EB-42B0-B93E-6A42D0FF5F79}">
  <ds:schemaRefs>
    <ds:schemaRef ds:uri="0e2e711d-19ea-49b8-8806-44cc943896cf"/>
    <ds:schemaRef ds:uri="7c28304c-e237-4fa1-9ab9-3f0c8d6ac50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66B003-AAAA-4B10-9040-3AF7A925DD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AF5B5-2692-4128-8C62-06724AE1692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View</vt:lpstr>
      <vt:lpstr>Airplane Passenger Satisfaction Investigation</vt:lpstr>
      <vt:lpstr>The Idea</vt:lpstr>
      <vt:lpstr>Data Set</vt:lpstr>
      <vt:lpstr>Visualizations and Regularization Techniques</vt:lpstr>
      <vt:lpstr>Project 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2022-06-29T22:59:30Z</dcterms:created>
  <dcterms:modified xsi:type="dcterms:W3CDTF">2022-06-30T00:03:30Z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0x010100BA759AD7ABBBDF4185AE7507D3087CBF</vt:lpwstr>
  </property>
  <property fmtid="{D5CDD505-2E9C-101B-9397-08002B2CF9AE}" pid="3" name="MediaServiceImageTags">
    <vt:lpwstr/>
  </property>
</Properties>
</file>